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  <p:sldMasterId id="2147483726" r:id="rId6"/>
    <p:sldMasterId id="2147483753" r:id="rId7"/>
  </p:sldMasterIdLst>
  <p:notesMasterIdLst>
    <p:notesMasterId r:id="rId41"/>
  </p:notesMasterIdLst>
  <p:handoutMasterIdLst>
    <p:handoutMasterId r:id="rId42"/>
  </p:handoutMasterIdLst>
  <p:sldIdLst>
    <p:sldId id="262" r:id="rId8"/>
    <p:sldId id="302" r:id="rId9"/>
    <p:sldId id="265" r:id="rId10"/>
    <p:sldId id="308" r:id="rId11"/>
    <p:sldId id="318" r:id="rId12"/>
    <p:sldId id="371" r:id="rId13"/>
    <p:sldId id="345" r:id="rId14"/>
    <p:sldId id="307" r:id="rId15"/>
    <p:sldId id="343" r:id="rId16"/>
    <p:sldId id="374" r:id="rId17"/>
    <p:sldId id="339" r:id="rId18"/>
    <p:sldId id="346" r:id="rId19"/>
    <p:sldId id="373" r:id="rId20"/>
    <p:sldId id="348" r:id="rId21"/>
    <p:sldId id="328" r:id="rId22"/>
    <p:sldId id="349" r:id="rId23"/>
    <p:sldId id="351" r:id="rId24"/>
    <p:sldId id="352" r:id="rId25"/>
    <p:sldId id="353" r:id="rId26"/>
    <p:sldId id="354" r:id="rId27"/>
    <p:sldId id="355" r:id="rId28"/>
    <p:sldId id="357" r:id="rId29"/>
    <p:sldId id="356" r:id="rId30"/>
    <p:sldId id="358" r:id="rId31"/>
    <p:sldId id="359" r:id="rId32"/>
    <p:sldId id="360" r:id="rId33"/>
    <p:sldId id="361" r:id="rId34"/>
    <p:sldId id="362" r:id="rId35"/>
    <p:sldId id="363" r:id="rId36"/>
    <p:sldId id="365" r:id="rId37"/>
    <p:sldId id="337" r:id="rId38"/>
    <p:sldId id="369" r:id="rId39"/>
    <p:sldId id="375" r:id="rId40"/>
  </p:sldIdLst>
  <p:sldSz cx="12192000" cy="6858000"/>
  <p:notesSz cx="6800850" cy="98075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lasson Maria" initials="NM" lastIdx="1" clrIdx="0">
    <p:extLst>
      <p:ext uri="{19B8F6BF-5375-455C-9EA6-DF929625EA0E}">
        <p15:presenceInfo xmlns:p15="http://schemas.microsoft.com/office/powerpoint/2012/main" userId="S::maria.nicklasson@botkyrka.se::8e25e853-e624-4cfc-8678-ac811adcfd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F94"/>
    <a:srgbClr val="63003F"/>
    <a:srgbClr val="640040"/>
    <a:srgbClr val="FFFFFF"/>
    <a:srgbClr val="1F9B9E"/>
    <a:srgbClr val="C7017F"/>
    <a:srgbClr val="D1D1D1"/>
    <a:srgbClr val="005B59"/>
    <a:srgbClr val="E50044"/>
    <a:srgbClr val="2AC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75836" autoAdjust="0"/>
  </p:normalViewPr>
  <p:slideViewPr>
    <p:cSldViewPr snapToGrid="0">
      <p:cViewPr varScale="1">
        <p:scale>
          <a:sx n="105" d="100"/>
          <a:sy n="105" d="100"/>
        </p:scale>
        <p:origin x="12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6"/>
    </p:cViewPr>
  </p:sorterViewPr>
  <p:notesViewPr>
    <p:cSldViewPr snapToGrid="0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Var finns feriepraktiplatserna?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11-4096-96C2-97D68E3E77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2-4D7F-8E08-20CF9BEE2A32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2-4D7F-8E08-20CF9BEE2A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D32-4D7F-8E08-20CF9BEE2A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1-4096-96C2-97D68E3E77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6F50B7-9A0F-425E-8D5D-E7270702150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EA5E1555-10BF-4B20-8814-89689EA5B10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111-4096-96C2-97D68E3E77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084F42-8586-48CD-BC81-8C22491E7A40}" type="CELLRANGE">
                      <a:rPr lang="en-US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pPr/>
                      <a:t>[CELLRANGE]</a:t>
                    </a:fld>
                    <a:r>
                      <a:rPr lang="en-US" baseline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t> </a:t>
                    </a:r>
                    <a:fld id="{8B67F2A9-3F45-4851-ABB4-5B7FE6B50308}" type="VALUE">
                      <a:rPr lang="en-US" baseline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D32-4D7F-8E08-20CF9BEE2A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93C5CF-952C-4894-99A0-88AE4FC211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A8900FE1-57A1-422E-A2CA-64C68053842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D32-4D7F-8E08-20CF9BEE2A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E7293FE-BB18-43AB-ADB4-A4943E3C5FFF}" type="CELLRANGE">
                      <a:rPr lang="en-US" baseline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pPr/>
                      <a:t>[CELLRANGE]</a:t>
                    </a:fld>
                    <a:r>
                      <a:rPr lang="en-US" baseline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t> </a:t>
                    </a:r>
                    <a:fld id="{B6C145EB-5724-4590-9DBB-43D7CC633177}" type="VALUE">
                      <a:rPr lang="en-US" baseline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D32-4D7F-8E08-20CF9BEE2A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976024-0F35-43C7-9A74-57AB1C287D8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426B6F16-DB9B-4869-A234-7B29CC31F60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11-4096-96C2-97D68E3E7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Blad1!$A$2:$A$6</c:f>
              <c:strCache>
                <c:ptCount val="5"/>
                <c:pt idx="0">
                  <c:v>Botkyrka kommun </c:v>
                </c:pt>
                <c:pt idx="1">
                  <c:v>Kommunala bolag och stiftelser</c:v>
                </c:pt>
                <c:pt idx="2">
                  <c:v>Förening/Socialt företag</c:v>
                </c:pt>
                <c:pt idx="3">
                  <c:v>Privata företag och entreprenörer</c:v>
                </c:pt>
                <c:pt idx="4">
                  <c:v>Statlig verksamhet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0.53333333333333333</c:v>
                </c:pt>
                <c:pt idx="1">
                  <c:v>0.12198581560283688</c:v>
                </c:pt>
                <c:pt idx="2">
                  <c:v>0.20141843971631207</c:v>
                </c:pt>
                <c:pt idx="3">
                  <c:v>0.14113475177304965</c:v>
                </c:pt>
                <c:pt idx="4" formatCode="0.0%">
                  <c:v>2.1276595744680851E-3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Blad1!$A$2:$A$6</c15:f>
                <c15:dlblRangeCache>
                  <c:ptCount val="5"/>
                  <c:pt idx="0">
                    <c:v>Botkyrka kommun </c:v>
                  </c:pt>
                  <c:pt idx="1">
                    <c:v>Kommunala bolag och stiftelser</c:v>
                  </c:pt>
                  <c:pt idx="2">
                    <c:v>Förening/Socialt företag</c:v>
                  </c:pt>
                  <c:pt idx="3">
                    <c:v>Privata företag och entreprenörer</c:v>
                  </c:pt>
                  <c:pt idx="4">
                    <c:v>Statlig verksamhet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D32-4D7F-8E08-20CF9BEE2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0E93F7E-B426-406D-A03F-C9AC117AFE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015274-5BF6-428A-B0CE-04AE4E68B5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335C-2BB3-4F63-8E3F-B422872E84A5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BA573E-A4A3-45FE-A40E-84B434B3A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0FA717-8EAF-4F6D-96B4-6F07F6D248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D196-39BF-406B-B27F-5882CCF638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98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8628-0824-4552-9B0A-ED57E5F24105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25550"/>
            <a:ext cx="5883275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085" y="4719895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B5EA-F163-4657-98EF-43CE6BE8C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80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Arbetsmarknads- och vuxenutbildningsförvaltningen i Botkyrka kommun </a:t>
            </a:r>
          </a:p>
          <a:p>
            <a:r>
              <a:rPr lang="sv-SE" dirty="0"/>
              <a:t>Ska berätta om den digitalisering av feriepraktikprocessen som vi gjort från 2020 fram till nu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48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 februari öppnar ansökningen till årets feriepraktik</a:t>
            </a:r>
          </a:p>
          <a:p>
            <a:r>
              <a:rPr lang="sv-SE" dirty="0"/>
              <a:t>DÅ Oskar ansöker via Feriebas.  Ana kommer kontrollerar i ett senare skede att sökande är Botkyrka bor</a:t>
            </a:r>
          </a:p>
          <a:p>
            <a:endParaRPr lang="sv-SE" dirty="0"/>
          </a:p>
          <a:p>
            <a:r>
              <a:rPr lang="sv-SE" dirty="0"/>
              <a:t>Från och med i år…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91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Från och med i år…</a:t>
            </a:r>
          </a:p>
          <a:p>
            <a:r>
              <a:rPr lang="sv-SE" dirty="0"/>
              <a:t>Kommer automatisk kontroll av hemkommun göras via Navet vid ansökningstillfället.</a:t>
            </a:r>
          </a:p>
          <a:p>
            <a:r>
              <a:rPr lang="sv-SE" dirty="0"/>
              <a:t>Om ungdomen inte är folkbokförd i Botkyrka möts denne av en uppmaning att söka i sin hemkommun</a:t>
            </a:r>
          </a:p>
          <a:p>
            <a:endParaRPr lang="sv-SE" dirty="0"/>
          </a:p>
          <a:p>
            <a:r>
              <a:rPr lang="sv-SE" dirty="0"/>
              <a:t>För Botkyrkaungdomar görs även en kontroll av adressen så att rätt uppgifter kommer in i systemet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58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Ana matchar praktikplatser med ungdomarna i första hand efter de önskemål de angav i ansökan. </a:t>
            </a:r>
            <a:br>
              <a:rPr lang="sv-SE" dirty="0"/>
            </a:br>
            <a:r>
              <a:rPr lang="sv-SE" dirty="0"/>
              <a:t>DÅ när matchningen var klar skrev Ana ut erbjudande brev och sände till Oskar per post</a:t>
            </a:r>
          </a:p>
          <a:p>
            <a:endParaRPr lang="sv-SE" dirty="0"/>
          </a:p>
          <a:p>
            <a:r>
              <a:rPr lang="sv-SE" dirty="0"/>
              <a:t>Nu…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06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sänder Ana ett meddelande till Kalle via systemet. </a:t>
            </a:r>
          </a:p>
          <a:p>
            <a:r>
              <a:rPr lang="sv-SE" dirty="0"/>
              <a:t>”Hej du har ett erbjudande, logga in och kolla”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79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 minns kanske flödet DÅ .</a:t>
            </a:r>
          </a:p>
          <a:p>
            <a:r>
              <a:rPr lang="sv-SE" dirty="0"/>
              <a:t>Oskar som fick erbjudandebrev och senare åkte till Tumba för infomöte med avtalsskrivning</a:t>
            </a:r>
          </a:p>
          <a:p>
            <a:r>
              <a:rPr lang="sv-SE" dirty="0"/>
              <a:t>OM han kommit ihåg att ta med det undertecknade brevet med pappas samtycke vill säga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18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loggar Kalle in i systemet och ser erbjudandet, information om platsen och länk till mer information</a:t>
            </a:r>
          </a:p>
          <a:p>
            <a:r>
              <a:rPr lang="sv-SE" dirty="0"/>
              <a:t>Han tackar ja till platsen genom att signera anställningsavtalet digitalt </a:t>
            </a:r>
          </a:p>
          <a:p>
            <a:r>
              <a:rPr lang="sv-SE" dirty="0"/>
              <a:t>Och 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64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Och… </a:t>
            </a:r>
          </a:p>
          <a:p>
            <a:r>
              <a:rPr lang="sv-SE" dirty="0"/>
              <a:t>Kalles pappa får ett meddelande med en länk  till e-tjänst där han lämnar ett digitalt samtycke.</a:t>
            </a:r>
          </a:p>
          <a:p>
            <a:r>
              <a:rPr lang="sv-SE" dirty="0"/>
              <a:t>Det står både 2021 och 2023 eftersom vi först skapade en separat e-tjänst i Botkyrkas e-</a:t>
            </a:r>
            <a:r>
              <a:rPr lang="sv-SE" dirty="0" err="1"/>
              <a:t>tjästeplattform</a:t>
            </a:r>
            <a:r>
              <a:rPr lang="sv-SE" dirty="0"/>
              <a:t> men fr.o.m.  i år är det en integrerad tjänst i Feriebas.</a:t>
            </a:r>
          </a:p>
          <a:p>
            <a:endParaRPr lang="sv-SE" dirty="0"/>
          </a:p>
          <a:p>
            <a:r>
              <a:rPr lang="sv-SE" dirty="0"/>
              <a:t>90% av ungdomarna var positiva till det digitala erbjudandet och avtalsskrivningen när vi lanserade det 2021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505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Anställningsavtalen ska ju skrivas under av arbetsgivaren också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DÅ- fick Anas chef signera 3ex av varje pappersavtal. Och minst 1000 ungdomar….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….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677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…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Nu: signerar Anas chef avtalen digitalt i systemet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938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har vi koll på vilka som tecknat avtal?</a:t>
            </a:r>
          </a:p>
          <a:p>
            <a:r>
              <a:rPr lang="sv-SE" dirty="0"/>
              <a:t>DÅ-gick Ana, dagen efter respektive avtalsskrivningstillfälle, igenom alla avtalen och noterade dem i systemet.  </a:t>
            </a:r>
          </a:p>
          <a:p>
            <a:r>
              <a:rPr lang="sv-SE" dirty="0"/>
              <a:t>Ana kontaktar ungdomar som uteblivit och som inte aktivt tackat nej. </a:t>
            </a:r>
          </a:p>
          <a:p>
            <a:r>
              <a:rPr lang="sv-SE" dirty="0"/>
              <a:t>Ana startar om-matchning av lediga platser. </a:t>
            </a:r>
          </a:p>
          <a:p>
            <a:r>
              <a:rPr lang="sv-SE" dirty="0"/>
              <a:t>När alla avtalsskrivningstillfällena är genomförda informerar Ana Gullan vilka praktikanter som kommer finnas hos henne kommande sommar. </a:t>
            </a:r>
          </a:p>
          <a:p>
            <a:endParaRPr lang="sv-SE" dirty="0"/>
          </a:p>
          <a:p>
            <a:r>
              <a:rPr lang="sv-SE" dirty="0"/>
              <a:t>Hur gör vi NU då?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2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Målgruppen är de av Botkyrkas 95000 innevånare som är i åldern 16-18 år. </a:t>
            </a:r>
          </a:p>
          <a:p>
            <a:r>
              <a:rPr lang="sv-SE" dirty="0"/>
              <a:t>Det är ungefär 3600 personer</a:t>
            </a:r>
          </a:p>
          <a:p>
            <a:endParaRPr lang="sv-SE" dirty="0"/>
          </a:p>
          <a:p>
            <a:r>
              <a:rPr lang="sv-SE" dirty="0"/>
              <a:t>2022 hade vi 1350 feriepraktikplatser</a:t>
            </a:r>
          </a:p>
          <a:p>
            <a:r>
              <a:rPr lang="sv-SE" dirty="0"/>
              <a:t>Drygt 1800 ungdomar sökte </a:t>
            </a:r>
          </a:p>
          <a:p>
            <a:r>
              <a:rPr lang="sv-SE" dirty="0"/>
              <a:t>och under matchningsprocessen erbjöds drygt 1600 ungdomar plats</a:t>
            </a:r>
          </a:p>
          <a:p>
            <a:r>
              <a:rPr lang="sv-SE" dirty="0"/>
              <a:t>Och i slutändan genomförde 1300 ungdomar feriepraktik under någon av de tre perioderna om tre veckor vardera</a:t>
            </a:r>
          </a:p>
          <a:p>
            <a:endParaRPr lang="sv-SE" dirty="0"/>
          </a:p>
          <a:p>
            <a:r>
              <a:rPr lang="sv-SE" dirty="0"/>
              <a:t>Hälften av platserna finns på Botkyrkakommuns förvaltningar</a:t>
            </a:r>
          </a:p>
          <a:p>
            <a:r>
              <a:rPr lang="sv-SE" dirty="0"/>
              <a:t>1/5 del i föreningar och sociala företag och </a:t>
            </a:r>
          </a:p>
          <a:p>
            <a:r>
              <a:rPr lang="sv-SE" dirty="0"/>
              <a:t>10-15% hos privata företag och entreprenörer och lika mycket i kommunala bolag och stiftelser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532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söker Ana </a:t>
            </a:r>
            <a:r>
              <a:rPr lang="sv-SE" u="sng" dirty="0"/>
              <a:t>löpande</a:t>
            </a:r>
            <a:r>
              <a:rPr lang="sv-SE" dirty="0"/>
              <a:t> fram ungdomar som inte svarat eller inte fått samtycke. </a:t>
            </a:r>
          </a:p>
          <a:p>
            <a:r>
              <a:rPr lang="sv-SE" dirty="0"/>
              <a:t>Hon genomför löpande nya </a:t>
            </a:r>
            <a:r>
              <a:rPr lang="sv-SE" dirty="0" err="1"/>
              <a:t>matchingar</a:t>
            </a:r>
            <a:r>
              <a:rPr lang="sv-SE" dirty="0"/>
              <a:t> på platser som ungdomar tackat nej till.</a:t>
            </a:r>
          </a:p>
          <a:p>
            <a:r>
              <a:rPr lang="sv-SE" dirty="0"/>
              <a:t>Och Gullan 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1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…Och Gullan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kan själv logga in i systemet och se vilka ungdomar som tecknat avtal för hennes platser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361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Avtalen ska registreras i lönesystemet </a:t>
            </a:r>
          </a:p>
          <a:p>
            <a:r>
              <a:rPr lang="sv-SE" dirty="0"/>
              <a:t>DÅ - bar Ana över avtalen från AME till löneenheten i Kommunalhuset </a:t>
            </a:r>
          </a:p>
          <a:p>
            <a:r>
              <a:rPr lang="sv-SE" dirty="0"/>
              <a:t>och de registrerades sen in i lönesystemet av tillfälligt anställd personal</a:t>
            </a:r>
          </a:p>
          <a:p>
            <a:endParaRPr lang="sv-SE" dirty="0"/>
          </a:p>
          <a:p>
            <a:r>
              <a:rPr lang="sv-SE" dirty="0"/>
              <a:t>Sedan 2022, förra året…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116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Sedan 2022 …exporterar Ana två filer från vårt system. </a:t>
            </a:r>
          </a:p>
          <a:p>
            <a:r>
              <a:rPr lang="sv-SE" dirty="0"/>
              <a:t>En med anställningsuppgifter och en skatteintygsfil. De flesta ungdomarna lämnar intyg om att deras inkomst under året kommer bli så låg att Botkyrka inte ska dra skatt. </a:t>
            </a:r>
          </a:p>
          <a:p>
            <a:r>
              <a:rPr lang="sv-SE" dirty="0"/>
              <a:t>Det intyget lämnade ungdomarna i samband med den digitala avtalsskrivningen</a:t>
            </a:r>
          </a:p>
          <a:p>
            <a:endParaRPr lang="sv-SE" dirty="0"/>
          </a:p>
          <a:p>
            <a:r>
              <a:rPr lang="sv-SE" dirty="0"/>
              <a:t>Filerna levereras till en överenskommen plats där en robotlösning tar över och registrerar i lönesystemet och en </a:t>
            </a:r>
            <a:r>
              <a:rPr lang="sv-SE" dirty="0" err="1"/>
              <a:t>systemadmin</a:t>
            </a:r>
            <a:r>
              <a:rPr lang="sv-SE" dirty="0"/>
              <a:t> kontrollerar utfallet efteråt.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790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juni och dags för tre veckor Feriepraktik</a:t>
            </a:r>
          </a:p>
          <a:p>
            <a:r>
              <a:rPr lang="sv-SE" dirty="0"/>
              <a:t>DÅ </a:t>
            </a:r>
            <a:r>
              <a:rPr lang="sv-SE" dirty="0" err="1"/>
              <a:t>tidredovisade</a:t>
            </a:r>
            <a:r>
              <a:rPr lang="sv-SE" dirty="0"/>
              <a:t> Oskar på papper, Gullan signerade tidrapporten när praktiken var över och Oskar lämnade in tidrapporten i kommunalhuset i Tumba, </a:t>
            </a:r>
          </a:p>
          <a:p>
            <a:r>
              <a:rPr lang="sv-SE" dirty="0"/>
              <a:t>Han måste komma när det är öppet</a:t>
            </a:r>
          </a:p>
          <a:p>
            <a:endParaRPr lang="sv-SE" dirty="0"/>
          </a:p>
          <a:p>
            <a:r>
              <a:rPr lang="sv-SE" dirty="0"/>
              <a:t>Nu..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501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NU: </a:t>
            </a:r>
            <a:r>
              <a:rPr lang="sv-SE" dirty="0" err="1"/>
              <a:t>tidredovisar</a:t>
            </a:r>
            <a:r>
              <a:rPr lang="sv-SE" dirty="0"/>
              <a:t> Kalle direkt i systemet via sin mobil och Gullan godkänner de inlämna tidrapporterna via sin egen inloggning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90% av ungdomarna var positiva till att </a:t>
            </a:r>
            <a:r>
              <a:rPr lang="sv-SE" dirty="0" err="1"/>
              <a:t>tidrapportera</a:t>
            </a:r>
            <a:r>
              <a:rPr lang="sv-SE" dirty="0"/>
              <a:t> via mobilen när vi lanserade det 2021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192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Feriepraktikanterna ska markeras som avslutade i systemet </a:t>
            </a:r>
          </a:p>
          <a:p>
            <a:r>
              <a:rPr lang="sv-SE" dirty="0"/>
              <a:t>DÅ, för fyra år sedan, var det Ana som kontrollerade alla inlämnade tidrapporter och som markerade Oskars praktik som avslutad i systemet</a:t>
            </a:r>
          </a:p>
          <a:p>
            <a:r>
              <a:rPr lang="sv-SE" dirty="0"/>
              <a:t>Nu:…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39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är det Gullan som markerar Kalles praktik som avslutad i systemet. Det gör hon i samband med att hon godkänner tidrapporten</a:t>
            </a:r>
          </a:p>
          <a:p>
            <a:r>
              <a:rPr lang="sv-SE" dirty="0"/>
              <a:t>Och </a:t>
            </a:r>
          </a:p>
          <a:p>
            <a:r>
              <a:rPr lang="sv-SE" dirty="0"/>
              <a:t>Ana kan fokusera på att söka fram det som behöver kompletteras eller rättas.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173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Nästa steg är lönehantering</a:t>
            </a:r>
          </a:p>
          <a:p>
            <a:r>
              <a:rPr lang="sv-SE" dirty="0"/>
              <a:t>DÅ loggade Ana eller hennes kollega in i lönesystemet och registrerar arbetad tid manuellt</a:t>
            </a:r>
          </a:p>
          <a:p>
            <a:endParaRPr lang="sv-SE" dirty="0"/>
          </a:p>
          <a:p>
            <a:r>
              <a:rPr lang="sv-SE" dirty="0"/>
              <a:t>Sedan förra året…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775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Sedan förra året… exporterar Ana ut information om arbetad tid och eventuell </a:t>
            </a:r>
            <a:r>
              <a:rPr lang="sv-SE" dirty="0" err="1"/>
              <a:t>OB-ersättning</a:t>
            </a:r>
            <a:r>
              <a:rPr lang="sv-SE" dirty="0"/>
              <a:t> i filformat och levererar det till överenskommen plats</a:t>
            </a:r>
          </a:p>
          <a:p>
            <a:r>
              <a:rPr lang="sv-SE" dirty="0"/>
              <a:t>Handläggare på löneenheten läser in filen i lönesystemet och verifierar inläsningen efteråt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39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Jag kommer jämföra processen  DÅ med NU  och väljer </a:t>
            </a:r>
          </a:p>
          <a:p>
            <a:r>
              <a:rPr lang="sv-SE" dirty="0"/>
              <a:t>2019 som  DÅ eftersom det på många sätt är ”före” = före pandemin, före förändrat beteende </a:t>
            </a:r>
            <a:r>
              <a:rPr lang="sv-SE" dirty="0" err="1"/>
              <a:t>pga</a:t>
            </a:r>
            <a:r>
              <a:rPr lang="sv-SE" dirty="0"/>
              <a:t> pandemin och framförallt före de första digitaliseringsinsatserna </a:t>
            </a:r>
          </a:p>
          <a:p>
            <a:r>
              <a:rPr lang="sv-SE" dirty="0"/>
              <a:t>2023 som NU kommer sammanfatta den digitalisering som genomförts stegvis under perioden 2020-2023</a:t>
            </a:r>
          </a:p>
          <a:p>
            <a:endParaRPr lang="sv-SE" dirty="0"/>
          </a:p>
          <a:p>
            <a:r>
              <a:rPr lang="sv-SE" dirty="0"/>
              <a:t>Som exempel har vi …</a:t>
            </a:r>
          </a:p>
          <a:p>
            <a:r>
              <a:rPr lang="sv-SE" dirty="0"/>
              <a:t>Förutom huvudpersonas deltar Chef på Arbetsmarknadsenheten (AME)  samt systemadministratör och handläggare på löneenheten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Stegen i feriepraktikprocessen torde vara likartad överallt men ändå. 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79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här ser Botkyrkas feriepraktikprocess alltså ut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är ett digitalt flöde med effektivare arbetssätt som också gett ökad tillgänglighet för medborgare och arbetsställen    </a:t>
            </a:r>
          </a:p>
          <a:p>
            <a:endParaRPr lang="sv-SE" dirty="0"/>
          </a:p>
          <a:p>
            <a:r>
              <a:rPr lang="sv-SE" dirty="0"/>
              <a:t>Gullan kan själv registrera platser och handledare utan att behöva kontakta Ana. </a:t>
            </a:r>
          </a:p>
          <a:p>
            <a:r>
              <a:rPr lang="sv-SE" dirty="0"/>
              <a:t>Ungdomarna svarar snabbare på om de inte vill ha den erbjudna praktikplatsen nu - vilket ger Ana större möjlighet att erbjuda platsen till en annan ungdom.</a:t>
            </a:r>
          </a:p>
          <a:p>
            <a:r>
              <a:rPr lang="sv-SE" dirty="0"/>
              <a:t>Ungdomarna ser även tidrapportering via mobilen som en självklarhet.</a:t>
            </a:r>
          </a:p>
          <a:p>
            <a:endParaRPr lang="sv-SE" dirty="0"/>
          </a:p>
          <a:p>
            <a:r>
              <a:rPr lang="sv-SE" dirty="0"/>
              <a:t>Filöverföringarna av data till lönesystemet som sjösattes förra året är en effektivisering som inte räknades hem första året men risken för fel har minskat avsevärt.</a:t>
            </a:r>
          </a:p>
          <a:p>
            <a:endParaRPr lang="sv-SE" dirty="0"/>
          </a:p>
          <a:p>
            <a:r>
              <a:rPr lang="sv-SE" dirty="0"/>
              <a:t>Och </a:t>
            </a:r>
            <a:r>
              <a:rPr lang="sv-SE" dirty="0" err="1"/>
              <a:t>fr.o.m</a:t>
            </a:r>
            <a:r>
              <a:rPr lang="sv-SE" dirty="0"/>
              <a:t> i år hindrar vi ungdomar bosatta i grannkommunerna att av misstag söka i Botkyrka och därmed kanske helt missa möjligheten till feriepraktik</a:t>
            </a:r>
          </a:p>
          <a:p>
            <a:r>
              <a:rPr lang="sv-SE" dirty="0"/>
              <a:t>  </a:t>
            </a:r>
          </a:p>
          <a:p>
            <a:r>
              <a:rPr lang="sv-SE" dirty="0"/>
              <a:t>Information 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706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Information… har vi samlat på Botkyrkas hemsida.</a:t>
            </a:r>
          </a:p>
          <a:p>
            <a:r>
              <a:rPr lang="sv-SE" dirty="0"/>
              <a:t>Till årets feriepraktik har den omarbetats helt utifrån dels enkätsvar men även utifrån frågor som tidigare år kommit till AME och löneenheten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641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Frågor?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407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50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…Stegen i feriepraktikprocessen torde vara likartad överallt men ändå. …</a:t>
            </a:r>
          </a:p>
          <a:p>
            <a:r>
              <a:rPr lang="sv-SE" dirty="0"/>
              <a:t>Vi gör en snabb överflygning av hur det var DÅ ur Oskars perspektiv</a:t>
            </a:r>
          </a:p>
          <a:p>
            <a:r>
              <a:rPr lang="sv-SE" dirty="0"/>
              <a:t>Februari- Han fyller i ansökan om feriepraktikplats</a:t>
            </a:r>
          </a:p>
          <a:p>
            <a:r>
              <a:rPr lang="sv-SE"/>
              <a:t>April- Oskar </a:t>
            </a:r>
            <a:r>
              <a:rPr lang="sv-SE" dirty="0"/>
              <a:t>får erbjudande i brevlådan, </a:t>
            </a:r>
            <a:br>
              <a:rPr lang="sv-SE" dirty="0"/>
            </a:br>
            <a:r>
              <a:rPr lang="sv-SE" dirty="0"/>
              <a:t>Han och pappa skriver på erbjudandet</a:t>
            </a:r>
          </a:p>
          <a:p>
            <a:r>
              <a:rPr lang="sv-SE" dirty="0"/>
              <a:t>Maj- avtalsskrivning i Tumba OM han kommit ihåg erbjudande brevet</a:t>
            </a:r>
          </a:p>
          <a:p>
            <a:r>
              <a:rPr lang="sv-SE" dirty="0"/>
              <a:t>Juni-feriepraktik, tidredovisning på papper, lämna in i Tumba OM det är öppet</a:t>
            </a:r>
          </a:p>
          <a:p>
            <a:r>
              <a:rPr lang="sv-SE" dirty="0"/>
              <a:t>Juli –lön och i mellantiden svarar Oskar på en digital enkät om sin upplevelse av feriepraktik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16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lägger till Ana, Gullan och löneenheten och tittar på hela DÅ</a:t>
            </a:r>
          </a:p>
          <a:p>
            <a:endParaRPr lang="sv-SE" dirty="0"/>
          </a:p>
          <a:p>
            <a:r>
              <a:rPr lang="sv-SE" dirty="0" err="1"/>
              <a:t>Löneheten</a:t>
            </a:r>
            <a:r>
              <a:rPr lang="sv-SE" dirty="0"/>
              <a:t> anställer tillfällig personal för registrering av över 1000 anställningsavtal i lönesystemet</a:t>
            </a:r>
          </a:p>
          <a:p>
            <a:r>
              <a:rPr lang="sv-SE" dirty="0" err="1"/>
              <a:t>Ana’s</a:t>
            </a:r>
            <a:r>
              <a:rPr lang="sv-SE" dirty="0"/>
              <a:t> kollega får lägga ordinarie arbete åt sidan för att bistå när arbetad tid ska registreras i lönesystemet.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dirty="0"/>
              <a:t>Att det är mer än en månad mellan erbjudande och avtalsskrivning gör att det lätt blir fel</a:t>
            </a:r>
          </a:p>
          <a:p>
            <a:r>
              <a:rPr lang="sv-SE" dirty="0"/>
              <a:t>Man glömmer bort tiden, glömmer erbjudandebrevet med samtycket osv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r>
              <a:rPr lang="sv-SE" dirty="0"/>
              <a:t>Ana lägger tid på …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87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Ana lägger tid på :</a:t>
            </a:r>
          </a:p>
          <a:p>
            <a:r>
              <a:rPr lang="sv-SE" dirty="0"/>
              <a:t>Att registrera information från blanketter och listor in i systemet</a:t>
            </a:r>
          </a:p>
          <a:p>
            <a:r>
              <a:rPr lang="sv-SE" dirty="0"/>
              <a:t>Att påminna om ej inlämnade papper</a:t>
            </a:r>
          </a:p>
          <a:p>
            <a:r>
              <a:rPr lang="sv-SE" dirty="0"/>
              <a:t>Och kontrollera inlämnade papper</a:t>
            </a:r>
            <a:br>
              <a:rPr lang="sv-SE" dirty="0"/>
            </a:br>
            <a:endParaRPr lang="sv-SE" dirty="0"/>
          </a:p>
          <a:p>
            <a:r>
              <a:rPr lang="sv-SE" dirty="0"/>
              <a:t>Gullan måste använda Ana som ombud både för att registrera platser och för att få information om vilka ungdomar som kommer genomför praktik hos henne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81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Men det är 2023 nu</a:t>
            </a:r>
          </a:p>
          <a:p>
            <a:r>
              <a:rPr lang="sv-SE" dirty="0"/>
              <a:t>Vad har hänt sen 2019?</a:t>
            </a:r>
          </a:p>
          <a:p>
            <a:endParaRPr lang="sv-SE" dirty="0"/>
          </a:p>
          <a:p>
            <a:r>
              <a:rPr lang="sv-SE" dirty="0"/>
              <a:t>Häng på!</a:t>
            </a:r>
          </a:p>
          <a:p>
            <a:r>
              <a:rPr lang="sv-SE" dirty="0"/>
              <a:t>Nu lyfter vi pusselbitarna</a:t>
            </a:r>
          </a:p>
          <a:p>
            <a:r>
              <a:rPr lang="sv-SE" dirty="0"/>
              <a:t>Vi börjar med Ana och Gullan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62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Feriepraktik utan praktikplatser- Det går ju inte</a:t>
            </a:r>
          </a:p>
          <a:p>
            <a:r>
              <a:rPr lang="sv-SE" dirty="0"/>
              <a:t>DÅ Ana mötte företrädare för arbetsställen och fick information av dem som hon sedan registrerade in i vårt system Feriebas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70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NU registrerar Gullan själv sitt arbetsställe, information om feriepraktikplatserna och handledare. Hon kan uppdatera viss information utan att behöva kontakta Ana.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Ana kan fokusera på att svara på frågor, kontrollera arbetsställen och 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2021 då vi lanserade den här funktionen svarade 93% av handledarna att de var positiva till den här funktionen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1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FF291DD6-19C3-4A02-B577-083998C1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D8FE83-84FD-4F04-BF26-60C8063E3C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069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92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393" userDrawn="1">
          <p15:clr>
            <a:srgbClr val="FBAE40"/>
          </p15:clr>
        </p15:guide>
        <p15:guide id="7" orient="horz" pos="2228" userDrawn="1">
          <p15:clr>
            <a:srgbClr val="FBAE40"/>
          </p15:clr>
        </p15:guide>
        <p15:guide id="8" pos="1958" userDrawn="1">
          <p15:clr>
            <a:srgbClr val="FBAE40"/>
          </p15:clr>
        </p15:guide>
        <p15:guide id="9" pos="2116" userDrawn="1">
          <p15:clr>
            <a:srgbClr val="FBAE40"/>
          </p15:clr>
        </p15:guide>
        <p15:guide id="10" orient="horz" pos="4042" userDrawn="1">
          <p15:clr>
            <a:srgbClr val="FBAE40"/>
          </p15:clr>
        </p15:guide>
        <p15:guide id="11" pos="4452" userDrawn="1">
          <p15:clr>
            <a:srgbClr val="FBAE40"/>
          </p15:clr>
        </p15:guide>
        <p15:guide id="12" orient="horz" pos="27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DD97D43-273E-41B9-A844-E0CE3CEE1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3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49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B2947BD-02B7-47C6-8E70-617C44D8B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6"/>
          <a:stretch/>
        </p:blipFill>
        <p:spPr>
          <a:xfrm>
            <a:off x="7409135" y="1216098"/>
            <a:ext cx="4782865" cy="5313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0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  <p15:guide id="4" orient="horz" pos="1684" userDrawn="1">
          <p15:clr>
            <a:srgbClr val="FBAE40"/>
          </p15:clr>
        </p15:guide>
        <p15:guide id="5" orient="horz" pos="2092" userDrawn="1">
          <p15:clr>
            <a:srgbClr val="FBAE40"/>
          </p15:clr>
        </p15:guide>
        <p15:guide id="6" orient="horz" pos="2228" userDrawn="1">
          <p15:clr>
            <a:srgbClr val="FBAE40"/>
          </p15:clr>
        </p15:guide>
        <p15:guide id="7" orient="horz" pos="210" userDrawn="1">
          <p15:clr>
            <a:srgbClr val="FBAE40"/>
          </p15:clr>
        </p15:guide>
        <p15:guide id="8" orient="horz" pos="41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6494" userDrawn="1">
          <p15:clr>
            <a:srgbClr val="FBAE40"/>
          </p15:clr>
        </p15:guide>
        <p15:guide id="11" orient="horz" pos="40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2" pos="4339" userDrawn="1">
          <p15:clr>
            <a:srgbClr val="FBAE40"/>
          </p15:clr>
        </p15:guide>
        <p15:guide id="4" orient="horz" pos="182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12" pos="257" userDrawn="1">
          <p15:clr>
            <a:srgbClr val="FBAE40"/>
          </p15:clr>
        </p15:guide>
        <p15:guide id="14" orient="horz" pos="170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6147F6A-86C9-4EB8-844F-DAB5611C6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ADF457B-089D-4134-BF18-9ADBB353C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ED5B5DE-DA37-4D13-B509-56A2B5A52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403" userDrawn="1">
          <p15:clr>
            <a:srgbClr val="FBAE40"/>
          </p15:clr>
        </p15:guide>
        <p15:guide id="2" pos="1504" userDrawn="1">
          <p15:clr>
            <a:srgbClr val="FBAE40"/>
          </p15:clr>
        </p15:guide>
        <p15:guide id="3" pos="1413" userDrawn="1">
          <p15:clr>
            <a:srgbClr val="FBAE40"/>
          </p15:clr>
        </p15:guide>
        <p15:guide id="4" pos="4483" userDrawn="1">
          <p15:clr>
            <a:srgbClr val="FBAE40"/>
          </p15:clr>
        </p15:guide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9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1096" userDrawn="1">
          <p15:clr>
            <a:srgbClr val="FBAE40"/>
          </p15:clr>
        </p15:guide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  <p15:guide id="9" pos="65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1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  <p15:guide id="9" pos="127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271B42-4911-4821-9FBD-E01C42487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00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1A22FB4-0BF8-466D-89D8-F961450B44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1B8C9E-BDB7-44A0-9ADE-9E70C722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D0F6C2E-8426-4F6B-AD3F-E281A52C8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48A3365-F96D-4151-80C3-F3E82F7F57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6F1A6A-F872-477C-A510-884870CE64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15727" y="3461845"/>
            <a:ext cx="7076273" cy="3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D15F68C7-D066-4091-9B95-0A9F44BF8B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C8A21B4-D085-4D18-9AE5-F2D5184CD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340F94B-D7B8-459C-BB82-E22DF7255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2CFD36C-7B9B-44F5-BECF-6DA53D4E9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A0F2E5B-BDD5-4666-A6C7-8557B5965F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92E3C7A-276A-4E34-A057-B91A518AD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41" b="32839"/>
          <a:stretch/>
        </p:blipFill>
        <p:spPr>
          <a:xfrm>
            <a:off x="3119737" y="1419673"/>
            <a:ext cx="9072263" cy="5438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3851AAA-3A2C-41AC-A097-60D59F67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14" b="33079"/>
          <a:stretch/>
        </p:blipFill>
        <p:spPr>
          <a:xfrm>
            <a:off x="3131091" y="1246345"/>
            <a:ext cx="9060909" cy="56116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F8FD285-F03A-4CEA-9F7B-D4A4C4F53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A35AA38-EFDF-4C5A-A455-0D686691F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067"/>
          <a:stretch/>
        </p:blipFill>
        <p:spPr>
          <a:xfrm>
            <a:off x="7659902" y="2591840"/>
            <a:ext cx="4532098" cy="426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2C3096A-B799-4009-9E89-818C81B4A5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8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2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3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DCC0789-F1B9-46F8-8B36-7316647F7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591B98D-D3C3-4793-ABEA-4DDCF05F9F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42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5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954B8BDF-F12E-4CA7-8430-AF815B2FC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C06D91D-86D6-489E-B101-A56A04580F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2BBD0DA-CC34-4D4E-A1E8-B366FB60B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77AE2D58-DE13-4560-AC57-E8FBAE3D03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5B6C1CC9-2D9A-4338-A0B1-AD0487CDAB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3879734-B132-4E20-87F2-A31B686B5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2B59398-2E56-4C2B-A610-804423114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8E925B3A-386F-4865-AB69-5D7081F85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1E6214EB-75C1-4A6F-8A4F-6B2A471A7F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B6C0141-CCF6-4255-9A99-019AF30CA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83" b="31117"/>
          <a:stretch/>
        </p:blipFill>
        <p:spPr>
          <a:xfrm>
            <a:off x="3378416" y="1365945"/>
            <a:ext cx="8813584" cy="5492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470DD98-4AC6-43A0-AFEF-2ADA33258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90" b="33057"/>
          <a:stretch/>
        </p:blipFill>
        <p:spPr>
          <a:xfrm>
            <a:off x="3214986" y="1302603"/>
            <a:ext cx="8977014" cy="5555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144A974D-D984-4FDF-8415-AE157F763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73" r="46689" b="26215"/>
          <a:stretch/>
        </p:blipFill>
        <p:spPr>
          <a:xfrm>
            <a:off x="3192984" y="3429000"/>
            <a:ext cx="8999016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6561F9E5-9282-4269-A644-471207CBC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1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57989821-C205-4E41-9CDF-9A249583E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487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2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orient="horz" pos="4042" userDrawn="1">
          <p15:clr>
            <a:srgbClr val="FBAE40"/>
          </p15:clr>
        </p15:guide>
        <p15:guide id="7" pos="4452" userDrawn="1">
          <p15:clr>
            <a:srgbClr val="FBAE40"/>
          </p15:clr>
        </p15:guide>
        <p15:guide id="8" pos="2116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2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3E9F8C3-4AAA-4847-B00B-528070C79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C4A2A0E-FD16-4BA4-9749-FA8076D69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3EB271CF-95D5-436E-8047-86444D108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91D7CC6-E228-4D14-B7EE-6ACC78FF4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6DD5583F-901A-4364-A49C-2470FDB5E2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E028C7-18E2-4933-9F90-AD5EC76DD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F51B067-6CDD-44DF-91CD-0928C99DD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8C4C49-FE93-4B64-9613-AA72B8A86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9D515807-B4FC-4BF6-B266-0E5D4C856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26742D-26B8-4111-BEC8-B5C4BE542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38" r="46492" b="26865"/>
          <a:stretch/>
        </p:blipFill>
        <p:spPr>
          <a:xfrm>
            <a:off x="3210337" y="3429000"/>
            <a:ext cx="8981663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DCA671E-C5FC-4743-8762-9EA684504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85" b="32762"/>
          <a:stretch/>
        </p:blipFill>
        <p:spPr>
          <a:xfrm>
            <a:off x="3131091" y="1218421"/>
            <a:ext cx="9060909" cy="5639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316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  <p15:guide id="5" pos="3273" userDrawn="1">
          <p15:clr>
            <a:srgbClr val="FBAE40"/>
          </p15:clr>
        </p15:guide>
        <p15:guide id="6" pos="6539" userDrawn="1">
          <p15:clr>
            <a:srgbClr val="FBAE40"/>
          </p15:clr>
        </p15:guide>
        <p15:guide id="7" pos="415" userDrawn="1">
          <p15:clr>
            <a:srgbClr val="FBAE40"/>
          </p15:clr>
        </p15:guide>
        <p15:guide id="8" orient="horz" pos="333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A337A8A8-3460-4C76-A7CE-2185F0875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76" r="46513" b="25861"/>
          <a:stretch/>
        </p:blipFill>
        <p:spPr>
          <a:xfrm>
            <a:off x="3204659" y="3429000"/>
            <a:ext cx="8987341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5E3C87-DBB5-4C56-8063-0CBF5123C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8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2" r:id="rId10"/>
    <p:sldLayoutId id="2147483673" r:id="rId11"/>
    <p:sldLayoutId id="2147483690" r:id="rId12"/>
    <p:sldLayoutId id="2147483674" r:id="rId13"/>
    <p:sldLayoutId id="2147483684" r:id="rId14"/>
    <p:sldLayoutId id="2147483685" r:id="rId15"/>
    <p:sldLayoutId id="2147483688" r:id="rId16"/>
    <p:sldLayoutId id="2147483687" r:id="rId17"/>
    <p:sldLayoutId id="2147483689" r:id="rId18"/>
    <p:sldLayoutId id="2147483691" r:id="rId19"/>
    <p:sldLayoutId id="2147483693" r:id="rId20"/>
    <p:sldLayoutId id="2147483796" r:id="rId21"/>
    <p:sldLayoutId id="2147483692" r:id="rId22"/>
    <p:sldLayoutId id="2147483654" r:id="rId23"/>
    <p:sldLayoutId id="2147483694" r:id="rId24"/>
    <p:sldLayoutId id="2147483695" r:id="rId25"/>
    <p:sldLayoutId id="2147483696" r:id="rId26"/>
    <p:sldLayoutId id="2147483697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97" r:id="rId20"/>
    <p:sldLayoutId id="2147483798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99" r:id="rId20"/>
    <p:sldLayoutId id="2147483800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801" r:id="rId20"/>
    <p:sldLayoutId id="2147483802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.svg"/><Relationship Id="rId21" Type="http://schemas.openxmlformats.org/officeDocument/2006/relationships/image" Target="../media/image85.png"/><Relationship Id="rId34" Type="http://schemas.openxmlformats.org/officeDocument/2006/relationships/image" Target="../media/image63.svg"/><Relationship Id="rId42" Type="http://schemas.openxmlformats.org/officeDocument/2006/relationships/image" Target="../media/image98.svg"/><Relationship Id="rId47" Type="http://schemas.openxmlformats.org/officeDocument/2006/relationships/image" Target="../media/image64.png"/><Relationship Id="rId50" Type="http://schemas.openxmlformats.org/officeDocument/2006/relationships/image" Target="../media/image124.svg"/><Relationship Id="rId55" Type="http://schemas.openxmlformats.org/officeDocument/2006/relationships/image" Target="../media/image127.png"/><Relationship Id="rId63" Type="http://schemas.openxmlformats.org/officeDocument/2006/relationships/image" Target="../media/image115.png"/><Relationship Id="rId68" Type="http://schemas.openxmlformats.org/officeDocument/2006/relationships/image" Target="../media/image122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8.svg"/><Relationship Id="rId29" Type="http://schemas.openxmlformats.org/officeDocument/2006/relationships/image" Target="../media/image109.png"/><Relationship Id="rId11" Type="http://schemas.openxmlformats.org/officeDocument/2006/relationships/image" Target="../media/image73.png"/><Relationship Id="rId24" Type="http://schemas.openxmlformats.org/officeDocument/2006/relationships/image" Target="../media/image55.svg"/><Relationship Id="rId32" Type="http://schemas.openxmlformats.org/officeDocument/2006/relationships/image" Target="../media/image57.svg"/><Relationship Id="rId37" Type="http://schemas.openxmlformats.org/officeDocument/2006/relationships/image" Target="../media/image95.png"/><Relationship Id="rId40" Type="http://schemas.openxmlformats.org/officeDocument/2006/relationships/image" Target="../media/image90.svg"/><Relationship Id="rId45" Type="http://schemas.openxmlformats.org/officeDocument/2006/relationships/image" Target="../media/image101.png"/><Relationship Id="rId53" Type="http://schemas.openxmlformats.org/officeDocument/2006/relationships/image" Target="../media/image105.png"/><Relationship Id="rId58" Type="http://schemas.openxmlformats.org/officeDocument/2006/relationships/image" Target="../media/image120.svg"/><Relationship Id="rId66" Type="http://schemas.openxmlformats.org/officeDocument/2006/relationships/image" Target="../media/image88.svg"/><Relationship Id="rId5" Type="http://schemas.openxmlformats.org/officeDocument/2006/relationships/image" Target="../media/image68.png"/><Relationship Id="rId61" Type="http://schemas.openxmlformats.org/officeDocument/2006/relationships/image" Target="../media/image117.png"/><Relationship Id="rId19" Type="http://schemas.openxmlformats.org/officeDocument/2006/relationships/image" Target="../media/image52.png"/><Relationship Id="rId14" Type="http://schemas.openxmlformats.org/officeDocument/2006/relationships/image" Target="../media/image76.svg"/><Relationship Id="rId22" Type="http://schemas.openxmlformats.org/officeDocument/2006/relationships/image" Target="../media/image86.svg"/><Relationship Id="rId27" Type="http://schemas.openxmlformats.org/officeDocument/2006/relationships/image" Target="../media/image83.png"/><Relationship Id="rId30" Type="http://schemas.openxmlformats.org/officeDocument/2006/relationships/image" Target="../media/image110.svg"/><Relationship Id="rId35" Type="http://schemas.openxmlformats.org/officeDocument/2006/relationships/image" Target="../media/image93.png"/><Relationship Id="rId43" Type="http://schemas.openxmlformats.org/officeDocument/2006/relationships/image" Target="../media/image99.png"/><Relationship Id="rId48" Type="http://schemas.openxmlformats.org/officeDocument/2006/relationships/image" Target="../media/image65.svg"/><Relationship Id="rId56" Type="http://schemas.openxmlformats.org/officeDocument/2006/relationships/image" Target="../media/image128.svg"/><Relationship Id="rId64" Type="http://schemas.openxmlformats.org/officeDocument/2006/relationships/image" Target="../media/image116.svg"/><Relationship Id="rId8" Type="http://schemas.openxmlformats.org/officeDocument/2006/relationships/image" Target="../media/image71.svg"/><Relationship Id="rId51" Type="http://schemas.openxmlformats.org/officeDocument/2006/relationships/image" Target="../media/image103.png"/><Relationship Id="rId3" Type="http://schemas.openxmlformats.org/officeDocument/2006/relationships/image" Target="../media/image66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1.png"/><Relationship Id="rId33" Type="http://schemas.openxmlformats.org/officeDocument/2006/relationships/image" Target="../media/image62.png"/><Relationship Id="rId38" Type="http://schemas.openxmlformats.org/officeDocument/2006/relationships/image" Target="../media/image96.svg"/><Relationship Id="rId46" Type="http://schemas.openxmlformats.org/officeDocument/2006/relationships/image" Target="../media/image102.svg"/><Relationship Id="rId59" Type="http://schemas.openxmlformats.org/officeDocument/2006/relationships/image" Target="../media/image113.png"/><Relationship Id="rId67" Type="http://schemas.openxmlformats.org/officeDocument/2006/relationships/image" Target="../media/image121.png"/><Relationship Id="rId20" Type="http://schemas.openxmlformats.org/officeDocument/2006/relationships/image" Target="../media/image53.svg"/><Relationship Id="rId41" Type="http://schemas.openxmlformats.org/officeDocument/2006/relationships/image" Target="../media/image97.png"/><Relationship Id="rId54" Type="http://schemas.openxmlformats.org/officeDocument/2006/relationships/image" Target="../media/image106.svg"/><Relationship Id="rId62" Type="http://schemas.openxmlformats.org/officeDocument/2006/relationships/image" Target="../media/image118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7.png"/><Relationship Id="rId23" Type="http://schemas.openxmlformats.org/officeDocument/2006/relationships/image" Target="../media/image54.png"/><Relationship Id="rId28" Type="http://schemas.openxmlformats.org/officeDocument/2006/relationships/image" Target="../media/image84.svg"/><Relationship Id="rId36" Type="http://schemas.openxmlformats.org/officeDocument/2006/relationships/image" Target="../media/image94.svg"/><Relationship Id="rId49" Type="http://schemas.openxmlformats.org/officeDocument/2006/relationships/image" Target="../media/image123.png"/><Relationship Id="rId57" Type="http://schemas.openxmlformats.org/officeDocument/2006/relationships/image" Target="../media/image119.png"/><Relationship Id="rId10" Type="http://schemas.openxmlformats.org/officeDocument/2006/relationships/image" Target="../media/image130.svg"/><Relationship Id="rId31" Type="http://schemas.openxmlformats.org/officeDocument/2006/relationships/image" Target="../media/image56.png"/><Relationship Id="rId44" Type="http://schemas.openxmlformats.org/officeDocument/2006/relationships/image" Target="../media/image100.svg"/><Relationship Id="rId52" Type="http://schemas.openxmlformats.org/officeDocument/2006/relationships/image" Target="../media/image104.svg"/><Relationship Id="rId60" Type="http://schemas.openxmlformats.org/officeDocument/2006/relationships/image" Target="../media/image114.svg"/><Relationship Id="rId65" Type="http://schemas.openxmlformats.org/officeDocument/2006/relationships/image" Target="../media/image87.png"/><Relationship Id="rId4" Type="http://schemas.openxmlformats.org/officeDocument/2006/relationships/image" Target="../media/image67.svg"/><Relationship Id="rId9" Type="http://schemas.openxmlformats.org/officeDocument/2006/relationships/image" Target="../media/image129.pn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svg"/><Relationship Id="rId21" Type="http://schemas.openxmlformats.org/officeDocument/2006/relationships/image" Target="../media/image54.png"/><Relationship Id="rId42" Type="http://schemas.openxmlformats.org/officeDocument/2006/relationships/image" Target="../media/image100.svg"/><Relationship Id="rId47" Type="http://schemas.openxmlformats.org/officeDocument/2006/relationships/image" Target="../media/image123.png"/><Relationship Id="rId63" Type="http://schemas.openxmlformats.org/officeDocument/2006/relationships/image" Target="../media/image118.svg"/><Relationship Id="rId68" Type="http://schemas.openxmlformats.org/officeDocument/2006/relationships/image" Target="../media/image12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8.svg"/><Relationship Id="rId29" Type="http://schemas.openxmlformats.org/officeDocument/2006/relationships/image" Target="../media/image56.png"/><Relationship Id="rId11" Type="http://schemas.openxmlformats.org/officeDocument/2006/relationships/image" Target="../media/image73.png"/><Relationship Id="rId24" Type="http://schemas.openxmlformats.org/officeDocument/2006/relationships/image" Target="../media/image82.svg"/><Relationship Id="rId32" Type="http://schemas.openxmlformats.org/officeDocument/2006/relationships/image" Target="../media/image63.svg"/><Relationship Id="rId37" Type="http://schemas.openxmlformats.org/officeDocument/2006/relationships/image" Target="../media/image89.png"/><Relationship Id="rId40" Type="http://schemas.openxmlformats.org/officeDocument/2006/relationships/image" Target="../media/image98.svg"/><Relationship Id="rId45" Type="http://schemas.openxmlformats.org/officeDocument/2006/relationships/image" Target="../media/image64.png"/><Relationship Id="rId53" Type="http://schemas.openxmlformats.org/officeDocument/2006/relationships/image" Target="../media/image131.png"/><Relationship Id="rId58" Type="http://schemas.openxmlformats.org/officeDocument/2006/relationships/image" Target="../media/image119.png"/><Relationship Id="rId66" Type="http://schemas.openxmlformats.org/officeDocument/2006/relationships/image" Target="../media/image87.png"/><Relationship Id="rId5" Type="http://schemas.openxmlformats.org/officeDocument/2006/relationships/image" Target="../media/image68.png"/><Relationship Id="rId61" Type="http://schemas.openxmlformats.org/officeDocument/2006/relationships/image" Target="../media/image114.svg"/><Relationship Id="rId19" Type="http://schemas.openxmlformats.org/officeDocument/2006/relationships/image" Target="../media/image85.png"/><Relationship Id="rId14" Type="http://schemas.openxmlformats.org/officeDocument/2006/relationships/image" Target="../media/image76.svg"/><Relationship Id="rId22" Type="http://schemas.openxmlformats.org/officeDocument/2006/relationships/image" Target="../media/image55.svg"/><Relationship Id="rId27" Type="http://schemas.openxmlformats.org/officeDocument/2006/relationships/image" Target="../media/image109.png"/><Relationship Id="rId30" Type="http://schemas.openxmlformats.org/officeDocument/2006/relationships/image" Target="../media/image57.svg"/><Relationship Id="rId35" Type="http://schemas.openxmlformats.org/officeDocument/2006/relationships/image" Target="../media/image95.png"/><Relationship Id="rId43" Type="http://schemas.openxmlformats.org/officeDocument/2006/relationships/image" Target="../media/image101.png"/><Relationship Id="rId48" Type="http://schemas.openxmlformats.org/officeDocument/2006/relationships/image" Target="../media/image124.svg"/><Relationship Id="rId56" Type="http://schemas.openxmlformats.org/officeDocument/2006/relationships/image" Target="../media/image127.png"/><Relationship Id="rId64" Type="http://schemas.openxmlformats.org/officeDocument/2006/relationships/image" Target="../media/image115.png"/><Relationship Id="rId69" Type="http://schemas.openxmlformats.org/officeDocument/2006/relationships/image" Target="../media/image122.svg"/><Relationship Id="rId8" Type="http://schemas.openxmlformats.org/officeDocument/2006/relationships/image" Target="../media/image71.svg"/><Relationship Id="rId51" Type="http://schemas.openxmlformats.org/officeDocument/2006/relationships/image" Target="../media/image105.png"/><Relationship Id="rId3" Type="http://schemas.openxmlformats.org/officeDocument/2006/relationships/image" Target="../media/image66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93.png"/><Relationship Id="rId38" Type="http://schemas.openxmlformats.org/officeDocument/2006/relationships/image" Target="../media/image90.svg"/><Relationship Id="rId46" Type="http://schemas.openxmlformats.org/officeDocument/2006/relationships/image" Target="../media/image65.svg"/><Relationship Id="rId59" Type="http://schemas.openxmlformats.org/officeDocument/2006/relationships/image" Target="../media/image120.svg"/><Relationship Id="rId67" Type="http://schemas.openxmlformats.org/officeDocument/2006/relationships/image" Target="../media/image88.svg"/><Relationship Id="rId20" Type="http://schemas.openxmlformats.org/officeDocument/2006/relationships/image" Target="../media/image86.svg"/><Relationship Id="rId41" Type="http://schemas.openxmlformats.org/officeDocument/2006/relationships/image" Target="../media/image99.png"/><Relationship Id="rId54" Type="http://schemas.openxmlformats.org/officeDocument/2006/relationships/image" Target="../media/image125.png"/><Relationship Id="rId62" Type="http://schemas.openxmlformats.org/officeDocument/2006/relationships/image" Target="../media/image1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image" Target="../media/image110.svg"/><Relationship Id="rId36" Type="http://schemas.openxmlformats.org/officeDocument/2006/relationships/image" Target="../media/image96.svg"/><Relationship Id="rId49" Type="http://schemas.openxmlformats.org/officeDocument/2006/relationships/image" Target="../media/image103.png"/><Relationship Id="rId57" Type="http://schemas.openxmlformats.org/officeDocument/2006/relationships/image" Target="../media/image128.svg"/><Relationship Id="rId10" Type="http://schemas.openxmlformats.org/officeDocument/2006/relationships/image" Target="../media/image53.svg"/><Relationship Id="rId31" Type="http://schemas.openxmlformats.org/officeDocument/2006/relationships/image" Target="../media/image62.png"/><Relationship Id="rId44" Type="http://schemas.openxmlformats.org/officeDocument/2006/relationships/image" Target="../media/image102.svg"/><Relationship Id="rId52" Type="http://schemas.openxmlformats.org/officeDocument/2006/relationships/image" Target="../media/image106.svg"/><Relationship Id="rId60" Type="http://schemas.openxmlformats.org/officeDocument/2006/relationships/image" Target="../media/image113.png"/><Relationship Id="rId65" Type="http://schemas.openxmlformats.org/officeDocument/2006/relationships/image" Target="../media/image116.svg"/><Relationship Id="rId4" Type="http://schemas.openxmlformats.org/officeDocument/2006/relationships/image" Target="../media/image67.svg"/><Relationship Id="rId9" Type="http://schemas.openxmlformats.org/officeDocument/2006/relationships/image" Target="../media/image52.pn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9" Type="http://schemas.openxmlformats.org/officeDocument/2006/relationships/image" Target="../media/image97.png"/><Relationship Id="rId34" Type="http://schemas.openxmlformats.org/officeDocument/2006/relationships/image" Target="../media/image94.svg"/><Relationship Id="rId50" Type="http://schemas.openxmlformats.org/officeDocument/2006/relationships/image" Target="../media/image104.svg"/><Relationship Id="rId55" Type="http://schemas.openxmlformats.org/officeDocument/2006/relationships/image" Target="../media/image126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.svg"/><Relationship Id="rId21" Type="http://schemas.openxmlformats.org/officeDocument/2006/relationships/image" Target="../media/image81.png"/><Relationship Id="rId42" Type="http://schemas.openxmlformats.org/officeDocument/2006/relationships/image" Target="../media/image100.svg"/><Relationship Id="rId47" Type="http://schemas.openxmlformats.org/officeDocument/2006/relationships/image" Target="../media/image123.png"/><Relationship Id="rId63" Type="http://schemas.openxmlformats.org/officeDocument/2006/relationships/image" Target="../media/image118.svg"/><Relationship Id="rId68" Type="http://schemas.openxmlformats.org/officeDocument/2006/relationships/image" Target="../media/image12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svg"/><Relationship Id="rId29" Type="http://schemas.openxmlformats.org/officeDocument/2006/relationships/image" Target="../media/image62.png"/><Relationship Id="rId11" Type="http://schemas.openxmlformats.org/officeDocument/2006/relationships/image" Target="../media/image75.png"/><Relationship Id="rId24" Type="http://schemas.openxmlformats.org/officeDocument/2006/relationships/image" Target="../media/image84.svg"/><Relationship Id="rId32" Type="http://schemas.openxmlformats.org/officeDocument/2006/relationships/image" Target="../media/image67.svg"/><Relationship Id="rId37" Type="http://schemas.openxmlformats.org/officeDocument/2006/relationships/image" Target="../media/image89.png"/><Relationship Id="rId40" Type="http://schemas.openxmlformats.org/officeDocument/2006/relationships/image" Target="../media/image98.svg"/><Relationship Id="rId45" Type="http://schemas.openxmlformats.org/officeDocument/2006/relationships/image" Target="../media/image64.png"/><Relationship Id="rId53" Type="http://schemas.openxmlformats.org/officeDocument/2006/relationships/image" Target="../media/image131.png"/><Relationship Id="rId58" Type="http://schemas.openxmlformats.org/officeDocument/2006/relationships/image" Target="../media/image119.png"/><Relationship Id="rId66" Type="http://schemas.openxmlformats.org/officeDocument/2006/relationships/image" Target="../media/image87.png"/><Relationship Id="rId5" Type="http://schemas.openxmlformats.org/officeDocument/2006/relationships/image" Target="../media/image70.png"/><Relationship Id="rId61" Type="http://schemas.openxmlformats.org/officeDocument/2006/relationships/image" Target="../media/image114.svg"/><Relationship Id="rId19" Type="http://schemas.openxmlformats.org/officeDocument/2006/relationships/image" Target="../media/image54.png"/><Relationship Id="rId14" Type="http://schemas.openxmlformats.org/officeDocument/2006/relationships/image" Target="../media/image78.svg"/><Relationship Id="rId22" Type="http://schemas.openxmlformats.org/officeDocument/2006/relationships/image" Target="../media/image82.svg"/><Relationship Id="rId27" Type="http://schemas.openxmlformats.org/officeDocument/2006/relationships/image" Target="../media/image56.png"/><Relationship Id="rId30" Type="http://schemas.openxmlformats.org/officeDocument/2006/relationships/image" Target="../media/image63.svg"/><Relationship Id="rId35" Type="http://schemas.openxmlformats.org/officeDocument/2006/relationships/image" Target="../media/image95.png"/><Relationship Id="rId43" Type="http://schemas.openxmlformats.org/officeDocument/2006/relationships/image" Target="../media/image101.png"/><Relationship Id="rId48" Type="http://schemas.openxmlformats.org/officeDocument/2006/relationships/image" Target="../media/image124.svg"/><Relationship Id="rId56" Type="http://schemas.openxmlformats.org/officeDocument/2006/relationships/image" Target="../media/image127.png"/><Relationship Id="rId64" Type="http://schemas.openxmlformats.org/officeDocument/2006/relationships/image" Target="../media/image115.png"/><Relationship Id="rId69" Type="http://schemas.openxmlformats.org/officeDocument/2006/relationships/image" Target="../media/image122.svg"/><Relationship Id="rId8" Type="http://schemas.openxmlformats.org/officeDocument/2006/relationships/image" Target="../media/image53.svg"/><Relationship Id="rId51" Type="http://schemas.openxmlformats.org/officeDocument/2006/relationships/image" Target="../media/image105.png"/><Relationship Id="rId3" Type="http://schemas.openxmlformats.org/officeDocument/2006/relationships/image" Target="../media/image68.png"/><Relationship Id="rId12" Type="http://schemas.openxmlformats.org/officeDocument/2006/relationships/image" Target="../media/image76.svg"/><Relationship Id="rId17" Type="http://schemas.openxmlformats.org/officeDocument/2006/relationships/image" Target="../media/image85.png"/><Relationship Id="rId25" Type="http://schemas.openxmlformats.org/officeDocument/2006/relationships/image" Target="../media/image109.png"/><Relationship Id="rId33" Type="http://schemas.openxmlformats.org/officeDocument/2006/relationships/image" Target="../media/image93.png"/><Relationship Id="rId38" Type="http://schemas.openxmlformats.org/officeDocument/2006/relationships/image" Target="../media/image90.svg"/><Relationship Id="rId46" Type="http://schemas.openxmlformats.org/officeDocument/2006/relationships/image" Target="../media/image65.svg"/><Relationship Id="rId59" Type="http://schemas.openxmlformats.org/officeDocument/2006/relationships/image" Target="../media/image120.svg"/><Relationship Id="rId67" Type="http://schemas.openxmlformats.org/officeDocument/2006/relationships/image" Target="../media/image88.svg"/><Relationship Id="rId20" Type="http://schemas.openxmlformats.org/officeDocument/2006/relationships/image" Target="../media/image55.svg"/><Relationship Id="rId41" Type="http://schemas.openxmlformats.org/officeDocument/2006/relationships/image" Target="../media/image99.png"/><Relationship Id="rId54" Type="http://schemas.openxmlformats.org/officeDocument/2006/relationships/image" Target="../media/image125.png"/><Relationship Id="rId62" Type="http://schemas.openxmlformats.org/officeDocument/2006/relationships/image" Target="../media/image1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image" Target="../media/image57.svg"/><Relationship Id="rId36" Type="http://schemas.openxmlformats.org/officeDocument/2006/relationships/image" Target="../media/image96.svg"/><Relationship Id="rId49" Type="http://schemas.openxmlformats.org/officeDocument/2006/relationships/image" Target="../media/image103.png"/><Relationship Id="rId57" Type="http://schemas.openxmlformats.org/officeDocument/2006/relationships/image" Target="../media/image128.svg"/><Relationship Id="rId10" Type="http://schemas.openxmlformats.org/officeDocument/2006/relationships/image" Target="../media/image74.svg"/><Relationship Id="rId31" Type="http://schemas.openxmlformats.org/officeDocument/2006/relationships/image" Target="../media/image66.png"/><Relationship Id="rId44" Type="http://schemas.openxmlformats.org/officeDocument/2006/relationships/image" Target="../media/image102.svg"/><Relationship Id="rId52" Type="http://schemas.openxmlformats.org/officeDocument/2006/relationships/image" Target="../media/image106.svg"/><Relationship Id="rId60" Type="http://schemas.openxmlformats.org/officeDocument/2006/relationships/image" Target="../media/image113.png"/><Relationship Id="rId65" Type="http://schemas.openxmlformats.org/officeDocument/2006/relationships/image" Target="../media/image116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6.svg"/><Relationship Id="rId39" Type="http://schemas.openxmlformats.org/officeDocument/2006/relationships/image" Target="../media/image97.png"/><Relationship Id="rId34" Type="http://schemas.openxmlformats.org/officeDocument/2006/relationships/image" Target="../media/image94.svg"/><Relationship Id="rId50" Type="http://schemas.openxmlformats.org/officeDocument/2006/relationships/image" Target="../media/image104.svg"/><Relationship Id="rId55" Type="http://schemas.openxmlformats.org/officeDocument/2006/relationships/image" Target="../media/image126.sv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svg"/><Relationship Id="rId21" Type="http://schemas.openxmlformats.org/officeDocument/2006/relationships/image" Target="../media/image54.png"/><Relationship Id="rId34" Type="http://schemas.openxmlformats.org/officeDocument/2006/relationships/image" Target="../media/image90.svg"/><Relationship Id="rId42" Type="http://schemas.openxmlformats.org/officeDocument/2006/relationships/image" Target="../media/image65.svg"/><Relationship Id="rId47" Type="http://schemas.openxmlformats.org/officeDocument/2006/relationships/image" Target="../media/image131.png"/><Relationship Id="rId50" Type="http://schemas.openxmlformats.org/officeDocument/2006/relationships/image" Target="../media/image125.png"/><Relationship Id="rId55" Type="http://schemas.openxmlformats.org/officeDocument/2006/relationships/image" Target="../media/image120.svg"/><Relationship Id="rId63" Type="http://schemas.openxmlformats.org/officeDocument/2006/relationships/image" Target="../media/image88.sv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0.svg"/><Relationship Id="rId29" Type="http://schemas.openxmlformats.org/officeDocument/2006/relationships/image" Target="../media/image56.png"/><Relationship Id="rId11" Type="http://schemas.openxmlformats.org/officeDocument/2006/relationships/image" Target="../media/image75.png"/><Relationship Id="rId24" Type="http://schemas.openxmlformats.org/officeDocument/2006/relationships/image" Target="../media/image82.svg"/><Relationship Id="rId32" Type="http://schemas.openxmlformats.org/officeDocument/2006/relationships/image" Target="../media/image98.svg"/><Relationship Id="rId37" Type="http://schemas.openxmlformats.org/officeDocument/2006/relationships/image" Target="../media/image66.png"/><Relationship Id="rId40" Type="http://schemas.openxmlformats.org/officeDocument/2006/relationships/image" Target="../media/image102.svg"/><Relationship Id="rId45" Type="http://schemas.openxmlformats.org/officeDocument/2006/relationships/image" Target="../media/image103.png"/><Relationship Id="rId53" Type="http://schemas.openxmlformats.org/officeDocument/2006/relationships/image" Target="../media/image128.svg"/><Relationship Id="rId58" Type="http://schemas.openxmlformats.org/officeDocument/2006/relationships/image" Target="../media/image117.png"/><Relationship Id="rId5" Type="http://schemas.openxmlformats.org/officeDocument/2006/relationships/image" Target="../media/image70.png"/><Relationship Id="rId61" Type="http://schemas.openxmlformats.org/officeDocument/2006/relationships/image" Target="../media/image116.svg"/><Relationship Id="rId19" Type="http://schemas.openxmlformats.org/officeDocument/2006/relationships/image" Target="../media/image85.png"/><Relationship Id="rId14" Type="http://schemas.openxmlformats.org/officeDocument/2006/relationships/image" Target="../media/image78.svg"/><Relationship Id="rId22" Type="http://schemas.openxmlformats.org/officeDocument/2006/relationships/image" Target="../media/image55.svg"/><Relationship Id="rId27" Type="http://schemas.openxmlformats.org/officeDocument/2006/relationships/image" Target="../media/image62.png"/><Relationship Id="rId30" Type="http://schemas.openxmlformats.org/officeDocument/2006/relationships/image" Target="../media/image57.svg"/><Relationship Id="rId35" Type="http://schemas.openxmlformats.org/officeDocument/2006/relationships/image" Target="../media/image99.png"/><Relationship Id="rId43" Type="http://schemas.openxmlformats.org/officeDocument/2006/relationships/image" Target="../media/image123.png"/><Relationship Id="rId48" Type="http://schemas.openxmlformats.org/officeDocument/2006/relationships/image" Target="../media/image132.png"/><Relationship Id="rId56" Type="http://schemas.openxmlformats.org/officeDocument/2006/relationships/image" Target="../media/image113.png"/><Relationship Id="rId64" Type="http://schemas.openxmlformats.org/officeDocument/2006/relationships/image" Target="../media/image121.png"/><Relationship Id="rId8" Type="http://schemas.openxmlformats.org/officeDocument/2006/relationships/image" Target="../media/image53.svg"/><Relationship Id="rId51" Type="http://schemas.openxmlformats.org/officeDocument/2006/relationships/image" Target="../media/image126.svg"/><Relationship Id="rId3" Type="http://schemas.openxmlformats.org/officeDocument/2006/relationships/image" Target="../media/image68.png"/><Relationship Id="rId12" Type="http://schemas.openxmlformats.org/officeDocument/2006/relationships/image" Target="../media/image76.svg"/><Relationship Id="rId17" Type="http://schemas.openxmlformats.org/officeDocument/2006/relationships/image" Target="../media/image50.png"/><Relationship Id="rId25" Type="http://schemas.openxmlformats.org/officeDocument/2006/relationships/image" Target="../media/image83.png"/><Relationship Id="rId33" Type="http://schemas.openxmlformats.org/officeDocument/2006/relationships/image" Target="../media/image89.png"/><Relationship Id="rId38" Type="http://schemas.openxmlformats.org/officeDocument/2006/relationships/image" Target="../media/image67.svg"/><Relationship Id="rId46" Type="http://schemas.openxmlformats.org/officeDocument/2006/relationships/image" Target="../media/image104.svg"/><Relationship Id="rId59" Type="http://schemas.openxmlformats.org/officeDocument/2006/relationships/image" Target="../media/image118.svg"/><Relationship Id="rId20" Type="http://schemas.openxmlformats.org/officeDocument/2006/relationships/image" Target="../media/image86.svg"/><Relationship Id="rId41" Type="http://schemas.openxmlformats.org/officeDocument/2006/relationships/image" Target="../media/image64.png"/><Relationship Id="rId54" Type="http://schemas.openxmlformats.org/officeDocument/2006/relationships/image" Target="../media/image119.png"/><Relationship Id="rId62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9.png"/><Relationship Id="rId23" Type="http://schemas.openxmlformats.org/officeDocument/2006/relationships/image" Target="../media/image81.png"/><Relationship Id="rId28" Type="http://schemas.openxmlformats.org/officeDocument/2006/relationships/image" Target="../media/image63.svg"/><Relationship Id="rId36" Type="http://schemas.openxmlformats.org/officeDocument/2006/relationships/image" Target="../media/image100.svg"/><Relationship Id="rId49" Type="http://schemas.openxmlformats.org/officeDocument/2006/relationships/image" Target="../media/image133.svg"/><Relationship Id="rId57" Type="http://schemas.openxmlformats.org/officeDocument/2006/relationships/image" Target="../media/image114.svg"/><Relationship Id="rId10" Type="http://schemas.openxmlformats.org/officeDocument/2006/relationships/image" Target="../media/image74.svg"/><Relationship Id="rId31" Type="http://schemas.openxmlformats.org/officeDocument/2006/relationships/image" Target="../media/image97.png"/><Relationship Id="rId44" Type="http://schemas.openxmlformats.org/officeDocument/2006/relationships/image" Target="../media/image124.svg"/><Relationship Id="rId52" Type="http://schemas.openxmlformats.org/officeDocument/2006/relationships/image" Target="../media/image127.png"/><Relationship Id="rId60" Type="http://schemas.openxmlformats.org/officeDocument/2006/relationships/image" Target="../media/image115.png"/><Relationship Id="rId65" Type="http://schemas.openxmlformats.org/officeDocument/2006/relationships/image" Target="../media/image122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72.svg"/><Relationship Id="rId39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72.svg"/><Relationship Id="rId26" Type="http://schemas.openxmlformats.org/officeDocument/2006/relationships/image" Target="../media/image84.svg"/><Relationship Id="rId39" Type="http://schemas.openxmlformats.org/officeDocument/2006/relationships/image" Target="../media/image101.png"/><Relationship Id="rId21" Type="http://schemas.openxmlformats.org/officeDocument/2006/relationships/image" Target="../media/image54.png"/><Relationship Id="rId34" Type="http://schemas.openxmlformats.org/officeDocument/2006/relationships/image" Target="../media/image90.svg"/><Relationship Id="rId42" Type="http://schemas.openxmlformats.org/officeDocument/2006/relationships/image" Target="../media/image65.svg"/><Relationship Id="rId47" Type="http://schemas.openxmlformats.org/officeDocument/2006/relationships/image" Target="../media/image131.png"/><Relationship Id="rId50" Type="http://schemas.openxmlformats.org/officeDocument/2006/relationships/image" Target="../media/image127.png"/><Relationship Id="rId55" Type="http://schemas.openxmlformats.org/officeDocument/2006/relationships/image" Target="../media/image114.svg"/><Relationship Id="rId63" Type="http://schemas.openxmlformats.org/officeDocument/2006/relationships/image" Target="../media/image88.sv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svg"/><Relationship Id="rId29" Type="http://schemas.openxmlformats.org/officeDocument/2006/relationships/image" Target="../media/image56.png"/><Relationship Id="rId11" Type="http://schemas.openxmlformats.org/officeDocument/2006/relationships/image" Target="../media/image75.png"/><Relationship Id="rId24" Type="http://schemas.openxmlformats.org/officeDocument/2006/relationships/image" Target="../media/image82.svg"/><Relationship Id="rId32" Type="http://schemas.openxmlformats.org/officeDocument/2006/relationships/image" Target="../media/image98.svg"/><Relationship Id="rId37" Type="http://schemas.openxmlformats.org/officeDocument/2006/relationships/image" Target="../media/image66.png"/><Relationship Id="rId40" Type="http://schemas.openxmlformats.org/officeDocument/2006/relationships/image" Target="../media/image102.svg"/><Relationship Id="rId45" Type="http://schemas.openxmlformats.org/officeDocument/2006/relationships/image" Target="../media/image103.png"/><Relationship Id="rId53" Type="http://schemas.openxmlformats.org/officeDocument/2006/relationships/image" Target="../media/image120.svg"/><Relationship Id="rId58" Type="http://schemas.openxmlformats.org/officeDocument/2006/relationships/image" Target="../media/image115.png"/><Relationship Id="rId5" Type="http://schemas.openxmlformats.org/officeDocument/2006/relationships/image" Target="../media/image70.png"/><Relationship Id="rId61" Type="http://schemas.openxmlformats.org/officeDocument/2006/relationships/image" Target="../media/image122.svg"/><Relationship Id="rId19" Type="http://schemas.openxmlformats.org/officeDocument/2006/relationships/image" Target="../media/image85.png"/><Relationship Id="rId14" Type="http://schemas.openxmlformats.org/officeDocument/2006/relationships/image" Target="../media/image78.svg"/><Relationship Id="rId22" Type="http://schemas.openxmlformats.org/officeDocument/2006/relationships/image" Target="../media/image55.svg"/><Relationship Id="rId27" Type="http://schemas.openxmlformats.org/officeDocument/2006/relationships/image" Target="../media/image62.png"/><Relationship Id="rId30" Type="http://schemas.openxmlformats.org/officeDocument/2006/relationships/image" Target="../media/image57.svg"/><Relationship Id="rId35" Type="http://schemas.openxmlformats.org/officeDocument/2006/relationships/image" Target="../media/image99.png"/><Relationship Id="rId43" Type="http://schemas.openxmlformats.org/officeDocument/2006/relationships/image" Target="../media/image123.png"/><Relationship Id="rId48" Type="http://schemas.openxmlformats.org/officeDocument/2006/relationships/image" Target="../media/image132.png"/><Relationship Id="rId56" Type="http://schemas.openxmlformats.org/officeDocument/2006/relationships/image" Target="../media/image117.png"/><Relationship Id="rId8" Type="http://schemas.openxmlformats.org/officeDocument/2006/relationships/image" Target="../media/image53.svg"/><Relationship Id="rId51" Type="http://schemas.openxmlformats.org/officeDocument/2006/relationships/image" Target="../media/image128.svg"/><Relationship Id="rId3" Type="http://schemas.openxmlformats.org/officeDocument/2006/relationships/image" Target="../media/image68.png"/><Relationship Id="rId12" Type="http://schemas.openxmlformats.org/officeDocument/2006/relationships/image" Target="../media/image76.svg"/><Relationship Id="rId17" Type="http://schemas.openxmlformats.org/officeDocument/2006/relationships/image" Target="../media/image50.png"/><Relationship Id="rId25" Type="http://schemas.openxmlformats.org/officeDocument/2006/relationships/image" Target="../media/image83.png"/><Relationship Id="rId33" Type="http://schemas.openxmlformats.org/officeDocument/2006/relationships/image" Target="../media/image89.png"/><Relationship Id="rId38" Type="http://schemas.openxmlformats.org/officeDocument/2006/relationships/image" Target="../media/image67.svg"/><Relationship Id="rId46" Type="http://schemas.openxmlformats.org/officeDocument/2006/relationships/image" Target="../media/image104.svg"/><Relationship Id="rId59" Type="http://schemas.openxmlformats.org/officeDocument/2006/relationships/image" Target="../media/image116.svg"/><Relationship Id="rId20" Type="http://schemas.openxmlformats.org/officeDocument/2006/relationships/image" Target="../media/image86.svg"/><Relationship Id="rId41" Type="http://schemas.openxmlformats.org/officeDocument/2006/relationships/image" Target="../media/image64.png"/><Relationship Id="rId54" Type="http://schemas.openxmlformats.org/officeDocument/2006/relationships/image" Target="../media/image113.png"/><Relationship Id="rId62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9.png"/><Relationship Id="rId23" Type="http://schemas.openxmlformats.org/officeDocument/2006/relationships/image" Target="../media/image81.png"/><Relationship Id="rId28" Type="http://schemas.openxmlformats.org/officeDocument/2006/relationships/image" Target="../media/image63.svg"/><Relationship Id="rId36" Type="http://schemas.openxmlformats.org/officeDocument/2006/relationships/image" Target="../media/image100.svg"/><Relationship Id="rId49" Type="http://schemas.openxmlformats.org/officeDocument/2006/relationships/image" Target="../media/image133.svg"/><Relationship Id="rId57" Type="http://schemas.openxmlformats.org/officeDocument/2006/relationships/image" Target="../media/image118.svg"/><Relationship Id="rId10" Type="http://schemas.openxmlformats.org/officeDocument/2006/relationships/image" Target="../media/image74.svg"/><Relationship Id="rId31" Type="http://schemas.openxmlformats.org/officeDocument/2006/relationships/image" Target="../media/image97.png"/><Relationship Id="rId44" Type="http://schemas.openxmlformats.org/officeDocument/2006/relationships/image" Target="../media/image124.svg"/><Relationship Id="rId52" Type="http://schemas.openxmlformats.org/officeDocument/2006/relationships/image" Target="../media/image119.png"/><Relationship Id="rId60" Type="http://schemas.openxmlformats.org/officeDocument/2006/relationships/image" Target="../media/image121.png"/><Relationship Id="rId4" Type="http://schemas.openxmlformats.org/officeDocument/2006/relationships/image" Target="../media/image69.sv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114.svg"/><Relationship Id="rId68" Type="http://schemas.openxmlformats.org/officeDocument/2006/relationships/image" Target="../media/image121.png"/><Relationship Id="rId7" Type="http://schemas.openxmlformats.org/officeDocument/2006/relationships/image" Target="../media/image52.png"/><Relationship Id="rId71" Type="http://schemas.openxmlformats.org/officeDocument/2006/relationships/image" Target="../media/image139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15.png"/><Relationship Id="rId5" Type="http://schemas.openxmlformats.org/officeDocument/2006/relationships/image" Target="../media/image70.png"/><Relationship Id="rId61" Type="http://schemas.openxmlformats.org/officeDocument/2006/relationships/image" Target="../media/image120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125.png"/><Relationship Id="rId64" Type="http://schemas.openxmlformats.org/officeDocument/2006/relationships/image" Target="../media/image117.png"/><Relationship Id="rId69" Type="http://schemas.openxmlformats.org/officeDocument/2006/relationships/image" Target="../media/image122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16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113.png"/><Relationship Id="rId70" Type="http://schemas.openxmlformats.org/officeDocument/2006/relationships/image" Target="../media/image1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126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19.png"/><Relationship Id="rId65" Type="http://schemas.openxmlformats.org/officeDocument/2006/relationships/image" Target="../media/image118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126.svg"/><Relationship Id="rId68" Type="http://schemas.openxmlformats.org/officeDocument/2006/relationships/image" Target="../media/image11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13.png"/><Relationship Id="rId5" Type="http://schemas.openxmlformats.org/officeDocument/2006/relationships/image" Target="../media/image70.png"/><Relationship Id="rId61" Type="http://schemas.openxmlformats.org/officeDocument/2006/relationships/image" Target="../media/image139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58.png"/><Relationship Id="rId64" Type="http://schemas.openxmlformats.org/officeDocument/2006/relationships/image" Target="../media/image119.png"/><Relationship Id="rId69" Type="http://schemas.openxmlformats.org/officeDocument/2006/relationships/image" Target="../media/image118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72" Type="http://schemas.openxmlformats.org/officeDocument/2006/relationships/image" Target="../media/image121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14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125.png"/><Relationship Id="rId70" Type="http://schemas.openxmlformats.org/officeDocument/2006/relationships/image" Target="../media/image1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5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38.png"/><Relationship Id="rId65" Type="http://schemas.openxmlformats.org/officeDocument/2006/relationships/image" Target="../media/image120.svg"/><Relationship Id="rId73" Type="http://schemas.openxmlformats.org/officeDocument/2006/relationships/image" Target="../media/image122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Relationship Id="rId7" Type="http://schemas.openxmlformats.org/officeDocument/2006/relationships/image" Target="../media/image52.png"/><Relationship Id="rId71" Type="http://schemas.openxmlformats.org/officeDocument/2006/relationships/image" Target="../media/image116.sv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94.svg"/><Relationship Id="rId68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19.png"/><Relationship Id="rId74" Type="http://schemas.openxmlformats.org/officeDocument/2006/relationships/image" Target="../media/image121.png"/><Relationship Id="rId5" Type="http://schemas.openxmlformats.org/officeDocument/2006/relationships/image" Target="../media/image70.png"/><Relationship Id="rId61" Type="http://schemas.openxmlformats.org/officeDocument/2006/relationships/image" Target="../media/image139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58.png"/><Relationship Id="rId64" Type="http://schemas.openxmlformats.org/officeDocument/2006/relationships/image" Target="../media/image95.png"/><Relationship Id="rId69" Type="http://schemas.openxmlformats.org/officeDocument/2006/relationships/image" Target="../media/image114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72" Type="http://schemas.openxmlformats.org/officeDocument/2006/relationships/image" Target="../media/image115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20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93.png"/><Relationship Id="rId70" Type="http://schemas.openxmlformats.org/officeDocument/2006/relationships/image" Target="../media/image117.png"/><Relationship Id="rId75" Type="http://schemas.openxmlformats.org/officeDocument/2006/relationships/image" Target="../media/image122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5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38.png"/><Relationship Id="rId65" Type="http://schemas.openxmlformats.org/officeDocument/2006/relationships/image" Target="../media/image96.svg"/><Relationship Id="rId73" Type="http://schemas.openxmlformats.org/officeDocument/2006/relationships/image" Target="../media/image116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Relationship Id="rId7" Type="http://schemas.openxmlformats.org/officeDocument/2006/relationships/image" Target="../media/image52.png"/><Relationship Id="rId71" Type="http://schemas.openxmlformats.org/officeDocument/2006/relationships/image" Target="../media/image118.sv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141.svg"/><Relationship Id="rId68" Type="http://schemas.openxmlformats.org/officeDocument/2006/relationships/image" Target="../media/image119.png"/><Relationship Id="rId16" Type="http://schemas.openxmlformats.org/officeDocument/2006/relationships/image" Target="../media/image76.sv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42.png"/><Relationship Id="rId74" Type="http://schemas.openxmlformats.org/officeDocument/2006/relationships/image" Target="../media/image115.png"/><Relationship Id="rId5" Type="http://schemas.openxmlformats.org/officeDocument/2006/relationships/image" Target="../media/image70.png"/><Relationship Id="rId61" Type="http://schemas.openxmlformats.org/officeDocument/2006/relationships/image" Target="../media/image139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58.png"/><Relationship Id="rId64" Type="http://schemas.openxmlformats.org/officeDocument/2006/relationships/image" Target="../media/image125.png"/><Relationship Id="rId69" Type="http://schemas.openxmlformats.org/officeDocument/2006/relationships/image" Target="../media/image120.svg"/><Relationship Id="rId77" Type="http://schemas.openxmlformats.org/officeDocument/2006/relationships/image" Target="../media/image122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72" Type="http://schemas.openxmlformats.org/officeDocument/2006/relationships/image" Target="../media/image117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43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70" Type="http://schemas.openxmlformats.org/officeDocument/2006/relationships/image" Target="../media/image113.png"/><Relationship Id="rId75" Type="http://schemas.openxmlformats.org/officeDocument/2006/relationships/image" Target="../media/image11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5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38.png"/><Relationship Id="rId65" Type="http://schemas.openxmlformats.org/officeDocument/2006/relationships/image" Target="../media/image126.svg"/><Relationship Id="rId73" Type="http://schemas.openxmlformats.org/officeDocument/2006/relationships/image" Target="../media/image118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Relationship Id="rId76" Type="http://schemas.openxmlformats.org/officeDocument/2006/relationships/image" Target="../media/image121.png"/><Relationship Id="rId7" Type="http://schemas.openxmlformats.org/officeDocument/2006/relationships/image" Target="../media/image52.png"/><Relationship Id="rId71" Type="http://schemas.openxmlformats.org/officeDocument/2006/relationships/image" Target="../media/image114.svg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141.svg"/><Relationship Id="rId68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19.png"/><Relationship Id="rId74" Type="http://schemas.openxmlformats.org/officeDocument/2006/relationships/image" Target="../media/image121.png"/><Relationship Id="rId5" Type="http://schemas.openxmlformats.org/officeDocument/2006/relationships/image" Target="../media/image70.png"/><Relationship Id="rId61" Type="http://schemas.openxmlformats.org/officeDocument/2006/relationships/image" Target="../media/image139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58.png"/><Relationship Id="rId64" Type="http://schemas.openxmlformats.org/officeDocument/2006/relationships/image" Target="../media/image142.png"/><Relationship Id="rId69" Type="http://schemas.openxmlformats.org/officeDocument/2006/relationships/image" Target="../media/image114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72" Type="http://schemas.openxmlformats.org/officeDocument/2006/relationships/image" Target="../media/image115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20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70" Type="http://schemas.openxmlformats.org/officeDocument/2006/relationships/image" Target="../media/image117.png"/><Relationship Id="rId75" Type="http://schemas.openxmlformats.org/officeDocument/2006/relationships/image" Target="../media/image122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5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38.png"/><Relationship Id="rId65" Type="http://schemas.openxmlformats.org/officeDocument/2006/relationships/image" Target="../media/image143.svg"/><Relationship Id="rId73" Type="http://schemas.openxmlformats.org/officeDocument/2006/relationships/image" Target="../media/image116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Relationship Id="rId7" Type="http://schemas.openxmlformats.org/officeDocument/2006/relationships/image" Target="../media/image52.png"/><Relationship Id="rId71" Type="http://schemas.openxmlformats.org/officeDocument/2006/relationships/image" Target="../media/image1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11" Type="http://schemas.openxmlformats.org/officeDocument/2006/relationships/chart" Target="../charts/chart1.xml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83.png"/><Relationship Id="rId63" Type="http://schemas.openxmlformats.org/officeDocument/2006/relationships/image" Target="../media/image141.svg"/><Relationship Id="rId68" Type="http://schemas.openxmlformats.org/officeDocument/2006/relationships/image" Target="../media/image119.png"/><Relationship Id="rId16" Type="http://schemas.openxmlformats.org/officeDocument/2006/relationships/image" Target="../media/image76.sv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3" Type="http://schemas.openxmlformats.org/officeDocument/2006/relationships/image" Target="../media/image128.svg"/><Relationship Id="rId58" Type="http://schemas.openxmlformats.org/officeDocument/2006/relationships/image" Target="../media/image66.png"/><Relationship Id="rId66" Type="http://schemas.openxmlformats.org/officeDocument/2006/relationships/image" Target="../media/image125.png"/><Relationship Id="rId74" Type="http://schemas.openxmlformats.org/officeDocument/2006/relationships/image" Target="../media/image115.png"/><Relationship Id="rId5" Type="http://schemas.openxmlformats.org/officeDocument/2006/relationships/image" Target="../media/image70.png"/><Relationship Id="rId61" Type="http://schemas.openxmlformats.org/officeDocument/2006/relationships/image" Target="../media/image139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84.svg"/><Relationship Id="rId56" Type="http://schemas.openxmlformats.org/officeDocument/2006/relationships/image" Target="../media/image58.png"/><Relationship Id="rId64" Type="http://schemas.openxmlformats.org/officeDocument/2006/relationships/image" Target="../media/image142.png"/><Relationship Id="rId69" Type="http://schemas.openxmlformats.org/officeDocument/2006/relationships/image" Target="../media/image120.svg"/><Relationship Id="rId77" Type="http://schemas.openxmlformats.org/officeDocument/2006/relationships/image" Target="../media/image122.svg"/><Relationship Id="rId8" Type="http://schemas.openxmlformats.org/officeDocument/2006/relationships/image" Target="../media/image53.svg"/><Relationship Id="rId51" Type="http://schemas.openxmlformats.org/officeDocument/2006/relationships/image" Target="../media/image131.png"/><Relationship Id="rId72" Type="http://schemas.openxmlformats.org/officeDocument/2006/relationships/image" Target="../media/image117.pn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106.svg"/><Relationship Id="rId59" Type="http://schemas.openxmlformats.org/officeDocument/2006/relationships/image" Target="../media/image67.svg"/><Relationship Id="rId67" Type="http://schemas.openxmlformats.org/officeDocument/2006/relationships/image" Target="../media/image126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70" Type="http://schemas.openxmlformats.org/officeDocument/2006/relationships/image" Target="../media/image113.png"/><Relationship Id="rId75" Type="http://schemas.openxmlformats.org/officeDocument/2006/relationships/image" Target="../media/image11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2.png"/><Relationship Id="rId57" Type="http://schemas.openxmlformats.org/officeDocument/2006/relationships/image" Target="../media/image5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27.png"/><Relationship Id="rId60" Type="http://schemas.openxmlformats.org/officeDocument/2006/relationships/image" Target="../media/image138.png"/><Relationship Id="rId65" Type="http://schemas.openxmlformats.org/officeDocument/2006/relationships/image" Target="../media/image143.svg"/><Relationship Id="rId73" Type="http://schemas.openxmlformats.org/officeDocument/2006/relationships/image" Target="../media/image118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33.svg"/><Relationship Id="rId55" Type="http://schemas.openxmlformats.org/officeDocument/2006/relationships/image" Target="../media/image137.svg"/><Relationship Id="rId76" Type="http://schemas.openxmlformats.org/officeDocument/2006/relationships/image" Target="../media/image121.png"/><Relationship Id="rId7" Type="http://schemas.openxmlformats.org/officeDocument/2006/relationships/image" Target="../media/image52.png"/><Relationship Id="rId71" Type="http://schemas.openxmlformats.org/officeDocument/2006/relationships/image" Target="../media/image114.svg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35.svg"/><Relationship Id="rId47" Type="http://schemas.openxmlformats.org/officeDocument/2006/relationships/image" Target="../media/image131.png"/><Relationship Id="rId63" Type="http://schemas.openxmlformats.org/officeDocument/2006/relationships/image" Target="../media/image145.svg"/><Relationship Id="rId68" Type="http://schemas.openxmlformats.org/officeDocument/2006/relationships/image" Target="../media/image117.png"/><Relationship Id="rId7" Type="http://schemas.openxmlformats.org/officeDocument/2006/relationships/image" Target="../media/image52.png"/><Relationship Id="rId71" Type="http://schemas.openxmlformats.org/officeDocument/2006/relationships/image" Target="../media/image116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03.png"/><Relationship Id="rId40" Type="http://schemas.openxmlformats.org/officeDocument/2006/relationships/image" Target="../media/image108.svg"/><Relationship Id="rId45" Type="http://schemas.openxmlformats.org/officeDocument/2006/relationships/image" Target="../media/image132.png"/><Relationship Id="rId53" Type="http://schemas.openxmlformats.org/officeDocument/2006/relationships/image" Target="../media/image59.svg"/><Relationship Id="rId58" Type="http://schemas.openxmlformats.org/officeDocument/2006/relationships/image" Target="../media/image140.png"/><Relationship Id="rId66" Type="http://schemas.openxmlformats.org/officeDocument/2006/relationships/image" Target="../media/image113.png"/><Relationship Id="rId5" Type="http://schemas.openxmlformats.org/officeDocument/2006/relationships/image" Target="../media/image70.png"/><Relationship Id="rId61" Type="http://schemas.openxmlformats.org/officeDocument/2006/relationships/image" Target="../media/image143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123.png"/><Relationship Id="rId43" Type="http://schemas.openxmlformats.org/officeDocument/2006/relationships/image" Target="../media/image83.png"/><Relationship Id="rId48" Type="http://schemas.openxmlformats.org/officeDocument/2006/relationships/image" Target="../media/image127.png"/><Relationship Id="rId56" Type="http://schemas.openxmlformats.org/officeDocument/2006/relationships/image" Target="../media/image138.png"/><Relationship Id="rId64" Type="http://schemas.openxmlformats.org/officeDocument/2006/relationships/image" Target="../media/image119.png"/><Relationship Id="rId69" Type="http://schemas.openxmlformats.org/officeDocument/2006/relationships/image" Target="../media/image118.svg"/><Relationship Id="rId8" Type="http://schemas.openxmlformats.org/officeDocument/2006/relationships/image" Target="../media/image53.svg"/><Relationship Id="rId51" Type="http://schemas.openxmlformats.org/officeDocument/2006/relationships/image" Target="../media/image137.sv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104.svg"/><Relationship Id="rId46" Type="http://schemas.openxmlformats.org/officeDocument/2006/relationships/image" Target="../media/image133.svg"/><Relationship Id="rId59" Type="http://schemas.openxmlformats.org/officeDocument/2006/relationships/image" Target="../media/image141.svg"/><Relationship Id="rId67" Type="http://schemas.openxmlformats.org/officeDocument/2006/relationships/image" Target="../media/image114.svg"/><Relationship Id="rId20" Type="http://schemas.openxmlformats.org/officeDocument/2006/relationships/image" Target="../media/image86.svg"/><Relationship Id="rId41" Type="http://schemas.openxmlformats.org/officeDocument/2006/relationships/image" Target="../media/image134.png"/><Relationship Id="rId54" Type="http://schemas.openxmlformats.org/officeDocument/2006/relationships/image" Target="../media/image66.png"/><Relationship Id="rId62" Type="http://schemas.openxmlformats.org/officeDocument/2006/relationships/image" Target="../media/image144.png"/><Relationship Id="rId70" Type="http://schemas.openxmlformats.org/officeDocument/2006/relationships/image" Target="../media/image1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124.svg"/><Relationship Id="rId49" Type="http://schemas.openxmlformats.org/officeDocument/2006/relationships/image" Target="../media/image128.svg"/><Relationship Id="rId57" Type="http://schemas.openxmlformats.org/officeDocument/2006/relationships/image" Target="../media/image139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84.svg"/><Relationship Id="rId52" Type="http://schemas.openxmlformats.org/officeDocument/2006/relationships/image" Target="../media/image58.png"/><Relationship Id="rId60" Type="http://schemas.openxmlformats.org/officeDocument/2006/relationships/image" Target="../media/image142.png"/><Relationship Id="rId65" Type="http://schemas.openxmlformats.org/officeDocument/2006/relationships/image" Target="../media/image120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7.png"/><Relationship Id="rId34" Type="http://schemas.openxmlformats.org/officeDocument/2006/relationships/image" Target="../media/image65.svg"/><Relationship Id="rId50" Type="http://schemas.openxmlformats.org/officeDocument/2006/relationships/image" Target="../media/image136.png"/><Relationship Id="rId55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54.png"/><Relationship Id="rId42" Type="http://schemas.openxmlformats.org/officeDocument/2006/relationships/image" Target="../media/image108.svg"/><Relationship Id="rId47" Type="http://schemas.openxmlformats.org/officeDocument/2006/relationships/image" Target="../media/image132.png"/><Relationship Id="rId63" Type="http://schemas.openxmlformats.org/officeDocument/2006/relationships/image" Target="../media/image143.svg"/><Relationship Id="rId68" Type="http://schemas.openxmlformats.org/officeDocument/2006/relationships/image" Target="../media/image117.png"/><Relationship Id="rId7" Type="http://schemas.openxmlformats.org/officeDocument/2006/relationships/image" Target="../media/image52.png"/><Relationship Id="rId71" Type="http://schemas.openxmlformats.org/officeDocument/2006/relationships/image" Target="../media/image116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6.svg"/><Relationship Id="rId29" Type="http://schemas.openxmlformats.org/officeDocument/2006/relationships/image" Target="../media/image89.png"/><Relationship Id="rId11" Type="http://schemas.openxmlformats.org/officeDocument/2006/relationships/image" Target="../media/image77.png"/><Relationship Id="rId24" Type="http://schemas.openxmlformats.org/officeDocument/2006/relationships/image" Target="../media/image63.svg"/><Relationship Id="rId32" Type="http://schemas.openxmlformats.org/officeDocument/2006/relationships/image" Target="../media/image100.svg"/><Relationship Id="rId37" Type="http://schemas.openxmlformats.org/officeDocument/2006/relationships/image" Target="../media/image123.png"/><Relationship Id="rId40" Type="http://schemas.openxmlformats.org/officeDocument/2006/relationships/image" Target="../media/image104.svg"/><Relationship Id="rId45" Type="http://schemas.openxmlformats.org/officeDocument/2006/relationships/image" Target="../media/image83.png"/><Relationship Id="rId53" Type="http://schemas.openxmlformats.org/officeDocument/2006/relationships/image" Target="../media/image137.svg"/><Relationship Id="rId58" Type="http://schemas.openxmlformats.org/officeDocument/2006/relationships/image" Target="../media/image138.png"/><Relationship Id="rId66" Type="http://schemas.openxmlformats.org/officeDocument/2006/relationships/image" Target="../media/image113.png"/><Relationship Id="rId5" Type="http://schemas.openxmlformats.org/officeDocument/2006/relationships/image" Target="../media/image70.png"/><Relationship Id="rId61" Type="http://schemas.openxmlformats.org/officeDocument/2006/relationships/image" Target="../media/image141.svg"/><Relationship Id="rId19" Type="http://schemas.openxmlformats.org/officeDocument/2006/relationships/image" Target="../media/image85.png"/><Relationship Id="rId14" Type="http://schemas.openxmlformats.org/officeDocument/2006/relationships/image" Target="../media/image80.svg"/><Relationship Id="rId22" Type="http://schemas.openxmlformats.org/officeDocument/2006/relationships/image" Target="../media/image55.svg"/><Relationship Id="rId27" Type="http://schemas.openxmlformats.org/officeDocument/2006/relationships/image" Target="../media/image97.png"/><Relationship Id="rId30" Type="http://schemas.openxmlformats.org/officeDocument/2006/relationships/image" Target="../media/image90.svg"/><Relationship Id="rId35" Type="http://schemas.openxmlformats.org/officeDocument/2006/relationships/image" Target="../media/image64.png"/><Relationship Id="rId43" Type="http://schemas.openxmlformats.org/officeDocument/2006/relationships/image" Target="../media/image134.png"/><Relationship Id="rId48" Type="http://schemas.openxmlformats.org/officeDocument/2006/relationships/image" Target="../media/image133.svg"/><Relationship Id="rId56" Type="http://schemas.openxmlformats.org/officeDocument/2006/relationships/image" Target="../media/image66.png"/><Relationship Id="rId64" Type="http://schemas.openxmlformats.org/officeDocument/2006/relationships/image" Target="../media/image119.png"/><Relationship Id="rId69" Type="http://schemas.openxmlformats.org/officeDocument/2006/relationships/image" Target="../media/image118.svg"/><Relationship Id="rId8" Type="http://schemas.openxmlformats.org/officeDocument/2006/relationships/image" Target="../media/image53.svg"/><Relationship Id="rId51" Type="http://schemas.openxmlformats.org/officeDocument/2006/relationships/image" Target="../media/image128.svg"/><Relationship Id="rId3" Type="http://schemas.openxmlformats.org/officeDocument/2006/relationships/image" Target="../media/image68.png"/><Relationship Id="rId12" Type="http://schemas.openxmlformats.org/officeDocument/2006/relationships/image" Target="../media/image78.sv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101.png"/><Relationship Id="rId38" Type="http://schemas.openxmlformats.org/officeDocument/2006/relationships/image" Target="../media/image124.svg"/><Relationship Id="rId46" Type="http://schemas.openxmlformats.org/officeDocument/2006/relationships/image" Target="../media/image84.svg"/><Relationship Id="rId59" Type="http://schemas.openxmlformats.org/officeDocument/2006/relationships/image" Target="../media/image139.svg"/><Relationship Id="rId67" Type="http://schemas.openxmlformats.org/officeDocument/2006/relationships/image" Target="../media/image114.svg"/><Relationship Id="rId20" Type="http://schemas.openxmlformats.org/officeDocument/2006/relationships/image" Target="../media/image86.svg"/><Relationship Id="rId41" Type="http://schemas.openxmlformats.org/officeDocument/2006/relationships/image" Target="../media/image107.png"/><Relationship Id="rId54" Type="http://schemas.openxmlformats.org/officeDocument/2006/relationships/image" Target="../media/image58.png"/><Relationship Id="rId62" Type="http://schemas.openxmlformats.org/officeDocument/2006/relationships/image" Target="../media/image142.png"/><Relationship Id="rId70" Type="http://schemas.openxmlformats.org/officeDocument/2006/relationships/image" Target="../media/image1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75.png"/><Relationship Id="rId23" Type="http://schemas.openxmlformats.org/officeDocument/2006/relationships/image" Target="../media/image62.png"/><Relationship Id="rId28" Type="http://schemas.openxmlformats.org/officeDocument/2006/relationships/image" Target="../media/image98.svg"/><Relationship Id="rId36" Type="http://schemas.openxmlformats.org/officeDocument/2006/relationships/image" Target="../media/image65.svg"/><Relationship Id="rId49" Type="http://schemas.openxmlformats.org/officeDocument/2006/relationships/image" Target="../media/image131.png"/><Relationship Id="rId57" Type="http://schemas.openxmlformats.org/officeDocument/2006/relationships/image" Target="../media/image67.svg"/><Relationship Id="rId10" Type="http://schemas.openxmlformats.org/officeDocument/2006/relationships/image" Target="../media/image74.svg"/><Relationship Id="rId31" Type="http://schemas.openxmlformats.org/officeDocument/2006/relationships/image" Target="../media/image99.png"/><Relationship Id="rId44" Type="http://schemas.openxmlformats.org/officeDocument/2006/relationships/image" Target="../media/image135.svg"/><Relationship Id="rId52" Type="http://schemas.openxmlformats.org/officeDocument/2006/relationships/image" Target="../media/image136.png"/><Relationship Id="rId60" Type="http://schemas.openxmlformats.org/officeDocument/2006/relationships/image" Target="../media/image140.png"/><Relationship Id="rId65" Type="http://schemas.openxmlformats.org/officeDocument/2006/relationships/image" Target="../media/image120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72.svg"/><Relationship Id="rId39" Type="http://schemas.openxmlformats.org/officeDocument/2006/relationships/image" Target="../media/image103.png"/><Relationship Id="rId34" Type="http://schemas.openxmlformats.org/officeDocument/2006/relationships/image" Target="../media/image102.svg"/><Relationship Id="rId50" Type="http://schemas.openxmlformats.org/officeDocument/2006/relationships/image" Target="../media/image127.png"/><Relationship Id="rId55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svg"/><Relationship Id="rId21" Type="http://schemas.openxmlformats.org/officeDocument/2006/relationships/image" Target="../media/image85.png"/><Relationship Id="rId42" Type="http://schemas.openxmlformats.org/officeDocument/2006/relationships/image" Target="../media/image84.svg"/><Relationship Id="rId47" Type="http://schemas.openxmlformats.org/officeDocument/2006/relationships/image" Target="../media/image128.svg"/><Relationship Id="rId63" Type="http://schemas.openxmlformats.org/officeDocument/2006/relationships/image" Target="../media/image126.svg"/><Relationship Id="rId68" Type="http://schemas.openxmlformats.org/officeDocument/2006/relationships/image" Target="../media/image11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0.svg"/><Relationship Id="rId29" Type="http://schemas.openxmlformats.org/officeDocument/2006/relationships/image" Target="../media/image99.png"/><Relationship Id="rId11" Type="http://schemas.openxmlformats.org/officeDocument/2006/relationships/image" Target="../media/image73.png"/><Relationship Id="rId24" Type="http://schemas.openxmlformats.org/officeDocument/2006/relationships/image" Target="../media/image55.svg"/><Relationship Id="rId32" Type="http://schemas.openxmlformats.org/officeDocument/2006/relationships/image" Target="../media/image65.svg"/><Relationship Id="rId37" Type="http://schemas.openxmlformats.org/officeDocument/2006/relationships/image" Target="../media/image107.png"/><Relationship Id="rId40" Type="http://schemas.openxmlformats.org/officeDocument/2006/relationships/image" Target="../media/image135.svg"/><Relationship Id="rId45" Type="http://schemas.openxmlformats.org/officeDocument/2006/relationships/image" Target="../media/image131.png"/><Relationship Id="rId53" Type="http://schemas.openxmlformats.org/officeDocument/2006/relationships/image" Target="../media/image67.svg"/><Relationship Id="rId58" Type="http://schemas.openxmlformats.org/officeDocument/2006/relationships/image" Target="../media/image142.png"/><Relationship Id="rId66" Type="http://schemas.openxmlformats.org/officeDocument/2006/relationships/image" Target="../media/image97.png"/><Relationship Id="rId74" Type="http://schemas.openxmlformats.org/officeDocument/2006/relationships/image" Target="../media/image115.png"/><Relationship Id="rId5" Type="http://schemas.openxmlformats.org/officeDocument/2006/relationships/image" Target="../media/image68.png"/><Relationship Id="rId61" Type="http://schemas.openxmlformats.org/officeDocument/2006/relationships/image" Target="../media/image149.svg"/><Relationship Id="rId19" Type="http://schemas.openxmlformats.org/officeDocument/2006/relationships/image" Target="../media/image50.png"/><Relationship Id="rId14" Type="http://schemas.openxmlformats.org/officeDocument/2006/relationships/image" Target="../media/image78.svg"/><Relationship Id="rId22" Type="http://schemas.openxmlformats.org/officeDocument/2006/relationships/image" Target="../media/image86.svg"/><Relationship Id="rId27" Type="http://schemas.openxmlformats.org/officeDocument/2006/relationships/image" Target="../media/image56.png"/><Relationship Id="rId30" Type="http://schemas.openxmlformats.org/officeDocument/2006/relationships/image" Target="../media/image100.svg"/><Relationship Id="rId35" Type="http://schemas.openxmlformats.org/officeDocument/2006/relationships/image" Target="../media/image103.png"/><Relationship Id="rId43" Type="http://schemas.openxmlformats.org/officeDocument/2006/relationships/image" Target="../media/image132.png"/><Relationship Id="rId48" Type="http://schemas.openxmlformats.org/officeDocument/2006/relationships/image" Target="../media/image136.png"/><Relationship Id="rId56" Type="http://schemas.openxmlformats.org/officeDocument/2006/relationships/image" Target="../media/image140.png"/><Relationship Id="rId64" Type="http://schemas.openxmlformats.org/officeDocument/2006/relationships/image" Target="../media/image150.png"/><Relationship Id="rId69" Type="http://schemas.openxmlformats.org/officeDocument/2006/relationships/image" Target="../media/image120.svg"/><Relationship Id="rId8" Type="http://schemas.openxmlformats.org/officeDocument/2006/relationships/image" Target="../media/image71.svg"/><Relationship Id="rId51" Type="http://schemas.openxmlformats.org/officeDocument/2006/relationships/image" Target="../media/image59.svg"/><Relationship Id="rId72" Type="http://schemas.openxmlformats.org/officeDocument/2006/relationships/image" Target="../media/image117.png"/><Relationship Id="rId3" Type="http://schemas.openxmlformats.org/officeDocument/2006/relationships/image" Target="../media/image146.png"/><Relationship Id="rId12" Type="http://schemas.openxmlformats.org/officeDocument/2006/relationships/image" Target="../media/image74.svg"/><Relationship Id="rId17" Type="http://schemas.openxmlformats.org/officeDocument/2006/relationships/image" Target="../media/image75.png"/><Relationship Id="rId25" Type="http://schemas.openxmlformats.org/officeDocument/2006/relationships/image" Target="../media/image62.png"/><Relationship Id="rId33" Type="http://schemas.openxmlformats.org/officeDocument/2006/relationships/image" Target="../media/image123.png"/><Relationship Id="rId38" Type="http://schemas.openxmlformats.org/officeDocument/2006/relationships/image" Target="../media/image108.svg"/><Relationship Id="rId46" Type="http://schemas.openxmlformats.org/officeDocument/2006/relationships/image" Target="../media/image127.png"/><Relationship Id="rId59" Type="http://schemas.openxmlformats.org/officeDocument/2006/relationships/image" Target="../media/image143.svg"/><Relationship Id="rId67" Type="http://schemas.openxmlformats.org/officeDocument/2006/relationships/image" Target="../media/image98.svg"/><Relationship Id="rId20" Type="http://schemas.openxmlformats.org/officeDocument/2006/relationships/image" Target="../media/image72.svg"/><Relationship Id="rId41" Type="http://schemas.openxmlformats.org/officeDocument/2006/relationships/image" Target="../media/image83.png"/><Relationship Id="rId54" Type="http://schemas.openxmlformats.org/officeDocument/2006/relationships/image" Target="../media/image138.png"/><Relationship Id="rId62" Type="http://schemas.openxmlformats.org/officeDocument/2006/relationships/image" Target="../media/image125.png"/><Relationship Id="rId70" Type="http://schemas.openxmlformats.org/officeDocument/2006/relationships/image" Target="../media/image113.png"/><Relationship Id="rId75" Type="http://schemas.openxmlformats.org/officeDocument/2006/relationships/image" Target="../media/image11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9.png"/><Relationship Id="rId23" Type="http://schemas.openxmlformats.org/officeDocument/2006/relationships/image" Target="../media/image54.png"/><Relationship Id="rId28" Type="http://schemas.openxmlformats.org/officeDocument/2006/relationships/image" Target="../media/image57.svg"/><Relationship Id="rId36" Type="http://schemas.openxmlformats.org/officeDocument/2006/relationships/image" Target="../media/image104.svg"/><Relationship Id="rId49" Type="http://schemas.openxmlformats.org/officeDocument/2006/relationships/image" Target="../media/image137.svg"/><Relationship Id="rId57" Type="http://schemas.openxmlformats.org/officeDocument/2006/relationships/image" Target="../media/image141.svg"/><Relationship Id="rId10" Type="http://schemas.openxmlformats.org/officeDocument/2006/relationships/image" Target="../media/image53.svg"/><Relationship Id="rId31" Type="http://schemas.openxmlformats.org/officeDocument/2006/relationships/image" Target="../media/image64.png"/><Relationship Id="rId44" Type="http://schemas.openxmlformats.org/officeDocument/2006/relationships/image" Target="../media/image133.svg"/><Relationship Id="rId52" Type="http://schemas.openxmlformats.org/officeDocument/2006/relationships/image" Target="../media/image66.png"/><Relationship Id="rId60" Type="http://schemas.openxmlformats.org/officeDocument/2006/relationships/image" Target="../media/image148.png"/><Relationship Id="rId65" Type="http://schemas.openxmlformats.org/officeDocument/2006/relationships/image" Target="../media/image151.svg"/><Relationship Id="rId73" Type="http://schemas.openxmlformats.org/officeDocument/2006/relationships/image" Target="../media/image118.svg"/><Relationship Id="rId4" Type="http://schemas.openxmlformats.org/officeDocument/2006/relationships/image" Target="../media/image147.svg"/><Relationship Id="rId9" Type="http://schemas.openxmlformats.org/officeDocument/2006/relationships/image" Target="../media/image52.png"/><Relationship Id="rId13" Type="http://schemas.openxmlformats.org/officeDocument/2006/relationships/image" Target="../media/image77.png"/><Relationship Id="rId18" Type="http://schemas.openxmlformats.org/officeDocument/2006/relationships/image" Target="../media/image76.svg"/><Relationship Id="rId39" Type="http://schemas.openxmlformats.org/officeDocument/2006/relationships/image" Target="../media/image134.png"/><Relationship Id="rId34" Type="http://schemas.openxmlformats.org/officeDocument/2006/relationships/image" Target="../media/image124.svg"/><Relationship Id="rId50" Type="http://schemas.openxmlformats.org/officeDocument/2006/relationships/image" Target="../media/image58.png"/><Relationship Id="rId55" Type="http://schemas.openxmlformats.org/officeDocument/2006/relationships/image" Target="../media/image139.svg"/><Relationship Id="rId7" Type="http://schemas.openxmlformats.org/officeDocument/2006/relationships/image" Target="../media/image70.png"/><Relationship Id="rId71" Type="http://schemas.openxmlformats.org/officeDocument/2006/relationships/image" Target="../media/image114.sv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svg"/><Relationship Id="rId21" Type="http://schemas.openxmlformats.org/officeDocument/2006/relationships/image" Target="../media/image85.png"/><Relationship Id="rId42" Type="http://schemas.openxmlformats.org/officeDocument/2006/relationships/image" Target="../media/image84.svg"/><Relationship Id="rId47" Type="http://schemas.openxmlformats.org/officeDocument/2006/relationships/image" Target="../media/image128.svg"/><Relationship Id="rId63" Type="http://schemas.openxmlformats.org/officeDocument/2006/relationships/image" Target="../media/image126.svg"/><Relationship Id="rId68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0.svg"/><Relationship Id="rId29" Type="http://schemas.openxmlformats.org/officeDocument/2006/relationships/image" Target="../media/image99.png"/><Relationship Id="rId11" Type="http://schemas.openxmlformats.org/officeDocument/2006/relationships/image" Target="../media/image73.png"/><Relationship Id="rId24" Type="http://schemas.openxmlformats.org/officeDocument/2006/relationships/image" Target="../media/image55.svg"/><Relationship Id="rId32" Type="http://schemas.openxmlformats.org/officeDocument/2006/relationships/image" Target="../media/image65.svg"/><Relationship Id="rId37" Type="http://schemas.openxmlformats.org/officeDocument/2006/relationships/image" Target="../media/image107.png"/><Relationship Id="rId40" Type="http://schemas.openxmlformats.org/officeDocument/2006/relationships/image" Target="../media/image135.svg"/><Relationship Id="rId45" Type="http://schemas.openxmlformats.org/officeDocument/2006/relationships/image" Target="../media/image131.png"/><Relationship Id="rId53" Type="http://schemas.openxmlformats.org/officeDocument/2006/relationships/image" Target="../media/image67.svg"/><Relationship Id="rId58" Type="http://schemas.openxmlformats.org/officeDocument/2006/relationships/image" Target="../media/image142.png"/><Relationship Id="rId66" Type="http://schemas.openxmlformats.org/officeDocument/2006/relationships/image" Target="../media/image97.png"/><Relationship Id="rId5" Type="http://schemas.openxmlformats.org/officeDocument/2006/relationships/image" Target="../media/image68.png"/><Relationship Id="rId61" Type="http://schemas.openxmlformats.org/officeDocument/2006/relationships/image" Target="../media/image149.svg"/><Relationship Id="rId19" Type="http://schemas.openxmlformats.org/officeDocument/2006/relationships/image" Target="../media/image50.png"/><Relationship Id="rId14" Type="http://schemas.openxmlformats.org/officeDocument/2006/relationships/image" Target="../media/image78.svg"/><Relationship Id="rId22" Type="http://schemas.openxmlformats.org/officeDocument/2006/relationships/image" Target="../media/image86.svg"/><Relationship Id="rId27" Type="http://schemas.openxmlformats.org/officeDocument/2006/relationships/image" Target="../media/image56.png"/><Relationship Id="rId30" Type="http://schemas.openxmlformats.org/officeDocument/2006/relationships/image" Target="../media/image100.svg"/><Relationship Id="rId35" Type="http://schemas.openxmlformats.org/officeDocument/2006/relationships/image" Target="../media/image103.png"/><Relationship Id="rId43" Type="http://schemas.openxmlformats.org/officeDocument/2006/relationships/image" Target="../media/image132.png"/><Relationship Id="rId48" Type="http://schemas.openxmlformats.org/officeDocument/2006/relationships/image" Target="../media/image136.png"/><Relationship Id="rId56" Type="http://schemas.openxmlformats.org/officeDocument/2006/relationships/image" Target="../media/image140.png"/><Relationship Id="rId64" Type="http://schemas.openxmlformats.org/officeDocument/2006/relationships/image" Target="../media/image150.png"/><Relationship Id="rId69" Type="http://schemas.openxmlformats.org/officeDocument/2006/relationships/image" Target="../media/image120.svg"/><Relationship Id="rId8" Type="http://schemas.openxmlformats.org/officeDocument/2006/relationships/image" Target="../media/image71.svg"/><Relationship Id="rId51" Type="http://schemas.openxmlformats.org/officeDocument/2006/relationships/image" Target="../media/image59.svg"/><Relationship Id="rId72" Type="http://schemas.openxmlformats.org/officeDocument/2006/relationships/image" Target="../media/image117.png"/><Relationship Id="rId3" Type="http://schemas.openxmlformats.org/officeDocument/2006/relationships/image" Target="../media/image146.png"/><Relationship Id="rId12" Type="http://schemas.openxmlformats.org/officeDocument/2006/relationships/image" Target="../media/image74.svg"/><Relationship Id="rId17" Type="http://schemas.openxmlformats.org/officeDocument/2006/relationships/image" Target="../media/image75.png"/><Relationship Id="rId25" Type="http://schemas.openxmlformats.org/officeDocument/2006/relationships/image" Target="../media/image62.png"/><Relationship Id="rId33" Type="http://schemas.openxmlformats.org/officeDocument/2006/relationships/image" Target="../media/image123.png"/><Relationship Id="rId38" Type="http://schemas.openxmlformats.org/officeDocument/2006/relationships/image" Target="../media/image108.svg"/><Relationship Id="rId46" Type="http://schemas.openxmlformats.org/officeDocument/2006/relationships/image" Target="../media/image127.png"/><Relationship Id="rId59" Type="http://schemas.openxmlformats.org/officeDocument/2006/relationships/image" Target="../media/image143.svg"/><Relationship Id="rId67" Type="http://schemas.openxmlformats.org/officeDocument/2006/relationships/image" Target="../media/image98.svg"/><Relationship Id="rId20" Type="http://schemas.openxmlformats.org/officeDocument/2006/relationships/image" Target="../media/image72.svg"/><Relationship Id="rId41" Type="http://schemas.openxmlformats.org/officeDocument/2006/relationships/image" Target="../media/image83.png"/><Relationship Id="rId54" Type="http://schemas.openxmlformats.org/officeDocument/2006/relationships/image" Target="../media/image138.png"/><Relationship Id="rId62" Type="http://schemas.openxmlformats.org/officeDocument/2006/relationships/image" Target="../media/image125.png"/><Relationship Id="rId70" Type="http://schemas.openxmlformats.org/officeDocument/2006/relationships/image" Target="../media/image1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9.png"/><Relationship Id="rId23" Type="http://schemas.openxmlformats.org/officeDocument/2006/relationships/image" Target="../media/image54.png"/><Relationship Id="rId28" Type="http://schemas.openxmlformats.org/officeDocument/2006/relationships/image" Target="../media/image57.svg"/><Relationship Id="rId36" Type="http://schemas.openxmlformats.org/officeDocument/2006/relationships/image" Target="../media/image104.svg"/><Relationship Id="rId49" Type="http://schemas.openxmlformats.org/officeDocument/2006/relationships/image" Target="../media/image137.svg"/><Relationship Id="rId57" Type="http://schemas.openxmlformats.org/officeDocument/2006/relationships/image" Target="../media/image141.svg"/><Relationship Id="rId10" Type="http://schemas.openxmlformats.org/officeDocument/2006/relationships/image" Target="../media/image53.svg"/><Relationship Id="rId31" Type="http://schemas.openxmlformats.org/officeDocument/2006/relationships/image" Target="../media/image64.png"/><Relationship Id="rId44" Type="http://schemas.openxmlformats.org/officeDocument/2006/relationships/image" Target="../media/image133.svg"/><Relationship Id="rId52" Type="http://schemas.openxmlformats.org/officeDocument/2006/relationships/image" Target="../media/image66.png"/><Relationship Id="rId60" Type="http://schemas.openxmlformats.org/officeDocument/2006/relationships/image" Target="../media/image148.png"/><Relationship Id="rId65" Type="http://schemas.openxmlformats.org/officeDocument/2006/relationships/image" Target="../media/image151.svg"/><Relationship Id="rId73" Type="http://schemas.openxmlformats.org/officeDocument/2006/relationships/image" Target="../media/image118.svg"/><Relationship Id="rId4" Type="http://schemas.openxmlformats.org/officeDocument/2006/relationships/image" Target="../media/image147.svg"/><Relationship Id="rId9" Type="http://schemas.openxmlformats.org/officeDocument/2006/relationships/image" Target="../media/image52.png"/><Relationship Id="rId13" Type="http://schemas.openxmlformats.org/officeDocument/2006/relationships/image" Target="../media/image77.png"/><Relationship Id="rId18" Type="http://schemas.openxmlformats.org/officeDocument/2006/relationships/image" Target="../media/image76.svg"/><Relationship Id="rId39" Type="http://schemas.openxmlformats.org/officeDocument/2006/relationships/image" Target="../media/image134.png"/><Relationship Id="rId34" Type="http://schemas.openxmlformats.org/officeDocument/2006/relationships/image" Target="../media/image124.svg"/><Relationship Id="rId50" Type="http://schemas.openxmlformats.org/officeDocument/2006/relationships/image" Target="../media/image58.png"/><Relationship Id="rId55" Type="http://schemas.openxmlformats.org/officeDocument/2006/relationships/image" Target="../media/image139.svg"/><Relationship Id="rId7" Type="http://schemas.openxmlformats.org/officeDocument/2006/relationships/image" Target="../media/image70.png"/><Relationship Id="rId71" Type="http://schemas.openxmlformats.org/officeDocument/2006/relationships/image" Target="../media/image114.sv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svg"/><Relationship Id="rId21" Type="http://schemas.openxmlformats.org/officeDocument/2006/relationships/image" Target="../media/image62.png"/><Relationship Id="rId42" Type="http://schemas.openxmlformats.org/officeDocument/2006/relationships/image" Target="../media/image127.png"/><Relationship Id="rId47" Type="http://schemas.openxmlformats.org/officeDocument/2006/relationships/image" Target="../media/image59.svg"/><Relationship Id="rId63" Type="http://schemas.openxmlformats.org/officeDocument/2006/relationships/image" Target="../media/image98.svg"/><Relationship Id="rId68" Type="http://schemas.openxmlformats.org/officeDocument/2006/relationships/image" Target="../media/image11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2.svg"/><Relationship Id="rId29" Type="http://schemas.openxmlformats.org/officeDocument/2006/relationships/image" Target="../media/image123.png"/><Relationship Id="rId11" Type="http://schemas.openxmlformats.org/officeDocument/2006/relationships/image" Target="../media/image77.png"/><Relationship Id="rId24" Type="http://schemas.openxmlformats.org/officeDocument/2006/relationships/image" Target="../media/image100.svg"/><Relationship Id="rId32" Type="http://schemas.openxmlformats.org/officeDocument/2006/relationships/image" Target="../media/image104.svg"/><Relationship Id="rId37" Type="http://schemas.openxmlformats.org/officeDocument/2006/relationships/image" Target="../media/image83.png"/><Relationship Id="rId40" Type="http://schemas.openxmlformats.org/officeDocument/2006/relationships/image" Target="../media/image133.svg"/><Relationship Id="rId45" Type="http://schemas.openxmlformats.org/officeDocument/2006/relationships/image" Target="../media/image137.svg"/><Relationship Id="rId53" Type="http://schemas.openxmlformats.org/officeDocument/2006/relationships/image" Target="../media/image141.svg"/><Relationship Id="rId58" Type="http://schemas.openxmlformats.org/officeDocument/2006/relationships/image" Target="../media/image125.png"/><Relationship Id="rId66" Type="http://schemas.openxmlformats.org/officeDocument/2006/relationships/image" Target="../media/image152.png"/><Relationship Id="rId5" Type="http://schemas.openxmlformats.org/officeDocument/2006/relationships/image" Target="../media/image70.png"/><Relationship Id="rId61" Type="http://schemas.openxmlformats.org/officeDocument/2006/relationships/image" Target="../media/image151.svg"/><Relationship Id="rId19" Type="http://schemas.openxmlformats.org/officeDocument/2006/relationships/image" Target="../media/image54.png"/><Relationship Id="rId14" Type="http://schemas.openxmlformats.org/officeDocument/2006/relationships/image" Target="../media/image80.svg"/><Relationship Id="rId22" Type="http://schemas.openxmlformats.org/officeDocument/2006/relationships/image" Target="../media/image63.svg"/><Relationship Id="rId27" Type="http://schemas.openxmlformats.org/officeDocument/2006/relationships/image" Target="../media/image56.png"/><Relationship Id="rId30" Type="http://schemas.openxmlformats.org/officeDocument/2006/relationships/image" Target="../media/image124.svg"/><Relationship Id="rId35" Type="http://schemas.openxmlformats.org/officeDocument/2006/relationships/image" Target="../media/image134.png"/><Relationship Id="rId43" Type="http://schemas.openxmlformats.org/officeDocument/2006/relationships/image" Target="../media/image128.svg"/><Relationship Id="rId48" Type="http://schemas.openxmlformats.org/officeDocument/2006/relationships/image" Target="../media/image66.png"/><Relationship Id="rId56" Type="http://schemas.openxmlformats.org/officeDocument/2006/relationships/image" Target="../media/image148.png"/><Relationship Id="rId64" Type="http://schemas.openxmlformats.org/officeDocument/2006/relationships/image" Target="../media/image60.png"/><Relationship Id="rId69" Type="http://schemas.openxmlformats.org/officeDocument/2006/relationships/image" Target="../media/image120.svg"/><Relationship Id="rId8" Type="http://schemas.openxmlformats.org/officeDocument/2006/relationships/image" Target="../media/image53.svg"/><Relationship Id="rId51" Type="http://schemas.openxmlformats.org/officeDocument/2006/relationships/image" Target="../media/image139.svg"/><Relationship Id="rId72" Type="http://schemas.openxmlformats.org/officeDocument/2006/relationships/image" Target="../media/image117.png"/><Relationship Id="rId3" Type="http://schemas.openxmlformats.org/officeDocument/2006/relationships/image" Target="../media/image146.png"/><Relationship Id="rId12" Type="http://schemas.openxmlformats.org/officeDocument/2006/relationships/image" Target="../media/image78.svg"/><Relationship Id="rId17" Type="http://schemas.openxmlformats.org/officeDocument/2006/relationships/image" Target="../media/image85.png"/><Relationship Id="rId25" Type="http://schemas.openxmlformats.org/officeDocument/2006/relationships/image" Target="../media/image64.png"/><Relationship Id="rId33" Type="http://schemas.openxmlformats.org/officeDocument/2006/relationships/image" Target="../media/image107.png"/><Relationship Id="rId38" Type="http://schemas.openxmlformats.org/officeDocument/2006/relationships/image" Target="../media/image84.svg"/><Relationship Id="rId46" Type="http://schemas.openxmlformats.org/officeDocument/2006/relationships/image" Target="../media/image58.png"/><Relationship Id="rId59" Type="http://schemas.openxmlformats.org/officeDocument/2006/relationships/image" Target="../media/image126.svg"/><Relationship Id="rId67" Type="http://schemas.openxmlformats.org/officeDocument/2006/relationships/image" Target="../media/image153.svg"/><Relationship Id="rId20" Type="http://schemas.openxmlformats.org/officeDocument/2006/relationships/image" Target="../media/image55.svg"/><Relationship Id="rId41" Type="http://schemas.openxmlformats.org/officeDocument/2006/relationships/image" Target="../media/image131.png"/><Relationship Id="rId54" Type="http://schemas.openxmlformats.org/officeDocument/2006/relationships/image" Target="../media/image142.png"/><Relationship Id="rId62" Type="http://schemas.openxmlformats.org/officeDocument/2006/relationships/image" Target="../media/image97.png"/><Relationship Id="rId70" Type="http://schemas.openxmlformats.org/officeDocument/2006/relationships/image" Target="../media/image1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50.png"/><Relationship Id="rId23" Type="http://schemas.openxmlformats.org/officeDocument/2006/relationships/image" Target="../media/image99.png"/><Relationship Id="rId28" Type="http://schemas.openxmlformats.org/officeDocument/2006/relationships/image" Target="../media/image57.svg"/><Relationship Id="rId36" Type="http://schemas.openxmlformats.org/officeDocument/2006/relationships/image" Target="../media/image135.svg"/><Relationship Id="rId49" Type="http://schemas.openxmlformats.org/officeDocument/2006/relationships/image" Target="../media/image67.svg"/><Relationship Id="rId57" Type="http://schemas.openxmlformats.org/officeDocument/2006/relationships/image" Target="../media/image149.svg"/><Relationship Id="rId10" Type="http://schemas.openxmlformats.org/officeDocument/2006/relationships/image" Target="../media/image74.svg"/><Relationship Id="rId31" Type="http://schemas.openxmlformats.org/officeDocument/2006/relationships/image" Target="../media/image103.png"/><Relationship Id="rId44" Type="http://schemas.openxmlformats.org/officeDocument/2006/relationships/image" Target="../media/image136.png"/><Relationship Id="rId52" Type="http://schemas.openxmlformats.org/officeDocument/2006/relationships/image" Target="../media/image140.png"/><Relationship Id="rId60" Type="http://schemas.openxmlformats.org/officeDocument/2006/relationships/image" Target="../media/image150.png"/><Relationship Id="rId65" Type="http://schemas.openxmlformats.org/officeDocument/2006/relationships/image" Target="../media/image61.svg"/><Relationship Id="rId73" Type="http://schemas.openxmlformats.org/officeDocument/2006/relationships/image" Target="../media/image118.svg"/><Relationship Id="rId4" Type="http://schemas.openxmlformats.org/officeDocument/2006/relationships/image" Target="../media/image147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86.svg"/><Relationship Id="rId39" Type="http://schemas.openxmlformats.org/officeDocument/2006/relationships/image" Target="../media/image132.png"/><Relationship Id="rId34" Type="http://schemas.openxmlformats.org/officeDocument/2006/relationships/image" Target="../media/image108.svg"/><Relationship Id="rId50" Type="http://schemas.openxmlformats.org/officeDocument/2006/relationships/image" Target="../media/image138.png"/><Relationship Id="rId55" Type="http://schemas.openxmlformats.org/officeDocument/2006/relationships/image" Target="../media/image143.svg"/><Relationship Id="rId7" Type="http://schemas.openxmlformats.org/officeDocument/2006/relationships/image" Target="../media/image52.png"/><Relationship Id="rId71" Type="http://schemas.openxmlformats.org/officeDocument/2006/relationships/image" Target="../media/image114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svg"/><Relationship Id="rId21" Type="http://schemas.openxmlformats.org/officeDocument/2006/relationships/image" Target="../media/image62.png"/><Relationship Id="rId42" Type="http://schemas.openxmlformats.org/officeDocument/2006/relationships/image" Target="../media/image127.png"/><Relationship Id="rId47" Type="http://schemas.openxmlformats.org/officeDocument/2006/relationships/image" Target="../media/image59.svg"/><Relationship Id="rId63" Type="http://schemas.openxmlformats.org/officeDocument/2006/relationships/image" Target="../media/image98.svg"/><Relationship Id="rId68" Type="http://schemas.openxmlformats.org/officeDocument/2006/relationships/image" Target="../media/image113.png"/><Relationship Id="rId7" Type="http://schemas.openxmlformats.org/officeDocument/2006/relationships/image" Target="../media/image52.png"/><Relationship Id="rId71" Type="http://schemas.openxmlformats.org/officeDocument/2006/relationships/image" Target="../media/image118.sv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2.svg"/><Relationship Id="rId29" Type="http://schemas.openxmlformats.org/officeDocument/2006/relationships/image" Target="../media/image123.png"/><Relationship Id="rId11" Type="http://schemas.openxmlformats.org/officeDocument/2006/relationships/image" Target="../media/image77.png"/><Relationship Id="rId24" Type="http://schemas.openxmlformats.org/officeDocument/2006/relationships/image" Target="../media/image100.svg"/><Relationship Id="rId32" Type="http://schemas.openxmlformats.org/officeDocument/2006/relationships/image" Target="../media/image104.svg"/><Relationship Id="rId37" Type="http://schemas.openxmlformats.org/officeDocument/2006/relationships/image" Target="../media/image83.png"/><Relationship Id="rId40" Type="http://schemas.openxmlformats.org/officeDocument/2006/relationships/image" Target="../media/image133.svg"/><Relationship Id="rId45" Type="http://schemas.openxmlformats.org/officeDocument/2006/relationships/image" Target="../media/image137.svg"/><Relationship Id="rId53" Type="http://schemas.openxmlformats.org/officeDocument/2006/relationships/image" Target="../media/image141.svg"/><Relationship Id="rId58" Type="http://schemas.openxmlformats.org/officeDocument/2006/relationships/image" Target="../media/image125.png"/><Relationship Id="rId66" Type="http://schemas.openxmlformats.org/officeDocument/2006/relationships/image" Target="../media/image119.png"/><Relationship Id="rId5" Type="http://schemas.openxmlformats.org/officeDocument/2006/relationships/image" Target="../media/image70.png"/><Relationship Id="rId61" Type="http://schemas.openxmlformats.org/officeDocument/2006/relationships/image" Target="../media/image151.svg"/><Relationship Id="rId19" Type="http://schemas.openxmlformats.org/officeDocument/2006/relationships/image" Target="../media/image54.png"/><Relationship Id="rId14" Type="http://schemas.openxmlformats.org/officeDocument/2006/relationships/image" Target="../media/image80.svg"/><Relationship Id="rId22" Type="http://schemas.openxmlformats.org/officeDocument/2006/relationships/image" Target="../media/image63.svg"/><Relationship Id="rId27" Type="http://schemas.openxmlformats.org/officeDocument/2006/relationships/image" Target="../media/image56.png"/><Relationship Id="rId30" Type="http://schemas.openxmlformats.org/officeDocument/2006/relationships/image" Target="../media/image124.svg"/><Relationship Id="rId35" Type="http://schemas.openxmlformats.org/officeDocument/2006/relationships/image" Target="../media/image134.png"/><Relationship Id="rId43" Type="http://schemas.openxmlformats.org/officeDocument/2006/relationships/image" Target="../media/image128.svg"/><Relationship Id="rId48" Type="http://schemas.openxmlformats.org/officeDocument/2006/relationships/image" Target="../media/image66.png"/><Relationship Id="rId56" Type="http://schemas.openxmlformats.org/officeDocument/2006/relationships/image" Target="../media/image148.png"/><Relationship Id="rId64" Type="http://schemas.openxmlformats.org/officeDocument/2006/relationships/image" Target="../media/image60.png"/><Relationship Id="rId69" Type="http://schemas.openxmlformats.org/officeDocument/2006/relationships/image" Target="../media/image114.svg"/><Relationship Id="rId8" Type="http://schemas.openxmlformats.org/officeDocument/2006/relationships/image" Target="../media/image53.svg"/><Relationship Id="rId51" Type="http://schemas.openxmlformats.org/officeDocument/2006/relationships/image" Target="../media/image139.svg"/><Relationship Id="rId3" Type="http://schemas.openxmlformats.org/officeDocument/2006/relationships/image" Target="../media/image146.png"/><Relationship Id="rId12" Type="http://schemas.openxmlformats.org/officeDocument/2006/relationships/image" Target="../media/image78.svg"/><Relationship Id="rId17" Type="http://schemas.openxmlformats.org/officeDocument/2006/relationships/image" Target="../media/image85.png"/><Relationship Id="rId25" Type="http://schemas.openxmlformats.org/officeDocument/2006/relationships/image" Target="../media/image64.png"/><Relationship Id="rId33" Type="http://schemas.openxmlformats.org/officeDocument/2006/relationships/image" Target="../media/image107.png"/><Relationship Id="rId38" Type="http://schemas.openxmlformats.org/officeDocument/2006/relationships/image" Target="../media/image84.svg"/><Relationship Id="rId46" Type="http://schemas.openxmlformats.org/officeDocument/2006/relationships/image" Target="../media/image58.png"/><Relationship Id="rId59" Type="http://schemas.openxmlformats.org/officeDocument/2006/relationships/image" Target="../media/image126.svg"/><Relationship Id="rId67" Type="http://schemas.openxmlformats.org/officeDocument/2006/relationships/image" Target="../media/image120.svg"/><Relationship Id="rId20" Type="http://schemas.openxmlformats.org/officeDocument/2006/relationships/image" Target="../media/image55.svg"/><Relationship Id="rId41" Type="http://schemas.openxmlformats.org/officeDocument/2006/relationships/image" Target="../media/image131.png"/><Relationship Id="rId54" Type="http://schemas.openxmlformats.org/officeDocument/2006/relationships/image" Target="../media/image142.png"/><Relationship Id="rId62" Type="http://schemas.openxmlformats.org/officeDocument/2006/relationships/image" Target="../media/image97.png"/><Relationship Id="rId70" Type="http://schemas.openxmlformats.org/officeDocument/2006/relationships/image" Target="../media/image1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50.png"/><Relationship Id="rId23" Type="http://schemas.openxmlformats.org/officeDocument/2006/relationships/image" Target="../media/image99.png"/><Relationship Id="rId28" Type="http://schemas.openxmlformats.org/officeDocument/2006/relationships/image" Target="../media/image57.svg"/><Relationship Id="rId36" Type="http://schemas.openxmlformats.org/officeDocument/2006/relationships/image" Target="../media/image135.svg"/><Relationship Id="rId49" Type="http://schemas.openxmlformats.org/officeDocument/2006/relationships/image" Target="../media/image67.svg"/><Relationship Id="rId57" Type="http://schemas.openxmlformats.org/officeDocument/2006/relationships/image" Target="../media/image149.svg"/><Relationship Id="rId10" Type="http://schemas.openxmlformats.org/officeDocument/2006/relationships/image" Target="../media/image74.svg"/><Relationship Id="rId31" Type="http://schemas.openxmlformats.org/officeDocument/2006/relationships/image" Target="../media/image103.png"/><Relationship Id="rId44" Type="http://schemas.openxmlformats.org/officeDocument/2006/relationships/image" Target="../media/image136.png"/><Relationship Id="rId52" Type="http://schemas.openxmlformats.org/officeDocument/2006/relationships/image" Target="../media/image140.png"/><Relationship Id="rId60" Type="http://schemas.openxmlformats.org/officeDocument/2006/relationships/image" Target="../media/image150.png"/><Relationship Id="rId65" Type="http://schemas.openxmlformats.org/officeDocument/2006/relationships/image" Target="../media/image61.svg"/><Relationship Id="rId4" Type="http://schemas.openxmlformats.org/officeDocument/2006/relationships/image" Target="../media/image147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86.svg"/><Relationship Id="rId39" Type="http://schemas.openxmlformats.org/officeDocument/2006/relationships/image" Target="../media/image132.png"/><Relationship Id="rId34" Type="http://schemas.openxmlformats.org/officeDocument/2006/relationships/image" Target="../media/image108.svg"/><Relationship Id="rId50" Type="http://schemas.openxmlformats.org/officeDocument/2006/relationships/image" Target="../media/image138.png"/><Relationship Id="rId55" Type="http://schemas.openxmlformats.org/officeDocument/2006/relationships/image" Target="../media/image143.sv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.svg"/><Relationship Id="rId21" Type="http://schemas.openxmlformats.org/officeDocument/2006/relationships/image" Target="../media/image64.png"/><Relationship Id="rId42" Type="http://schemas.openxmlformats.org/officeDocument/2006/relationships/image" Target="../media/image58.png"/><Relationship Id="rId47" Type="http://schemas.openxmlformats.org/officeDocument/2006/relationships/image" Target="../media/image139.svg"/><Relationship Id="rId63" Type="http://schemas.openxmlformats.org/officeDocument/2006/relationships/image" Target="../media/image100.svg"/><Relationship Id="rId68" Type="http://schemas.openxmlformats.org/officeDocument/2006/relationships/image" Target="../media/image11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6.svg"/><Relationship Id="rId29" Type="http://schemas.openxmlformats.org/officeDocument/2006/relationships/image" Target="../media/image107.png"/><Relationship Id="rId11" Type="http://schemas.openxmlformats.org/officeDocument/2006/relationships/image" Target="../media/image77.png"/><Relationship Id="rId24" Type="http://schemas.openxmlformats.org/officeDocument/2006/relationships/image" Target="../media/image57.svg"/><Relationship Id="rId32" Type="http://schemas.openxmlformats.org/officeDocument/2006/relationships/image" Target="../media/image135.svg"/><Relationship Id="rId37" Type="http://schemas.openxmlformats.org/officeDocument/2006/relationships/image" Target="../media/image131.png"/><Relationship Id="rId40" Type="http://schemas.openxmlformats.org/officeDocument/2006/relationships/image" Target="../media/image136.png"/><Relationship Id="rId45" Type="http://schemas.openxmlformats.org/officeDocument/2006/relationships/image" Target="../media/image67.svg"/><Relationship Id="rId53" Type="http://schemas.openxmlformats.org/officeDocument/2006/relationships/image" Target="../media/image149.svg"/><Relationship Id="rId58" Type="http://schemas.openxmlformats.org/officeDocument/2006/relationships/image" Target="../media/image97.png"/><Relationship Id="rId66" Type="http://schemas.openxmlformats.org/officeDocument/2006/relationships/image" Target="../media/image152.png"/><Relationship Id="rId5" Type="http://schemas.openxmlformats.org/officeDocument/2006/relationships/image" Target="../media/image70.png"/><Relationship Id="rId61" Type="http://schemas.openxmlformats.org/officeDocument/2006/relationships/image" Target="../media/image61.svg"/><Relationship Id="rId19" Type="http://schemas.openxmlformats.org/officeDocument/2006/relationships/image" Target="../media/image62.png"/><Relationship Id="rId14" Type="http://schemas.openxmlformats.org/officeDocument/2006/relationships/image" Target="../media/image80.svg"/><Relationship Id="rId22" Type="http://schemas.openxmlformats.org/officeDocument/2006/relationships/image" Target="../media/image65.svg"/><Relationship Id="rId27" Type="http://schemas.openxmlformats.org/officeDocument/2006/relationships/image" Target="../media/image103.png"/><Relationship Id="rId30" Type="http://schemas.openxmlformats.org/officeDocument/2006/relationships/image" Target="../media/image108.svg"/><Relationship Id="rId35" Type="http://schemas.openxmlformats.org/officeDocument/2006/relationships/image" Target="../media/image132.png"/><Relationship Id="rId43" Type="http://schemas.openxmlformats.org/officeDocument/2006/relationships/image" Target="../media/image59.svg"/><Relationship Id="rId48" Type="http://schemas.openxmlformats.org/officeDocument/2006/relationships/image" Target="../media/image140.png"/><Relationship Id="rId56" Type="http://schemas.openxmlformats.org/officeDocument/2006/relationships/image" Target="../media/image150.png"/><Relationship Id="rId64" Type="http://schemas.openxmlformats.org/officeDocument/2006/relationships/image" Target="../media/image154.png"/><Relationship Id="rId69" Type="http://schemas.openxmlformats.org/officeDocument/2006/relationships/image" Target="../media/image120.svg"/><Relationship Id="rId8" Type="http://schemas.openxmlformats.org/officeDocument/2006/relationships/image" Target="../media/image53.svg"/><Relationship Id="rId51" Type="http://schemas.openxmlformats.org/officeDocument/2006/relationships/image" Target="../media/image143.svg"/><Relationship Id="rId72" Type="http://schemas.openxmlformats.org/officeDocument/2006/relationships/image" Target="../media/image117.png"/><Relationship Id="rId3" Type="http://schemas.openxmlformats.org/officeDocument/2006/relationships/image" Target="../media/image146.png"/><Relationship Id="rId12" Type="http://schemas.openxmlformats.org/officeDocument/2006/relationships/image" Target="../media/image78.svg"/><Relationship Id="rId17" Type="http://schemas.openxmlformats.org/officeDocument/2006/relationships/image" Target="../media/image54.png"/><Relationship Id="rId25" Type="http://schemas.openxmlformats.org/officeDocument/2006/relationships/image" Target="../media/image123.png"/><Relationship Id="rId33" Type="http://schemas.openxmlformats.org/officeDocument/2006/relationships/image" Target="../media/image83.png"/><Relationship Id="rId38" Type="http://schemas.openxmlformats.org/officeDocument/2006/relationships/image" Target="../media/image127.png"/><Relationship Id="rId46" Type="http://schemas.openxmlformats.org/officeDocument/2006/relationships/image" Target="../media/image138.png"/><Relationship Id="rId59" Type="http://schemas.openxmlformats.org/officeDocument/2006/relationships/image" Target="../media/image98.svg"/><Relationship Id="rId67" Type="http://schemas.openxmlformats.org/officeDocument/2006/relationships/image" Target="../media/image153.svg"/><Relationship Id="rId20" Type="http://schemas.openxmlformats.org/officeDocument/2006/relationships/image" Target="../media/image63.svg"/><Relationship Id="rId41" Type="http://schemas.openxmlformats.org/officeDocument/2006/relationships/image" Target="../media/image137.svg"/><Relationship Id="rId54" Type="http://schemas.openxmlformats.org/officeDocument/2006/relationships/image" Target="../media/image125.png"/><Relationship Id="rId62" Type="http://schemas.openxmlformats.org/officeDocument/2006/relationships/image" Target="../media/image99.png"/><Relationship Id="rId70" Type="http://schemas.openxmlformats.org/officeDocument/2006/relationships/image" Target="../media/image1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85.png"/><Relationship Id="rId23" Type="http://schemas.openxmlformats.org/officeDocument/2006/relationships/image" Target="../media/image56.png"/><Relationship Id="rId28" Type="http://schemas.openxmlformats.org/officeDocument/2006/relationships/image" Target="../media/image104.svg"/><Relationship Id="rId36" Type="http://schemas.openxmlformats.org/officeDocument/2006/relationships/image" Target="../media/image133.svg"/><Relationship Id="rId49" Type="http://schemas.openxmlformats.org/officeDocument/2006/relationships/image" Target="../media/image141.svg"/><Relationship Id="rId57" Type="http://schemas.openxmlformats.org/officeDocument/2006/relationships/image" Target="../media/image151.svg"/><Relationship Id="rId10" Type="http://schemas.openxmlformats.org/officeDocument/2006/relationships/image" Target="../media/image74.svg"/><Relationship Id="rId31" Type="http://schemas.openxmlformats.org/officeDocument/2006/relationships/image" Target="../media/image134.png"/><Relationship Id="rId44" Type="http://schemas.openxmlformats.org/officeDocument/2006/relationships/image" Target="../media/image66.png"/><Relationship Id="rId52" Type="http://schemas.openxmlformats.org/officeDocument/2006/relationships/image" Target="../media/image148.png"/><Relationship Id="rId60" Type="http://schemas.openxmlformats.org/officeDocument/2006/relationships/image" Target="../media/image60.png"/><Relationship Id="rId65" Type="http://schemas.openxmlformats.org/officeDocument/2006/relationships/image" Target="../media/image155.svg"/><Relationship Id="rId73" Type="http://schemas.openxmlformats.org/officeDocument/2006/relationships/image" Target="../media/image118.svg"/><Relationship Id="rId4" Type="http://schemas.openxmlformats.org/officeDocument/2006/relationships/image" Target="../media/image147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55.svg"/><Relationship Id="rId39" Type="http://schemas.openxmlformats.org/officeDocument/2006/relationships/image" Target="../media/image128.svg"/><Relationship Id="rId34" Type="http://schemas.openxmlformats.org/officeDocument/2006/relationships/image" Target="../media/image84.svg"/><Relationship Id="rId50" Type="http://schemas.openxmlformats.org/officeDocument/2006/relationships/image" Target="../media/image142.png"/><Relationship Id="rId55" Type="http://schemas.openxmlformats.org/officeDocument/2006/relationships/image" Target="../media/image126.svg"/><Relationship Id="rId7" Type="http://schemas.openxmlformats.org/officeDocument/2006/relationships/image" Target="../media/image52.png"/><Relationship Id="rId71" Type="http://schemas.openxmlformats.org/officeDocument/2006/relationships/image" Target="../media/image114.sv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svg"/><Relationship Id="rId21" Type="http://schemas.openxmlformats.org/officeDocument/2006/relationships/image" Target="../media/image62.png"/><Relationship Id="rId34" Type="http://schemas.openxmlformats.org/officeDocument/2006/relationships/image" Target="../media/image135.svg"/><Relationship Id="rId42" Type="http://schemas.openxmlformats.org/officeDocument/2006/relationships/image" Target="../media/image136.png"/><Relationship Id="rId47" Type="http://schemas.openxmlformats.org/officeDocument/2006/relationships/image" Target="../media/image67.svg"/><Relationship Id="rId50" Type="http://schemas.openxmlformats.org/officeDocument/2006/relationships/image" Target="../media/image140.png"/><Relationship Id="rId55" Type="http://schemas.openxmlformats.org/officeDocument/2006/relationships/image" Target="../media/image149.svg"/><Relationship Id="rId63" Type="http://schemas.openxmlformats.org/officeDocument/2006/relationships/image" Target="../media/image61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0.svg"/><Relationship Id="rId29" Type="http://schemas.openxmlformats.org/officeDocument/2006/relationships/image" Target="../media/image103.png"/><Relationship Id="rId11" Type="http://schemas.openxmlformats.org/officeDocument/2006/relationships/image" Target="../media/image73.png"/><Relationship Id="rId24" Type="http://schemas.openxmlformats.org/officeDocument/2006/relationships/image" Target="../media/image65.svg"/><Relationship Id="rId32" Type="http://schemas.openxmlformats.org/officeDocument/2006/relationships/image" Target="../media/image108.svg"/><Relationship Id="rId37" Type="http://schemas.openxmlformats.org/officeDocument/2006/relationships/image" Target="../media/image132.png"/><Relationship Id="rId40" Type="http://schemas.openxmlformats.org/officeDocument/2006/relationships/image" Target="../media/image127.png"/><Relationship Id="rId45" Type="http://schemas.openxmlformats.org/officeDocument/2006/relationships/image" Target="../media/image59.svg"/><Relationship Id="rId53" Type="http://schemas.openxmlformats.org/officeDocument/2006/relationships/image" Target="../media/image143.svg"/><Relationship Id="rId58" Type="http://schemas.openxmlformats.org/officeDocument/2006/relationships/image" Target="../media/image150.png"/><Relationship Id="rId66" Type="http://schemas.openxmlformats.org/officeDocument/2006/relationships/image" Target="../media/image154.png"/><Relationship Id="rId5" Type="http://schemas.openxmlformats.org/officeDocument/2006/relationships/image" Target="../media/image146.png"/><Relationship Id="rId61" Type="http://schemas.openxmlformats.org/officeDocument/2006/relationships/image" Target="../media/image98.svg"/><Relationship Id="rId19" Type="http://schemas.openxmlformats.org/officeDocument/2006/relationships/image" Target="../media/image54.png"/><Relationship Id="rId14" Type="http://schemas.openxmlformats.org/officeDocument/2006/relationships/image" Target="../media/image78.svg"/><Relationship Id="rId22" Type="http://schemas.openxmlformats.org/officeDocument/2006/relationships/image" Target="../media/image63.svg"/><Relationship Id="rId27" Type="http://schemas.openxmlformats.org/officeDocument/2006/relationships/image" Target="../media/image123.png"/><Relationship Id="rId30" Type="http://schemas.openxmlformats.org/officeDocument/2006/relationships/image" Target="../media/image104.svg"/><Relationship Id="rId35" Type="http://schemas.openxmlformats.org/officeDocument/2006/relationships/image" Target="../media/image83.png"/><Relationship Id="rId43" Type="http://schemas.openxmlformats.org/officeDocument/2006/relationships/image" Target="../media/image137.svg"/><Relationship Id="rId48" Type="http://schemas.openxmlformats.org/officeDocument/2006/relationships/image" Target="../media/image138.png"/><Relationship Id="rId56" Type="http://schemas.openxmlformats.org/officeDocument/2006/relationships/image" Target="../media/image125.png"/><Relationship Id="rId64" Type="http://schemas.openxmlformats.org/officeDocument/2006/relationships/image" Target="../media/image99.png"/><Relationship Id="rId8" Type="http://schemas.openxmlformats.org/officeDocument/2006/relationships/image" Target="../media/image71.svg"/><Relationship Id="rId51" Type="http://schemas.openxmlformats.org/officeDocument/2006/relationships/image" Target="../media/image141.svg"/><Relationship Id="rId3" Type="http://schemas.openxmlformats.org/officeDocument/2006/relationships/image" Target="../media/image91.png"/><Relationship Id="rId12" Type="http://schemas.openxmlformats.org/officeDocument/2006/relationships/image" Target="../media/image74.svg"/><Relationship Id="rId17" Type="http://schemas.openxmlformats.org/officeDocument/2006/relationships/image" Target="../media/image85.png"/><Relationship Id="rId25" Type="http://schemas.openxmlformats.org/officeDocument/2006/relationships/image" Target="../media/image56.png"/><Relationship Id="rId33" Type="http://schemas.openxmlformats.org/officeDocument/2006/relationships/image" Target="../media/image134.png"/><Relationship Id="rId38" Type="http://schemas.openxmlformats.org/officeDocument/2006/relationships/image" Target="../media/image133.svg"/><Relationship Id="rId46" Type="http://schemas.openxmlformats.org/officeDocument/2006/relationships/image" Target="../media/image66.png"/><Relationship Id="rId59" Type="http://schemas.openxmlformats.org/officeDocument/2006/relationships/image" Target="../media/image151.svg"/><Relationship Id="rId67" Type="http://schemas.openxmlformats.org/officeDocument/2006/relationships/image" Target="../media/image155.svg"/><Relationship Id="rId20" Type="http://schemas.openxmlformats.org/officeDocument/2006/relationships/image" Target="../media/image55.svg"/><Relationship Id="rId41" Type="http://schemas.openxmlformats.org/officeDocument/2006/relationships/image" Target="../media/image128.svg"/><Relationship Id="rId54" Type="http://schemas.openxmlformats.org/officeDocument/2006/relationships/image" Target="../media/image148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7.svg"/><Relationship Id="rId15" Type="http://schemas.openxmlformats.org/officeDocument/2006/relationships/image" Target="../media/image79.png"/><Relationship Id="rId23" Type="http://schemas.openxmlformats.org/officeDocument/2006/relationships/image" Target="../media/image64.png"/><Relationship Id="rId28" Type="http://schemas.openxmlformats.org/officeDocument/2006/relationships/image" Target="../media/image124.svg"/><Relationship Id="rId36" Type="http://schemas.openxmlformats.org/officeDocument/2006/relationships/image" Target="../media/image84.svg"/><Relationship Id="rId49" Type="http://schemas.openxmlformats.org/officeDocument/2006/relationships/image" Target="../media/image139.svg"/><Relationship Id="rId57" Type="http://schemas.openxmlformats.org/officeDocument/2006/relationships/image" Target="../media/image126.svg"/><Relationship Id="rId10" Type="http://schemas.openxmlformats.org/officeDocument/2006/relationships/image" Target="../media/image53.svg"/><Relationship Id="rId31" Type="http://schemas.openxmlformats.org/officeDocument/2006/relationships/image" Target="../media/image107.png"/><Relationship Id="rId44" Type="http://schemas.openxmlformats.org/officeDocument/2006/relationships/image" Target="../media/image58.png"/><Relationship Id="rId52" Type="http://schemas.openxmlformats.org/officeDocument/2006/relationships/image" Target="../media/image142.png"/><Relationship Id="rId60" Type="http://schemas.openxmlformats.org/officeDocument/2006/relationships/image" Target="../media/image97.png"/><Relationship Id="rId65" Type="http://schemas.openxmlformats.org/officeDocument/2006/relationships/image" Target="../media/image100.svg"/><Relationship Id="rId4" Type="http://schemas.openxmlformats.org/officeDocument/2006/relationships/image" Target="../media/image92.svg"/><Relationship Id="rId9" Type="http://schemas.openxmlformats.org/officeDocument/2006/relationships/image" Target="../media/image52.png"/><Relationship Id="rId13" Type="http://schemas.openxmlformats.org/officeDocument/2006/relationships/image" Target="../media/image77.png"/><Relationship Id="rId18" Type="http://schemas.openxmlformats.org/officeDocument/2006/relationships/image" Target="../media/image86.svg"/><Relationship Id="rId39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.svg"/><Relationship Id="rId21" Type="http://schemas.openxmlformats.org/officeDocument/2006/relationships/image" Target="../media/image56.png"/><Relationship Id="rId34" Type="http://schemas.openxmlformats.org/officeDocument/2006/relationships/image" Target="../media/image133.svg"/><Relationship Id="rId42" Type="http://schemas.openxmlformats.org/officeDocument/2006/relationships/image" Target="../media/image58.png"/><Relationship Id="rId47" Type="http://schemas.openxmlformats.org/officeDocument/2006/relationships/image" Target="../media/image139.svg"/><Relationship Id="rId50" Type="http://schemas.openxmlformats.org/officeDocument/2006/relationships/image" Target="../media/image142.png"/><Relationship Id="rId55" Type="http://schemas.openxmlformats.org/officeDocument/2006/relationships/image" Target="../media/image126.svg"/><Relationship Id="rId63" Type="http://schemas.openxmlformats.org/officeDocument/2006/relationships/image" Target="../media/image100.sv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6.svg"/><Relationship Id="rId29" Type="http://schemas.openxmlformats.org/officeDocument/2006/relationships/image" Target="../media/image134.png"/><Relationship Id="rId11" Type="http://schemas.openxmlformats.org/officeDocument/2006/relationships/image" Target="../media/image77.png"/><Relationship Id="rId24" Type="http://schemas.openxmlformats.org/officeDocument/2006/relationships/image" Target="../media/image124.svg"/><Relationship Id="rId32" Type="http://schemas.openxmlformats.org/officeDocument/2006/relationships/image" Target="../media/image84.svg"/><Relationship Id="rId37" Type="http://schemas.openxmlformats.org/officeDocument/2006/relationships/image" Target="../media/image65.svg"/><Relationship Id="rId40" Type="http://schemas.openxmlformats.org/officeDocument/2006/relationships/image" Target="../media/image136.png"/><Relationship Id="rId45" Type="http://schemas.openxmlformats.org/officeDocument/2006/relationships/image" Target="../media/image67.svg"/><Relationship Id="rId53" Type="http://schemas.openxmlformats.org/officeDocument/2006/relationships/image" Target="../media/image149.svg"/><Relationship Id="rId58" Type="http://schemas.openxmlformats.org/officeDocument/2006/relationships/image" Target="../media/image97.png"/><Relationship Id="rId5" Type="http://schemas.openxmlformats.org/officeDocument/2006/relationships/image" Target="../media/image70.png"/><Relationship Id="rId61" Type="http://schemas.openxmlformats.org/officeDocument/2006/relationships/image" Target="../media/image61.svg"/><Relationship Id="rId19" Type="http://schemas.openxmlformats.org/officeDocument/2006/relationships/image" Target="../media/image62.png"/><Relationship Id="rId14" Type="http://schemas.openxmlformats.org/officeDocument/2006/relationships/image" Target="../media/image80.svg"/><Relationship Id="rId22" Type="http://schemas.openxmlformats.org/officeDocument/2006/relationships/image" Target="../media/image57.svg"/><Relationship Id="rId27" Type="http://schemas.openxmlformats.org/officeDocument/2006/relationships/image" Target="../media/image107.png"/><Relationship Id="rId30" Type="http://schemas.openxmlformats.org/officeDocument/2006/relationships/image" Target="../media/image135.svg"/><Relationship Id="rId35" Type="http://schemas.openxmlformats.org/officeDocument/2006/relationships/image" Target="../media/image131.png"/><Relationship Id="rId43" Type="http://schemas.openxmlformats.org/officeDocument/2006/relationships/image" Target="../media/image59.svg"/><Relationship Id="rId48" Type="http://schemas.openxmlformats.org/officeDocument/2006/relationships/image" Target="../media/image140.png"/><Relationship Id="rId56" Type="http://schemas.openxmlformats.org/officeDocument/2006/relationships/image" Target="../media/image150.png"/><Relationship Id="rId64" Type="http://schemas.openxmlformats.org/officeDocument/2006/relationships/image" Target="../media/image154.png"/><Relationship Id="rId8" Type="http://schemas.openxmlformats.org/officeDocument/2006/relationships/image" Target="../media/image53.svg"/><Relationship Id="rId51" Type="http://schemas.openxmlformats.org/officeDocument/2006/relationships/image" Target="../media/image143.svg"/><Relationship Id="rId3" Type="http://schemas.openxmlformats.org/officeDocument/2006/relationships/image" Target="../media/image146.png"/><Relationship Id="rId12" Type="http://schemas.openxmlformats.org/officeDocument/2006/relationships/image" Target="../media/image78.svg"/><Relationship Id="rId17" Type="http://schemas.openxmlformats.org/officeDocument/2006/relationships/image" Target="../media/image54.png"/><Relationship Id="rId25" Type="http://schemas.openxmlformats.org/officeDocument/2006/relationships/image" Target="../media/image103.png"/><Relationship Id="rId33" Type="http://schemas.openxmlformats.org/officeDocument/2006/relationships/image" Target="../media/image132.png"/><Relationship Id="rId38" Type="http://schemas.openxmlformats.org/officeDocument/2006/relationships/image" Target="../media/image127.png"/><Relationship Id="rId46" Type="http://schemas.openxmlformats.org/officeDocument/2006/relationships/image" Target="../media/image138.png"/><Relationship Id="rId59" Type="http://schemas.openxmlformats.org/officeDocument/2006/relationships/image" Target="../media/image98.svg"/><Relationship Id="rId20" Type="http://schemas.openxmlformats.org/officeDocument/2006/relationships/image" Target="../media/image63.svg"/><Relationship Id="rId41" Type="http://schemas.openxmlformats.org/officeDocument/2006/relationships/image" Target="../media/image137.svg"/><Relationship Id="rId54" Type="http://schemas.openxmlformats.org/officeDocument/2006/relationships/image" Target="../media/image125.png"/><Relationship Id="rId62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5" Type="http://schemas.openxmlformats.org/officeDocument/2006/relationships/image" Target="../media/image85.png"/><Relationship Id="rId23" Type="http://schemas.openxmlformats.org/officeDocument/2006/relationships/image" Target="../media/image123.png"/><Relationship Id="rId28" Type="http://schemas.openxmlformats.org/officeDocument/2006/relationships/image" Target="../media/image108.svg"/><Relationship Id="rId36" Type="http://schemas.openxmlformats.org/officeDocument/2006/relationships/image" Target="../media/image64.png"/><Relationship Id="rId49" Type="http://schemas.openxmlformats.org/officeDocument/2006/relationships/image" Target="../media/image141.svg"/><Relationship Id="rId57" Type="http://schemas.openxmlformats.org/officeDocument/2006/relationships/image" Target="../media/image151.svg"/><Relationship Id="rId10" Type="http://schemas.openxmlformats.org/officeDocument/2006/relationships/image" Target="../media/image74.svg"/><Relationship Id="rId31" Type="http://schemas.openxmlformats.org/officeDocument/2006/relationships/image" Target="../media/image83.png"/><Relationship Id="rId44" Type="http://schemas.openxmlformats.org/officeDocument/2006/relationships/image" Target="../media/image66.png"/><Relationship Id="rId52" Type="http://schemas.openxmlformats.org/officeDocument/2006/relationships/image" Target="../media/image148.png"/><Relationship Id="rId60" Type="http://schemas.openxmlformats.org/officeDocument/2006/relationships/image" Target="../media/image60.png"/><Relationship Id="rId65" Type="http://schemas.openxmlformats.org/officeDocument/2006/relationships/image" Target="../media/image155.svg"/><Relationship Id="rId4" Type="http://schemas.openxmlformats.org/officeDocument/2006/relationships/image" Target="../media/image147.svg"/><Relationship Id="rId9" Type="http://schemas.openxmlformats.org/officeDocument/2006/relationships/image" Target="../media/image73.png"/><Relationship Id="rId13" Type="http://schemas.openxmlformats.org/officeDocument/2006/relationships/image" Target="../media/image79.png"/><Relationship Id="rId18" Type="http://schemas.openxmlformats.org/officeDocument/2006/relationships/image" Target="../media/image55.svg"/><Relationship Id="rId39" Type="http://schemas.openxmlformats.org/officeDocument/2006/relationships/image" Target="../media/image1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63.svg"/><Relationship Id="rId26" Type="http://schemas.openxmlformats.org/officeDocument/2006/relationships/image" Target="../media/image108.svg"/><Relationship Id="rId39" Type="http://schemas.openxmlformats.org/officeDocument/2006/relationships/image" Target="../media/image137.svg"/><Relationship Id="rId21" Type="http://schemas.openxmlformats.org/officeDocument/2006/relationships/image" Target="../media/image123.png"/><Relationship Id="rId34" Type="http://schemas.openxmlformats.org/officeDocument/2006/relationships/image" Target="../media/image64.png"/><Relationship Id="rId42" Type="http://schemas.openxmlformats.org/officeDocument/2006/relationships/image" Target="../media/image138.png"/><Relationship Id="rId47" Type="http://schemas.openxmlformats.org/officeDocument/2006/relationships/image" Target="../media/image126.svg"/><Relationship Id="rId50" Type="http://schemas.openxmlformats.org/officeDocument/2006/relationships/image" Target="../media/image148.png"/><Relationship Id="rId55" Type="http://schemas.openxmlformats.org/officeDocument/2006/relationships/image" Target="../media/image98.sv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5.svg"/><Relationship Id="rId29" Type="http://schemas.openxmlformats.org/officeDocument/2006/relationships/image" Target="../media/image83.png"/><Relationship Id="rId11" Type="http://schemas.openxmlformats.org/officeDocument/2006/relationships/image" Target="../media/image79.png"/><Relationship Id="rId24" Type="http://schemas.openxmlformats.org/officeDocument/2006/relationships/image" Target="../media/image104.svg"/><Relationship Id="rId32" Type="http://schemas.openxmlformats.org/officeDocument/2006/relationships/image" Target="../media/image133.svg"/><Relationship Id="rId37" Type="http://schemas.openxmlformats.org/officeDocument/2006/relationships/image" Target="../media/image128.svg"/><Relationship Id="rId40" Type="http://schemas.openxmlformats.org/officeDocument/2006/relationships/image" Target="../media/image58.png"/><Relationship Id="rId45" Type="http://schemas.openxmlformats.org/officeDocument/2006/relationships/image" Target="../media/image141.svg"/><Relationship Id="rId53" Type="http://schemas.openxmlformats.org/officeDocument/2006/relationships/image" Target="../media/image151.svg"/><Relationship Id="rId58" Type="http://schemas.openxmlformats.org/officeDocument/2006/relationships/image" Target="../media/image99.png"/><Relationship Id="rId5" Type="http://schemas.openxmlformats.org/officeDocument/2006/relationships/image" Target="../media/image52.png"/><Relationship Id="rId61" Type="http://schemas.openxmlformats.org/officeDocument/2006/relationships/image" Target="../media/image155.svg"/><Relationship Id="rId19" Type="http://schemas.openxmlformats.org/officeDocument/2006/relationships/image" Target="../media/image56.png"/><Relationship Id="rId14" Type="http://schemas.openxmlformats.org/officeDocument/2006/relationships/image" Target="../media/image86.svg"/><Relationship Id="rId22" Type="http://schemas.openxmlformats.org/officeDocument/2006/relationships/image" Target="../media/image124.svg"/><Relationship Id="rId27" Type="http://schemas.openxmlformats.org/officeDocument/2006/relationships/image" Target="../media/image134.png"/><Relationship Id="rId30" Type="http://schemas.openxmlformats.org/officeDocument/2006/relationships/image" Target="../media/image84.svg"/><Relationship Id="rId35" Type="http://schemas.openxmlformats.org/officeDocument/2006/relationships/image" Target="../media/image65.svg"/><Relationship Id="rId43" Type="http://schemas.openxmlformats.org/officeDocument/2006/relationships/image" Target="../media/image139.svg"/><Relationship Id="rId48" Type="http://schemas.openxmlformats.org/officeDocument/2006/relationships/image" Target="../media/image146.png"/><Relationship Id="rId56" Type="http://schemas.openxmlformats.org/officeDocument/2006/relationships/image" Target="../media/image60.png"/><Relationship Id="rId8" Type="http://schemas.openxmlformats.org/officeDocument/2006/relationships/image" Target="../media/image74.svg"/><Relationship Id="rId51" Type="http://schemas.openxmlformats.org/officeDocument/2006/relationships/image" Target="../media/image149.svg"/><Relationship Id="rId3" Type="http://schemas.openxmlformats.org/officeDocument/2006/relationships/image" Target="../media/image70.png"/><Relationship Id="rId12" Type="http://schemas.openxmlformats.org/officeDocument/2006/relationships/image" Target="../media/image80.svg"/><Relationship Id="rId17" Type="http://schemas.openxmlformats.org/officeDocument/2006/relationships/image" Target="../media/image62.png"/><Relationship Id="rId25" Type="http://schemas.openxmlformats.org/officeDocument/2006/relationships/image" Target="../media/image107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46" Type="http://schemas.openxmlformats.org/officeDocument/2006/relationships/image" Target="../media/image125.png"/><Relationship Id="rId59" Type="http://schemas.openxmlformats.org/officeDocument/2006/relationships/image" Target="../media/image100.svg"/><Relationship Id="rId20" Type="http://schemas.openxmlformats.org/officeDocument/2006/relationships/image" Target="../media/image57.svg"/><Relationship Id="rId41" Type="http://schemas.openxmlformats.org/officeDocument/2006/relationships/image" Target="../media/image59.svg"/><Relationship Id="rId54" Type="http://schemas.openxmlformats.org/officeDocument/2006/relationships/image" Target="../media/image9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svg"/><Relationship Id="rId15" Type="http://schemas.openxmlformats.org/officeDocument/2006/relationships/image" Target="../media/image54.png"/><Relationship Id="rId23" Type="http://schemas.openxmlformats.org/officeDocument/2006/relationships/image" Target="../media/image103.png"/><Relationship Id="rId28" Type="http://schemas.openxmlformats.org/officeDocument/2006/relationships/image" Target="../media/image135.svg"/><Relationship Id="rId36" Type="http://schemas.openxmlformats.org/officeDocument/2006/relationships/image" Target="../media/image127.png"/><Relationship Id="rId49" Type="http://schemas.openxmlformats.org/officeDocument/2006/relationships/image" Target="../media/image147.svg"/><Relationship Id="rId57" Type="http://schemas.openxmlformats.org/officeDocument/2006/relationships/image" Target="../media/image61.svg"/><Relationship Id="rId10" Type="http://schemas.openxmlformats.org/officeDocument/2006/relationships/image" Target="../media/image78.svg"/><Relationship Id="rId31" Type="http://schemas.openxmlformats.org/officeDocument/2006/relationships/image" Target="../media/image132.png"/><Relationship Id="rId44" Type="http://schemas.openxmlformats.org/officeDocument/2006/relationships/image" Target="../media/image140.png"/><Relationship Id="rId52" Type="http://schemas.openxmlformats.org/officeDocument/2006/relationships/image" Target="../media/image150.png"/><Relationship Id="rId60" Type="http://schemas.openxmlformats.org/officeDocument/2006/relationships/image" Target="../media/image154.png"/><Relationship Id="rId4" Type="http://schemas.openxmlformats.org/officeDocument/2006/relationships/image" Target="../media/image71.sv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botkyrka.se/jobb-och-vuxenutbildning/ferieprakti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nicklasson@botkyrka.s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26" Type="http://schemas.openxmlformats.org/officeDocument/2006/relationships/image" Target="../media/image63.svg"/><Relationship Id="rId3" Type="http://schemas.openxmlformats.org/officeDocument/2006/relationships/image" Target="../media/image66.png"/><Relationship Id="rId21" Type="http://schemas.openxmlformats.org/officeDocument/2006/relationships/image" Target="../media/image81.png"/><Relationship Id="rId34" Type="http://schemas.openxmlformats.org/officeDocument/2006/relationships/image" Target="../media/image90.svg"/><Relationship Id="rId7" Type="http://schemas.openxmlformats.org/officeDocument/2006/relationships/image" Target="../media/image70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62.png"/><Relationship Id="rId3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8.svg"/><Relationship Id="rId20" Type="http://schemas.openxmlformats.org/officeDocument/2006/relationships/image" Target="../media/image55.sv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1" Type="http://schemas.openxmlformats.org/officeDocument/2006/relationships/image" Target="../media/image73.png"/><Relationship Id="rId24" Type="http://schemas.openxmlformats.org/officeDocument/2006/relationships/image" Target="../media/image84.svg"/><Relationship Id="rId32" Type="http://schemas.openxmlformats.org/officeDocument/2006/relationships/image" Target="../media/image88.sv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83.png"/><Relationship Id="rId28" Type="http://schemas.openxmlformats.org/officeDocument/2006/relationships/image" Target="../media/image57.svg"/><Relationship Id="rId10" Type="http://schemas.openxmlformats.org/officeDocument/2006/relationships/image" Target="../media/image72.svg"/><Relationship Id="rId19" Type="http://schemas.openxmlformats.org/officeDocument/2006/relationships/image" Target="../media/image54.png"/><Relationship Id="rId31" Type="http://schemas.openxmlformats.org/officeDocument/2006/relationships/image" Target="../media/image87.png"/><Relationship Id="rId4" Type="http://schemas.openxmlformats.org/officeDocument/2006/relationships/image" Target="../media/image67.svg"/><Relationship Id="rId9" Type="http://schemas.openxmlformats.org/officeDocument/2006/relationships/image" Target="../media/image50.png"/><Relationship Id="rId14" Type="http://schemas.openxmlformats.org/officeDocument/2006/relationships/image" Target="../media/image76.svg"/><Relationship Id="rId22" Type="http://schemas.openxmlformats.org/officeDocument/2006/relationships/image" Target="../media/image82.svg"/><Relationship Id="rId27" Type="http://schemas.openxmlformats.org/officeDocument/2006/relationships/image" Target="../media/image56.png"/><Relationship Id="rId30" Type="http://schemas.openxmlformats.org/officeDocument/2006/relationships/image" Target="../media/image86.svg"/><Relationship Id="rId8" Type="http://schemas.openxmlformats.org/officeDocument/2006/relationships/image" Target="../media/image7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26" Type="http://schemas.openxmlformats.org/officeDocument/2006/relationships/image" Target="../media/image84.svg"/><Relationship Id="rId39" Type="http://schemas.openxmlformats.org/officeDocument/2006/relationships/image" Target="../media/image97.png"/><Relationship Id="rId21" Type="http://schemas.openxmlformats.org/officeDocument/2006/relationships/image" Target="../media/image54.png"/><Relationship Id="rId34" Type="http://schemas.openxmlformats.org/officeDocument/2006/relationships/image" Target="../media/image94.svg"/><Relationship Id="rId42" Type="http://schemas.openxmlformats.org/officeDocument/2006/relationships/image" Target="../media/image100.svg"/><Relationship Id="rId47" Type="http://schemas.openxmlformats.org/officeDocument/2006/relationships/image" Target="../media/image103.png"/><Relationship Id="rId50" Type="http://schemas.openxmlformats.org/officeDocument/2006/relationships/image" Target="../media/image106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svg"/><Relationship Id="rId29" Type="http://schemas.openxmlformats.org/officeDocument/2006/relationships/image" Target="../media/image56.png"/><Relationship Id="rId11" Type="http://schemas.openxmlformats.org/officeDocument/2006/relationships/image" Target="../media/image73.png"/><Relationship Id="rId24" Type="http://schemas.openxmlformats.org/officeDocument/2006/relationships/image" Target="../media/image82.svg"/><Relationship Id="rId32" Type="http://schemas.openxmlformats.org/officeDocument/2006/relationships/image" Target="../media/image67.svg"/><Relationship Id="rId37" Type="http://schemas.openxmlformats.org/officeDocument/2006/relationships/image" Target="../media/image89.png"/><Relationship Id="rId40" Type="http://schemas.openxmlformats.org/officeDocument/2006/relationships/image" Target="../media/image98.svg"/><Relationship Id="rId45" Type="http://schemas.openxmlformats.org/officeDocument/2006/relationships/image" Target="../media/image64.pn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image" Target="../media/image63.svg"/><Relationship Id="rId36" Type="http://schemas.openxmlformats.org/officeDocument/2006/relationships/image" Target="../media/image96.svg"/><Relationship Id="rId49" Type="http://schemas.openxmlformats.org/officeDocument/2006/relationships/image" Target="../media/image105.png"/><Relationship Id="rId10" Type="http://schemas.openxmlformats.org/officeDocument/2006/relationships/image" Target="../media/image72.svg"/><Relationship Id="rId19" Type="http://schemas.openxmlformats.org/officeDocument/2006/relationships/image" Target="../media/image85.png"/><Relationship Id="rId31" Type="http://schemas.openxmlformats.org/officeDocument/2006/relationships/image" Target="../media/image66.png"/><Relationship Id="rId44" Type="http://schemas.openxmlformats.org/officeDocument/2006/relationships/image" Target="../media/image102.svg"/><Relationship Id="rId52" Type="http://schemas.openxmlformats.org/officeDocument/2006/relationships/image" Target="../media/image88.svg"/><Relationship Id="rId4" Type="http://schemas.openxmlformats.org/officeDocument/2006/relationships/image" Target="../media/image92.svg"/><Relationship Id="rId9" Type="http://schemas.openxmlformats.org/officeDocument/2006/relationships/image" Target="../media/image50.png"/><Relationship Id="rId14" Type="http://schemas.openxmlformats.org/officeDocument/2006/relationships/image" Target="../media/image76.svg"/><Relationship Id="rId22" Type="http://schemas.openxmlformats.org/officeDocument/2006/relationships/image" Target="../media/image55.svg"/><Relationship Id="rId27" Type="http://schemas.openxmlformats.org/officeDocument/2006/relationships/image" Target="../media/image62.png"/><Relationship Id="rId30" Type="http://schemas.openxmlformats.org/officeDocument/2006/relationships/image" Target="../media/image57.svg"/><Relationship Id="rId35" Type="http://schemas.openxmlformats.org/officeDocument/2006/relationships/image" Target="../media/image95.png"/><Relationship Id="rId43" Type="http://schemas.openxmlformats.org/officeDocument/2006/relationships/image" Target="../media/image101.png"/><Relationship Id="rId48" Type="http://schemas.openxmlformats.org/officeDocument/2006/relationships/image" Target="../media/image104.svg"/><Relationship Id="rId8" Type="http://schemas.openxmlformats.org/officeDocument/2006/relationships/image" Target="../media/image71.svg"/><Relationship Id="rId51" Type="http://schemas.openxmlformats.org/officeDocument/2006/relationships/image" Target="../media/image87.png"/><Relationship Id="rId3" Type="http://schemas.openxmlformats.org/officeDocument/2006/relationships/image" Target="../media/image91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93.png"/><Relationship Id="rId38" Type="http://schemas.openxmlformats.org/officeDocument/2006/relationships/image" Target="../media/image90.svg"/><Relationship Id="rId46" Type="http://schemas.openxmlformats.org/officeDocument/2006/relationships/image" Target="../media/image65.svg"/><Relationship Id="rId20" Type="http://schemas.openxmlformats.org/officeDocument/2006/relationships/image" Target="../media/image86.sv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6.svg"/><Relationship Id="rId26" Type="http://schemas.openxmlformats.org/officeDocument/2006/relationships/image" Target="../media/image63.sv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6.svg"/><Relationship Id="rId42" Type="http://schemas.openxmlformats.org/officeDocument/2006/relationships/image" Target="../media/image102.svg"/><Relationship Id="rId47" Type="http://schemas.openxmlformats.org/officeDocument/2006/relationships/image" Target="../media/image105.png"/><Relationship Id="rId50" Type="http://schemas.openxmlformats.org/officeDocument/2006/relationships/image" Target="../media/image88.sv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svg"/><Relationship Id="rId29" Type="http://schemas.openxmlformats.org/officeDocument/2006/relationships/image" Target="../media/image66.png"/><Relationship Id="rId11" Type="http://schemas.openxmlformats.org/officeDocument/2006/relationships/image" Target="../media/image75.png"/><Relationship Id="rId24" Type="http://schemas.openxmlformats.org/officeDocument/2006/relationships/image" Target="../media/image84.svg"/><Relationship Id="rId32" Type="http://schemas.openxmlformats.org/officeDocument/2006/relationships/image" Target="../media/image94.svg"/><Relationship Id="rId37" Type="http://schemas.openxmlformats.org/officeDocument/2006/relationships/image" Target="../media/image97.png"/><Relationship Id="rId40" Type="http://schemas.openxmlformats.org/officeDocument/2006/relationships/image" Target="../media/image100.svg"/><Relationship Id="rId45" Type="http://schemas.openxmlformats.org/officeDocument/2006/relationships/image" Target="../media/image103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image" Target="../media/image57.svg"/><Relationship Id="rId36" Type="http://schemas.openxmlformats.org/officeDocument/2006/relationships/image" Target="../media/image90.svg"/><Relationship Id="rId49" Type="http://schemas.openxmlformats.org/officeDocument/2006/relationships/image" Target="../media/image87.png"/><Relationship Id="rId10" Type="http://schemas.openxmlformats.org/officeDocument/2006/relationships/image" Target="../media/image74.svg"/><Relationship Id="rId19" Type="http://schemas.openxmlformats.org/officeDocument/2006/relationships/image" Target="../media/image54.png"/><Relationship Id="rId31" Type="http://schemas.openxmlformats.org/officeDocument/2006/relationships/image" Target="../media/image93.png"/><Relationship Id="rId44" Type="http://schemas.openxmlformats.org/officeDocument/2006/relationships/image" Target="../media/image65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Relationship Id="rId22" Type="http://schemas.openxmlformats.org/officeDocument/2006/relationships/image" Target="../media/image82.svg"/><Relationship Id="rId27" Type="http://schemas.openxmlformats.org/officeDocument/2006/relationships/image" Target="../media/image56.png"/><Relationship Id="rId30" Type="http://schemas.openxmlformats.org/officeDocument/2006/relationships/image" Target="../media/image67.svg"/><Relationship Id="rId35" Type="http://schemas.openxmlformats.org/officeDocument/2006/relationships/image" Target="../media/image89.png"/><Relationship Id="rId43" Type="http://schemas.openxmlformats.org/officeDocument/2006/relationships/image" Target="../media/image64.png"/><Relationship Id="rId48" Type="http://schemas.openxmlformats.org/officeDocument/2006/relationships/image" Target="../media/image106.svg"/><Relationship Id="rId8" Type="http://schemas.openxmlformats.org/officeDocument/2006/relationships/image" Target="../media/image72.svg"/><Relationship Id="rId3" Type="http://schemas.openxmlformats.org/officeDocument/2006/relationships/image" Target="../media/image68.png"/><Relationship Id="rId12" Type="http://schemas.openxmlformats.org/officeDocument/2006/relationships/image" Target="../media/image76.svg"/><Relationship Id="rId17" Type="http://schemas.openxmlformats.org/officeDocument/2006/relationships/image" Target="../media/image85.png"/><Relationship Id="rId25" Type="http://schemas.openxmlformats.org/officeDocument/2006/relationships/image" Target="../media/image62.png"/><Relationship Id="rId33" Type="http://schemas.openxmlformats.org/officeDocument/2006/relationships/image" Target="../media/image95.png"/><Relationship Id="rId38" Type="http://schemas.openxmlformats.org/officeDocument/2006/relationships/image" Target="../media/image98.svg"/><Relationship Id="rId46" Type="http://schemas.openxmlformats.org/officeDocument/2006/relationships/image" Target="../media/image104.svg"/><Relationship Id="rId20" Type="http://schemas.openxmlformats.org/officeDocument/2006/relationships/image" Target="../media/image55.sv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78.svg"/><Relationship Id="rId26" Type="http://schemas.openxmlformats.org/officeDocument/2006/relationships/image" Target="../media/image82.svg"/><Relationship Id="rId39" Type="http://schemas.openxmlformats.org/officeDocument/2006/relationships/image" Target="../media/image89.png"/><Relationship Id="rId21" Type="http://schemas.openxmlformats.org/officeDocument/2006/relationships/image" Target="../media/image85.png"/><Relationship Id="rId34" Type="http://schemas.openxmlformats.org/officeDocument/2006/relationships/image" Target="../media/image63.svg"/><Relationship Id="rId42" Type="http://schemas.openxmlformats.org/officeDocument/2006/relationships/image" Target="../media/image98.svg"/><Relationship Id="rId47" Type="http://schemas.openxmlformats.org/officeDocument/2006/relationships/image" Target="../media/image64.png"/><Relationship Id="rId50" Type="http://schemas.openxmlformats.org/officeDocument/2006/relationships/image" Target="../media/image104.svg"/><Relationship Id="rId55" Type="http://schemas.openxmlformats.org/officeDocument/2006/relationships/image" Target="../media/image113.png"/><Relationship Id="rId63" Type="http://schemas.openxmlformats.org/officeDocument/2006/relationships/image" Target="../media/image12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6.svg"/><Relationship Id="rId29" Type="http://schemas.openxmlformats.org/officeDocument/2006/relationships/image" Target="../media/image109.png"/><Relationship Id="rId11" Type="http://schemas.openxmlformats.org/officeDocument/2006/relationships/image" Target="../media/image73.png"/><Relationship Id="rId24" Type="http://schemas.openxmlformats.org/officeDocument/2006/relationships/image" Target="../media/image55.svg"/><Relationship Id="rId32" Type="http://schemas.openxmlformats.org/officeDocument/2006/relationships/image" Target="../media/image57.svg"/><Relationship Id="rId37" Type="http://schemas.openxmlformats.org/officeDocument/2006/relationships/image" Target="../media/image95.png"/><Relationship Id="rId40" Type="http://schemas.openxmlformats.org/officeDocument/2006/relationships/image" Target="../media/image90.svg"/><Relationship Id="rId45" Type="http://schemas.openxmlformats.org/officeDocument/2006/relationships/image" Target="../media/image101.png"/><Relationship Id="rId53" Type="http://schemas.openxmlformats.org/officeDocument/2006/relationships/image" Target="../media/image111.png"/><Relationship Id="rId58" Type="http://schemas.openxmlformats.org/officeDocument/2006/relationships/image" Target="../media/image116.svg"/><Relationship Id="rId5" Type="http://schemas.openxmlformats.org/officeDocument/2006/relationships/image" Target="../media/image68.png"/><Relationship Id="rId61" Type="http://schemas.openxmlformats.org/officeDocument/2006/relationships/image" Target="../media/image119.png"/><Relationship Id="rId19" Type="http://schemas.openxmlformats.org/officeDocument/2006/relationships/image" Target="../media/image79.png"/><Relationship Id="rId14" Type="http://schemas.openxmlformats.org/officeDocument/2006/relationships/image" Target="../media/image108.svg"/><Relationship Id="rId22" Type="http://schemas.openxmlformats.org/officeDocument/2006/relationships/image" Target="../media/image86.svg"/><Relationship Id="rId27" Type="http://schemas.openxmlformats.org/officeDocument/2006/relationships/image" Target="../media/image83.png"/><Relationship Id="rId30" Type="http://schemas.openxmlformats.org/officeDocument/2006/relationships/image" Target="../media/image110.svg"/><Relationship Id="rId35" Type="http://schemas.openxmlformats.org/officeDocument/2006/relationships/image" Target="../media/image93.png"/><Relationship Id="rId43" Type="http://schemas.openxmlformats.org/officeDocument/2006/relationships/image" Target="../media/image99.png"/><Relationship Id="rId48" Type="http://schemas.openxmlformats.org/officeDocument/2006/relationships/image" Target="../media/image65.svg"/><Relationship Id="rId56" Type="http://schemas.openxmlformats.org/officeDocument/2006/relationships/image" Target="../media/image114.svg"/><Relationship Id="rId64" Type="http://schemas.openxmlformats.org/officeDocument/2006/relationships/image" Target="../media/image122.svg"/><Relationship Id="rId8" Type="http://schemas.openxmlformats.org/officeDocument/2006/relationships/image" Target="../media/image71.svg"/><Relationship Id="rId51" Type="http://schemas.openxmlformats.org/officeDocument/2006/relationships/image" Target="../media/image105.png"/><Relationship Id="rId3" Type="http://schemas.openxmlformats.org/officeDocument/2006/relationships/image" Target="../media/image66.png"/><Relationship Id="rId12" Type="http://schemas.openxmlformats.org/officeDocument/2006/relationships/image" Target="../media/image74.svg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62.png"/><Relationship Id="rId38" Type="http://schemas.openxmlformats.org/officeDocument/2006/relationships/image" Target="../media/image96.svg"/><Relationship Id="rId46" Type="http://schemas.openxmlformats.org/officeDocument/2006/relationships/image" Target="../media/image102.svg"/><Relationship Id="rId59" Type="http://schemas.openxmlformats.org/officeDocument/2006/relationships/image" Target="../media/image117.png"/><Relationship Id="rId20" Type="http://schemas.openxmlformats.org/officeDocument/2006/relationships/image" Target="../media/image80.svg"/><Relationship Id="rId41" Type="http://schemas.openxmlformats.org/officeDocument/2006/relationships/image" Target="../media/image97.png"/><Relationship Id="rId54" Type="http://schemas.openxmlformats.org/officeDocument/2006/relationships/image" Target="../media/image112.svg"/><Relationship Id="rId62" Type="http://schemas.openxmlformats.org/officeDocument/2006/relationships/image" Target="../media/image120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5.png"/><Relationship Id="rId23" Type="http://schemas.openxmlformats.org/officeDocument/2006/relationships/image" Target="../media/image54.png"/><Relationship Id="rId28" Type="http://schemas.openxmlformats.org/officeDocument/2006/relationships/image" Target="../media/image84.svg"/><Relationship Id="rId36" Type="http://schemas.openxmlformats.org/officeDocument/2006/relationships/image" Target="../media/image94.svg"/><Relationship Id="rId49" Type="http://schemas.openxmlformats.org/officeDocument/2006/relationships/image" Target="../media/image103.png"/><Relationship Id="rId57" Type="http://schemas.openxmlformats.org/officeDocument/2006/relationships/image" Target="../media/image115.png"/><Relationship Id="rId10" Type="http://schemas.openxmlformats.org/officeDocument/2006/relationships/image" Target="../media/image53.svg"/><Relationship Id="rId31" Type="http://schemas.openxmlformats.org/officeDocument/2006/relationships/image" Target="../media/image56.png"/><Relationship Id="rId44" Type="http://schemas.openxmlformats.org/officeDocument/2006/relationships/image" Target="../media/image100.svg"/><Relationship Id="rId52" Type="http://schemas.openxmlformats.org/officeDocument/2006/relationships/image" Target="../media/image106.svg"/><Relationship Id="rId60" Type="http://schemas.openxmlformats.org/officeDocument/2006/relationships/image" Target="../media/image118.svg"/><Relationship Id="rId4" Type="http://schemas.openxmlformats.org/officeDocument/2006/relationships/image" Target="../media/image67.sv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78.svg"/><Relationship Id="rId26" Type="http://schemas.openxmlformats.org/officeDocument/2006/relationships/image" Target="../media/image82.svg"/><Relationship Id="rId39" Type="http://schemas.openxmlformats.org/officeDocument/2006/relationships/image" Target="../media/image115.png"/><Relationship Id="rId21" Type="http://schemas.openxmlformats.org/officeDocument/2006/relationships/image" Target="../media/image85.png"/><Relationship Id="rId34" Type="http://schemas.openxmlformats.org/officeDocument/2006/relationships/image" Target="../media/image65.svg"/><Relationship Id="rId42" Type="http://schemas.openxmlformats.org/officeDocument/2006/relationships/image" Target="../media/image118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1" Type="http://schemas.openxmlformats.org/officeDocument/2006/relationships/image" Target="../media/image73.png"/><Relationship Id="rId24" Type="http://schemas.openxmlformats.org/officeDocument/2006/relationships/image" Target="../media/image55.svg"/><Relationship Id="rId32" Type="http://schemas.openxmlformats.org/officeDocument/2006/relationships/image" Target="../media/image57.svg"/><Relationship Id="rId37" Type="http://schemas.openxmlformats.org/officeDocument/2006/relationships/image" Target="../media/image113.png"/><Relationship Id="rId40" Type="http://schemas.openxmlformats.org/officeDocument/2006/relationships/image" Target="../media/image116.svg"/><Relationship Id="rId45" Type="http://schemas.openxmlformats.org/officeDocument/2006/relationships/image" Target="../media/image121.png"/><Relationship Id="rId5" Type="http://schemas.openxmlformats.org/officeDocument/2006/relationships/image" Target="../media/image68.png"/><Relationship Id="rId15" Type="http://schemas.openxmlformats.org/officeDocument/2006/relationships/image" Target="../media/image75.png"/><Relationship Id="rId23" Type="http://schemas.openxmlformats.org/officeDocument/2006/relationships/image" Target="../media/image54.png"/><Relationship Id="rId28" Type="http://schemas.openxmlformats.org/officeDocument/2006/relationships/image" Target="../media/image84.svg"/><Relationship Id="rId36" Type="http://schemas.openxmlformats.org/officeDocument/2006/relationships/image" Target="../media/image104.svg"/><Relationship Id="rId10" Type="http://schemas.openxmlformats.org/officeDocument/2006/relationships/image" Target="../media/image72.svg"/><Relationship Id="rId19" Type="http://schemas.openxmlformats.org/officeDocument/2006/relationships/image" Target="../media/image79.png"/><Relationship Id="rId31" Type="http://schemas.openxmlformats.org/officeDocument/2006/relationships/image" Target="../media/image56.png"/><Relationship Id="rId44" Type="http://schemas.openxmlformats.org/officeDocument/2006/relationships/image" Target="../media/image120.svg"/><Relationship Id="rId4" Type="http://schemas.openxmlformats.org/officeDocument/2006/relationships/image" Target="../media/image67.svg"/><Relationship Id="rId9" Type="http://schemas.openxmlformats.org/officeDocument/2006/relationships/image" Target="../media/image50.png"/><Relationship Id="rId14" Type="http://schemas.openxmlformats.org/officeDocument/2006/relationships/image" Target="../media/image108.svg"/><Relationship Id="rId22" Type="http://schemas.openxmlformats.org/officeDocument/2006/relationships/image" Target="../media/image86.svg"/><Relationship Id="rId27" Type="http://schemas.openxmlformats.org/officeDocument/2006/relationships/image" Target="../media/image83.png"/><Relationship Id="rId30" Type="http://schemas.openxmlformats.org/officeDocument/2006/relationships/image" Target="../media/image63.svg"/><Relationship Id="rId35" Type="http://schemas.openxmlformats.org/officeDocument/2006/relationships/image" Target="../media/image103.png"/><Relationship Id="rId43" Type="http://schemas.openxmlformats.org/officeDocument/2006/relationships/image" Target="../media/image119.png"/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12" Type="http://schemas.openxmlformats.org/officeDocument/2006/relationships/image" Target="../media/image74.svg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64.png"/><Relationship Id="rId38" Type="http://schemas.openxmlformats.org/officeDocument/2006/relationships/image" Target="../media/image114.svg"/><Relationship Id="rId46" Type="http://schemas.openxmlformats.org/officeDocument/2006/relationships/image" Target="../media/image122.svg"/><Relationship Id="rId20" Type="http://schemas.openxmlformats.org/officeDocument/2006/relationships/image" Target="../media/image80.svg"/><Relationship Id="rId41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svg"/><Relationship Id="rId21" Type="http://schemas.openxmlformats.org/officeDocument/2006/relationships/image" Target="../media/image54.png"/><Relationship Id="rId34" Type="http://schemas.openxmlformats.org/officeDocument/2006/relationships/image" Target="../media/image94.svg"/><Relationship Id="rId42" Type="http://schemas.openxmlformats.org/officeDocument/2006/relationships/image" Target="../media/image100.svg"/><Relationship Id="rId47" Type="http://schemas.openxmlformats.org/officeDocument/2006/relationships/image" Target="../media/image123.png"/><Relationship Id="rId50" Type="http://schemas.openxmlformats.org/officeDocument/2006/relationships/image" Target="../media/image104.svg"/><Relationship Id="rId55" Type="http://schemas.openxmlformats.org/officeDocument/2006/relationships/image" Target="../media/image127.png"/><Relationship Id="rId63" Type="http://schemas.openxmlformats.org/officeDocument/2006/relationships/image" Target="../media/image115.png"/><Relationship Id="rId68" Type="http://schemas.openxmlformats.org/officeDocument/2006/relationships/image" Target="../media/image122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svg"/><Relationship Id="rId29" Type="http://schemas.openxmlformats.org/officeDocument/2006/relationships/image" Target="../media/image56.png"/><Relationship Id="rId11" Type="http://schemas.openxmlformats.org/officeDocument/2006/relationships/image" Target="../media/image73.png"/><Relationship Id="rId24" Type="http://schemas.openxmlformats.org/officeDocument/2006/relationships/image" Target="../media/image82.svg"/><Relationship Id="rId32" Type="http://schemas.openxmlformats.org/officeDocument/2006/relationships/image" Target="../media/image63.svg"/><Relationship Id="rId37" Type="http://schemas.openxmlformats.org/officeDocument/2006/relationships/image" Target="../media/image89.png"/><Relationship Id="rId40" Type="http://schemas.openxmlformats.org/officeDocument/2006/relationships/image" Target="../media/image98.svg"/><Relationship Id="rId45" Type="http://schemas.openxmlformats.org/officeDocument/2006/relationships/image" Target="../media/image64.png"/><Relationship Id="rId53" Type="http://schemas.openxmlformats.org/officeDocument/2006/relationships/image" Target="../media/image105.png"/><Relationship Id="rId58" Type="http://schemas.openxmlformats.org/officeDocument/2006/relationships/image" Target="../media/image120.svg"/><Relationship Id="rId66" Type="http://schemas.openxmlformats.org/officeDocument/2006/relationships/image" Target="../media/image88.svg"/><Relationship Id="rId5" Type="http://schemas.openxmlformats.org/officeDocument/2006/relationships/image" Target="../media/image68.png"/><Relationship Id="rId61" Type="http://schemas.openxmlformats.org/officeDocument/2006/relationships/image" Target="../media/image117.png"/><Relationship Id="rId19" Type="http://schemas.openxmlformats.org/officeDocument/2006/relationships/image" Target="../media/image85.png"/><Relationship Id="rId14" Type="http://schemas.openxmlformats.org/officeDocument/2006/relationships/image" Target="../media/image76.svg"/><Relationship Id="rId22" Type="http://schemas.openxmlformats.org/officeDocument/2006/relationships/image" Target="../media/image55.svg"/><Relationship Id="rId27" Type="http://schemas.openxmlformats.org/officeDocument/2006/relationships/image" Target="../media/image109.png"/><Relationship Id="rId30" Type="http://schemas.openxmlformats.org/officeDocument/2006/relationships/image" Target="../media/image57.svg"/><Relationship Id="rId35" Type="http://schemas.openxmlformats.org/officeDocument/2006/relationships/image" Target="../media/image95.png"/><Relationship Id="rId43" Type="http://schemas.openxmlformats.org/officeDocument/2006/relationships/image" Target="../media/image101.png"/><Relationship Id="rId48" Type="http://schemas.openxmlformats.org/officeDocument/2006/relationships/image" Target="../media/image124.svg"/><Relationship Id="rId56" Type="http://schemas.openxmlformats.org/officeDocument/2006/relationships/image" Target="../media/image128.svg"/><Relationship Id="rId64" Type="http://schemas.openxmlformats.org/officeDocument/2006/relationships/image" Target="../media/image116.svg"/><Relationship Id="rId8" Type="http://schemas.openxmlformats.org/officeDocument/2006/relationships/image" Target="../media/image71.svg"/><Relationship Id="rId51" Type="http://schemas.openxmlformats.org/officeDocument/2006/relationships/image" Target="../media/image125.png"/><Relationship Id="rId3" Type="http://schemas.openxmlformats.org/officeDocument/2006/relationships/image" Target="../media/image66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93.png"/><Relationship Id="rId38" Type="http://schemas.openxmlformats.org/officeDocument/2006/relationships/image" Target="../media/image90.svg"/><Relationship Id="rId46" Type="http://schemas.openxmlformats.org/officeDocument/2006/relationships/image" Target="../media/image65.svg"/><Relationship Id="rId59" Type="http://schemas.openxmlformats.org/officeDocument/2006/relationships/image" Target="../media/image113.png"/><Relationship Id="rId67" Type="http://schemas.openxmlformats.org/officeDocument/2006/relationships/image" Target="../media/image121.png"/><Relationship Id="rId20" Type="http://schemas.openxmlformats.org/officeDocument/2006/relationships/image" Target="../media/image86.svg"/><Relationship Id="rId41" Type="http://schemas.openxmlformats.org/officeDocument/2006/relationships/image" Target="../media/image99.png"/><Relationship Id="rId54" Type="http://schemas.openxmlformats.org/officeDocument/2006/relationships/image" Target="../media/image106.svg"/><Relationship Id="rId62" Type="http://schemas.openxmlformats.org/officeDocument/2006/relationships/image" Target="../media/image118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sv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image" Target="../media/image110.svg"/><Relationship Id="rId36" Type="http://schemas.openxmlformats.org/officeDocument/2006/relationships/image" Target="../media/image96.svg"/><Relationship Id="rId49" Type="http://schemas.openxmlformats.org/officeDocument/2006/relationships/image" Target="../media/image103.png"/><Relationship Id="rId57" Type="http://schemas.openxmlformats.org/officeDocument/2006/relationships/image" Target="../media/image119.png"/><Relationship Id="rId10" Type="http://schemas.openxmlformats.org/officeDocument/2006/relationships/image" Target="../media/image53.svg"/><Relationship Id="rId31" Type="http://schemas.openxmlformats.org/officeDocument/2006/relationships/image" Target="../media/image62.png"/><Relationship Id="rId44" Type="http://schemas.openxmlformats.org/officeDocument/2006/relationships/image" Target="../media/image102.svg"/><Relationship Id="rId52" Type="http://schemas.openxmlformats.org/officeDocument/2006/relationships/image" Target="../media/image126.svg"/><Relationship Id="rId60" Type="http://schemas.openxmlformats.org/officeDocument/2006/relationships/image" Target="../media/image114.svg"/><Relationship Id="rId65" Type="http://schemas.openxmlformats.org/officeDocument/2006/relationships/image" Target="../media/image87.png"/><Relationship Id="rId4" Type="http://schemas.openxmlformats.org/officeDocument/2006/relationships/image" Target="../media/image67.svg"/><Relationship Id="rId9" Type="http://schemas.openxmlformats.org/officeDocument/2006/relationships/image" Target="../media/image52.pn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9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08E7B4C-BDA9-4BB6-B1B0-E72AA5410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3740726"/>
            <a:ext cx="11287410" cy="923329"/>
          </a:xfrm>
        </p:spPr>
        <p:txBody>
          <a:bodyPr/>
          <a:lstStyle/>
          <a:p>
            <a:r>
              <a:rPr lang="sv-SE" dirty="0"/>
              <a:t>Stegvis digitalisering från 2020 i syfte att nå </a:t>
            </a:r>
            <a:br>
              <a:rPr lang="sv-SE" dirty="0"/>
            </a:br>
            <a:r>
              <a:rPr lang="sv-SE" dirty="0"/>
              <a:t>en digital feriepraktikprocess</a:t>
            </a:r>
          </a:p>
          <a:p>
            <a:br>
              <a:rPr lang="sv-SE" dirty="0"/>
            </a:br>
            <a:br>
              <a:rPr lang="sv-SE" dirty="0"/>
            </a:br>
            <a:r>
              <a:rPr lang="sv-SE" dirty="0"/>
              <a:t>						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AC6173-5B88-4BAF-AB07-339A95C39DD2}"/>
              </a:ext>
            </a:extLst>
          </p:cNvPr>
          <p:cNvSpPr txBox="1"/>
          <p:nvPr/>
        </p:nvSpPr>
        <p:spPr>
          <a:xfrm>
            <a:off x="5821653" y="550959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1800" dirty="0">
                <a:solidFill>
                  <a:srgbClr val="005B59"/>
                </a:solidFill>
              </a:rPr>
              <a:t>Maria Nicklasson </a:t>
            </a:r>
          </a:p>
          <a:p>
            <a:pPr algn="r"/>
            <a:r>
              <a:rPr lang="sv-SE" sz="1800" dirty="0">
                <a:solidFill>
                  <a:srgbClr val="005B59"/>
                </a:solidFill>
              </a:rPr>
              <a:t>Arbetsmarknads- och vuxenutbildningsförvaltningen Botkyrka kommun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C7B373-3B6A-9B91-0AC8-5766D26C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7" y="583814"/>
            <a:ext cx="5032376" cy="2665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81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ild 142" descr="Öppet kuvert med hel fyllning">
            <a:extLst>
              <a:ext uri="{FF2B5EF4-FFF2-40B4-BE49-F238E27FC236}">
                <a16:creationId xmlns:a16="http://schemas.microsoft.com/office/drawing/2014/main" id="{78D63A68-63D8-BAAE-E952-4F87C4C47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30632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5" name="Bild 74" descr="Kvinna som rycker på axlarna med hel fyllning">
            <a:extLst>
              <a:ext uri="{FF2B5EF4-FFF2-40B4-BE49-F238E27FC236}">
                <a16:creationId xmlns:a16="http://schemas.microsoft.com/office/drawing/2014/main" id="{0B58A8C6-0586-96A3-E69F-33C7654813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71035" y="3399649"/>
            <a:ext cx="860206" cy="860206"/>
          </a:xfrm>
          <a:prstGeom prst="rect">
            <a:avLst/>
          </a:prstGeom>
        </p:spPr>
      </p:pic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9592ECE-92ED-986A-316C-462C8E6E48C3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3530DE8-AE42-19FB-7B52-4CF671029B1E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69B670EC-0D15-254E-290D-AA1094F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B80A0B36-8A35-1D98-BA28-E77F2B72CD9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64" name="Bild 63" descr="Kvinna som rycker på axlarna med hel fyllning">
            <a:extLst>
              <a:ext uri="{FF2B5EF4-FFF2-40B4-BE49-F238E27FC236}">
                <a16:creationId xmlns:a16="http://schemas.microsoft.com/office/drawing/2014/main" id="{DA2115C9-9129-1646-977D-93469F3754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pic>
        <p:nvPicPr>
          <p:cNvPr id="108" name="Bild 107" descr="Leende ansikte helt fyllt med hel fyllning">
            <a:extLst>
              <a:ext uri="{FF2B5EF4-FFF2-40B4-BE49-F238E27FC236}">
                <a16:creationId xmlns:a16="http://schemas.microsoft.com/office/drawing/2014/main" id="{E03C2C2E-3A1B-E7FF-EE39-FFB6E62FBC9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109" name="textruta 108">
            <a:extLst>
              <a:ext uri="{FF2B5EF4-FFF2-40B4-BE49-F238E27FC236}">
                <a16:creationId xmlns:a16="http://schemas.microsoft.com/office/drawing/2014/main" id="{6F5E3569-1CCC-EB16-3443-1C0C6A2C94B5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CF58FD49-3964-78A1-853B-3430A80B59E6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C6F65554-F69D-E74A-5FC1-06573F819992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ubrik 4">
            <a:extLst>
              <a:ext uri="{FF2B5EF4-FFF2-40B4-BE49-F238E27FC236}">
                <a16:creationId xmlns:a16="http://schemas.microsoft.com/office/drawing/2014/main" id="{54C4590F-D79F-E72F-C14C-162CD4D1576A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1BBF3747-3CD9-F91C-CEF9-BE7EDCCA67B1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21" name="Bild 120" descr="En pussel pjäs">
              <a:extLst>
                <a:ext uri="{FF2B5EF4-FFF2-40B4-BE49-F238E27FC236}">
                  <a16:creationId xmlns:a16="http://schemas.microsoft.com/office/drawing/2014/main" id="{9D457ED4-1206-9DCB-0657-D0F3629F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22" name="Bild 121" descr="En pussel pjäs">
              <a:extLst>
                <a:ext uri="{FF2B5EF4-FFF2-40B4-BE49-F238E27FC236}">
                  <a16:creationId xmlns:a16="http://schemas.microsoft.com/office/drawing/2014/main" id="{DB920EE1-EAF6-971D-B8DD-E6043E7F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23" name="Bild 122" descr="En pussel pjäs">
              <a:extLst>
                <a:ext uri="{FF2B5EF4-FFF2-40B4-BE49-F238E27FC236}">
                  <a16:creationId xmlns:a16="http://schemas.microsoft.com/office/drawing/2014/main" id="{60EC645E-240B-0E08-28A6-DC7C52E6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24" name="Bild 123" descr="En pussel pjäs">
              <a:extLst>
                <a:ext uri="{FF2B5EF4-FFF2-40B4-BE49-F238E27FC236}">
                  <a16:creationId xmlns:a16="http://schemas.microsoft.com/office/drawing/2014/main" id="{6581CD23-BDD0-C259-38D4-CCB4207B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25" name="Bild 124" descr="En pussel pjäs">
              <a:extLst>
                <a:ext uri="{FF2B5EF4-FFF2-40B4-BE49-F238E27FC236}">
                  <a16:creationId xmlns:a16="http://schemas.microsoft.com/office/drawing/2014/main" id="{A212370D-0F90-F57B-133D-5B832586E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26" name="Bild 125" descr="En pussel pjäs">
              <a:extLst>
                <a:ext uri="{FF2B5EF4-FFF2-40B4-BE49-F238E27FC236}">
                  <a16:creationId xmlns:a16="http://schemas.microsoft.com/office/drawing/2014/main" id="{95644920-3B00-1665-6524-83DE1DBAF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27" name="Bild 126" descr="En pussel pjäs">
              <a:extLst>
                <a:ext uri="{FF2B5EF4-FFF2-40B4-BE49-F238E27FC236}">
                  <a16:creationId xmlns:a16="http://schemas.microsoft.com/office/drawing/2014/main" id="{81CB1171-ACE6-877D-48D0-425A5476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pic>
        <p:nvPicPr>
          <p:cNvPr id="5" name="Bild 4" descr="Kontrakt kontur">
            <a:extLst>
              <a:ext uri="{FF2B5EF4-FFF2-40B4-BE49-F238E27FC236}">
                <a16:creationId xmlns:a16="http://schemas.microsoft.com/office/drawing/2014/main" id="{01852DF7-5D28-88F2-18AF-15A90421EE72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31" name="Bild 30" descr="Kontrakt kontur">
            <a:extLst>
              <a:ext uri="{FF2B5EF4-FFF2-40B4-BE49-F238E27FC236}">
                <a16:creationId xmlns:a16="http://schemas.microsoft.com/office/drawing/2014/main" id="{28A1784B-FBF9-A1E1-9D8F-AE95B9406547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54" name="Bild 53" descr="Pergamentrulle med hel fyllning">
            <a:extLst>
              <a:ext uri="{FF2B5EF4-FFF2-40B4-BE49-F238E27FC236}">
                <a16:creationId xmlns:a16="http://schemas.microsoft.com/office/drawing/2014/main" id="{6371C51F-ED9E-1E0D-3376-3F4802DF041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grpSp>
        <p:nvGrpSpPr>
          <p:cNvPr id="73" name="Grupp 72">
            <a:extLst>
              <a:ext uri="{FF2B5EF4-FFF2-40B4-BE49-F238E27FC236}">
                <a16:creationId xmlns:a16="http://schemas.microsoft.com/office/drawing/2014/main" id="{D19996F5-E134-34D8-3106-77A4436A0E42}"/>
              </a:ext>
            </a:extLst>
          </p:cNvPr>
          <p:cNvGrpSpPr/>
          <p:nvPr/>
        </p:nvGrpSpPr>
        <p:grpSpPr>
          <a:xfrm>
            <a:off x="4139916" y="781121"/>
            <a:ext cx="9720672" cy="5159336"/>
            <a:chOff x="4043472" y="635272"/>
            <a:chExt cx="9720672" cy="5159336"/>
          </a:xfrm>
        </p:grpSpPr>
        <p:pic>
          <p:nvPicPr>
            <p:cNvPr id="80" name="Bild 79" descr="En pussel pjäs">
              <a:extLst>
                <a:ext uri="{FF2B5EF4-FFF2-40B4-BE49-F238E27FC236}">
                  <a16:creationId xmlns:a16="http://schemas.microsoft.com/office/drawing/2014/main" id="{366EADC3-DDC0-B75D-2218-712AC68E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6971DDC3-0B93-F217-FDCA-2D0FC8E5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87" name="Bild 86" descr="En pussel pjäs">
              <a:extLst>
                <a:ext uri="{FF2B5EF4-FFF2-40B4-BE49-F238E27FC236}">
                  <a16:creationId xmlns:a16="http://schemas.microsoft.com/office/drawing/2014/main" id="{995B9F74-E0AD-F493-8F3D-1EB10CB94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88" name="Bild 87" descr="En pussel pjäs">
              <a:extLst>
                <a:ext uri="{FF2B5EF4-FFF2-40B4-BE49-F238E27FC236}">
                  <a16:creationId xmlns:a16="http://schemas.microsoft.com/office/drawing/2014/main" id="{A6024701-5E00-9837-75D3-C93DF909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EEE13280-BD46-BFCF-C973-33CFF74F3CF8}"/>
              </a:ext>
            </a:extLst>
          </p:cNvPr>
          <p:cNvGrpSpPr/>
          <p:nvPr/>
        </p:nvGrpSpPr>
        <p:grpSpPr>
          <a:xfrm>
            <a:off x="2416947" y="-890444"/>
            <a:ext cx="11443641" cy="5015359"/>
            <a:chOff x="2416947" y="-890444"/>
            <a:chExt cx="11443641" cy="5015359"/>
          </a:xfrm>
        </p:grpSpPr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F8E7300F-5CCC-E1C7-4A8D-86AB728DB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0800000">
              <a:off x="2416947" y="-860930"/>
              <a:ext cx="4572000" cy="4572000"/>
            </a:xfrm>
            <a:prstGeom prst="rect">
              <a:avLst/>
            </a:prstGeom>
          </p:spPr>
        </p:pic>
        <p:pic>
          <p:nvPicPr>
            <p:cNvPr id="91" name="Bild 90" descr="En pussel pjäs">
              <a:extLst>
                <a:ext uri="{FF2B5EF4-FFF2-40B4-BE49-F238E27FC236}">
                  <a16:creationId xmlns:a16="http://schemas.microsoft.com/office/drawing/2014/main" id="{1835E6A4-9B2D-07F3-083C-E3DB8694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B6927F5E-5674-CC25-02E8-58A7E6F7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93" name="Bild 92" descr="En pussel pjäs">
              <a:extLst>
                <a:ext uri="{FF2B5EF4-FFF2-40B4-BE49-F238E27FC236}">
                  <a16:creationId xmlns:a16="http://schemas.microsoft.com/office/drawing/2014/main" id="{42F53155-4B88-B1AF-D5DE-0430D9EED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94" name="Bild 93" descr="En pussel pjäs">
              <a:extLst>
                <a:ext uri="{FF2B5EF4-FFF2-40B4-BE49-F238E27FC236}">
                  <a16:creationId xmlns:a16="http://schemas.microsoft.com/office/drawing/2014/main" id="{AE771860-2659-2A6B-7B29-EE2217A9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  <p:pic>
        <p:nvPicPr>
          <p:cNvPr id="23" name="Bild 22" descr="En pussel pjäs">
            <a:extLst>
              <a:ext uri="{FF2B5EF4-FFF2-40B4-BE49-F238E27FC236}">
                <a16:creationId xmlns:a16="http://schemas.microsoft.com/office/drawing/2014/main" id="{5E56709F-9189-B6DB-CD89-FAFC3B83C8C1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2866604">
            <a:off x="2463400" y="469494"/>
            <a:ext cx="4572000" cy="4572000"/>
          </a:xfrm>
          <a:prstGeom prst="rect">
            <a:avLst/>
          </a:prstGeom>
        </p:spPr>
      </p:pic>
      <p:pic>
        <p:nvPicPr>
          <p:cNvPr id="28" name="Bild 27" descr="En pussel pjäs">
            <a:extLst>
              <a:ext uri="{FF2B5EF4-FFF2-40B4-BE49-F238E27FC236}">
                <a16:creationId xmlns:a16="http://schemas.microsoft.com/office/drawing/2014/main" id="{BA27488D-161A-F0BA-F475-B1E51AA924B4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19245581">
            <a:off x="1110033" y="1534925"/>
            <a:ext cx="4572000" cy="4572000"/>
          </a:xfrm>
          <a:prstGeom prst="rect">
            <a:avLst/>
          </a:prstGeom>
        </p:spPr>
      </p:pic>
      <p:sp>
        <p:nvSpPr>
          <p:cNvPr id="57" name="textruta 56">
            <a:extLst>
              <a:ext uri="{FF2B5EF4-FFF2-40B4-BE49-F238E27FC236}">
                <a16:creationId xmlns:a16="http://schemas.microsoft.com/office/drawing/2014/main" id="{F32BC314-95D3-1444-8EAF-BA8E5B683F1D}"/>
              </a:ext>
            </a:extLst>
          </p:cNvPr>
          <p:cNvSpPr txBox="1"/>
          <p:nvPr/>
        </p:nvSpPr>
        <p:spPr>
          <a:xfrm>
            <a:off x="46220" y="6187162"/>
            <a:ext cx="11939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Då: Oskar ansöker via systemet, Ana kontrollerar senare hemkommun</a:t>
            </a:r>
            <a:br>
              <a:rPr lang="sv-SE" dirty="0"/>
            </a:br>
            <a:r>
              <a:rPr lang="sv-SE" dirty="0"/>
              <a:t>Nu: Kalle ansöker via systemet, Automatisk kontroll görs via navet. Icke Botkyrkabor uppmanas söka i hemkommun</a:t>
            </a:r>
          </a:p>
        </p:txBody>
      </p:sp>
    </p:spTree>
    <p:extLst>
      <p:ext uri="{BB962C8B-B14F-4D97-AF65-F5344CB8AC3E}">
        <p14:creationId xmlns:p14="http://schemas.microsoft.com/office/powerpoint/2010/main" val="24797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ild 142" descr="Öppet kuvert med hel fyllning">
            <a:extLst>
              <a:ext uri="{FF2B5EF4-FFF2-40B4-BE49-F238E27FC236}">
                <a16:creationId xmlns:a16="http://schemas.microsoft.com/office/drawing/2014/main" id="{78D63A68-63D8-BAAE-E952-4F87C4C47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513204E3-89DD-5E09-ED4A-D7197A2F81A3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30632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5" name="Bild 74" descr="Kvinna som rycker på axlarna med hel fyllning">
            <a:extLst>
              <a:ext uri="{FF2B5EF4-FFF2-40B4-BE49-F238E27FC236}">
                <a16:creationId xmlns:a16="http://schemas.microsoft.com/office/drawing/2014/main" id="{0B58A8C6-0586-96A3-E69F-33C7654813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71035" y="3399649"/>
            <a:ext cx="860206" cy="860206"/>
          </a:xfrm>
          <a:prstGeom prst="rect">
            <a:avLst/>
          </a:prstGeom>
        </p:spPr>
      </p:pic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9592ECE-92ED-986A-316C-462C8E6E48C3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3530DE8-AE42-19FB-7B52-4CF671029B1E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69B670EC-0D15-254E-290D-AA1094F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B80A0B36-8A35-1D98-BA28-E77F2B72CD9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64" name="Bild 63" descr="Kvinna som rycker på axlarna med hel fyllning">
            <a:extLst>
              <a:ext uri="{FF2B5EF4-FFF2-40B4-BE49-F238E27FC236}">
                <a16:creationId xmlns:a16="http://schemas.microsoft.com/office/drawing/2014/main" id="{DA2115C9-9129-1646-977D-93469F3754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pic>
        <p:nvPicPr>
          <p:cNvPr id="78" name="Bildobjekt 77">
            <a:extLst>
              <a:ext uri="{FF2B5EF4-FFF2-40B4-BE49-F238E27FC236}">
                <a16:creationId xmlns:a16="http://schemas.microsoft.com/office/drawing/2014/main" id="{D7EAA30B-F274-316A-EB03-1B6C65DC1BB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pic>
        <p:nvPicPr>
          <p:cNvPr id="79" name="Bild 78" descr="Pil: motsolsböj med hel fyllning">
            <a:extLst>
              <a:ext uri="{FF2B5EF4-FFF2-40B4-BE49-F238E27FC236}">
                <a16:creationId xmlns:a16="http://schemas.microsoft.com/office/drawing/2014/main" id="{91B58582-B29F-4AA5-30C9-770CF75968E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469704">
            <a:off x="2239511" y="1592138"/>
            <a:ext cx="503646" cy="503646"/>
          </a:xfrm>
          <a:prstGeom prst="rect">
            <a:avLst/>
          </a:prstGeom>
        </p:spPr>
      </p:pic>
      <p:pic>
        <p:nvPicPr>
          <p:cNvPr id="108" name="Bild 107" descr="Leende ansikte helt fyllt med hel fyllning">
            <a:extLst>
              <a:ext uri="{FF2B5EF4-FFF2-40B4-BE49-F238E27FC236}">
                <a16:creationId xmlns:a16="http://schemas.microsoft.com/office/drawing/2014/main" id="{E03C2C2E-3A1B-E7FF-EE39-FFB6E62FBC9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109" name="textruta 108">
            <a:extLst>
              <a:ext uri="{FF2B5EF4-FFF2-40B4-BE49-F238E27FC236}">
                <a16:creationId xmlns:a16="http://schemas.microsoft.com/office/drawing/2014/main" id="{6F5E3569-1CCC-EB16-3443-1C0C6A2C94B5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CF58FD49-3964-78A1-853B-3430A80B59E6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C6F65554-F69D-E74A-5FC1-06573F819992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ubrik 4">
            <a:extLst>
              <a:ext uri="{FF2B5EF4-FFF2-40B4-BE49-F238E27FC236}">
                <a16:creationId xmlns:a16="http://schemas.microsoft.com/office/drawing/2014/main" id="{54C4590F-D79F-E72F-C14C-162CD4D1576A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2023</a:t>
            </a:r>
          </a:p>
        </p:txBody>
      </p: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1BBF3747-3CD9-F91C-CEF9-BE7EDCCA67B1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21" name="Bild 120" descr="En pussel pjäs">
              <a:extLst>
                <a:ext uri="{FF2B5EF4-FFF2-40B4-BE49-F238E27FC236}">
                  <a16:creationId xmlns:a16="http://schemas.microsoft.com/office/drawing/2014/main" id="{9D457ED4-1206-9DCB-0657-D0F3629F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22" name="Bild 121" descr="En pussel pjäs">
              <a:extLst>
                <a:ext uri="{FF2B5EF4-FFF2-40B4-BE49-F238E27FC236}">
                  <a16:creationId xmlns:a16="http://schemas.microsoft.com/office/drawing/2014/main" id="{DB920EE1-EAF6-971D-B8DD-E6043E7F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23" name="Bild 122" descr="En pussel pjäs">
              <a:extLst>
                <a:ext uri="{FF2B5EF4-FFF2-40B4-BE49-F238E27FC236}">
                  <a16:creationId xmlns:a16="http://schemas.microsoft.com/office/drawing/2014/main" id="{60EC645E-240B-0E08-28A6-DC7C52E6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24" name="Bild 123" descr="En pussel pjäs">
              <a:extLst>
                <a:ext uri="{FF2B5EF4-FFF2-40B4-BE49-F238E27FC236}">
                  <a16:creationId xmlns:a16="http://schemas.microsoft.com/office/drawing/2014/main" id="{6581CD23-BDD0-C259-38D4-CCB4207B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25" name="Bild 124" descr="En pussel pjäs">
              <a:extLst>
                <a:ext uri="{FF2B5EF4-FFF2-40B4-BE49-F238E27FC236}">
                  <a16:creationId xmlns:a16="http://schemas.microsoft.com/office/drawing/2014/main" id="{A212370D-0F90-F57B-133D-5B832586E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26" name="Bild 125" descr="En pussel pjäs">
              <a:extLst>
                <a:ext uri="{FF2B5EF4-FFF2-40B4-BE49-F238E27FC236}">
                  <a16:creationId xmlns:a16="http://schemas.microsoft.com/office/drawing/2014/main" id="{95644920-3B00-1665-6524-83DE1DBAF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27" name="Bild 126" descr="En pussel pjäs">
              <a:extLst>
                <a:ext uri="{FF2B5EF4-FFF2-40B4-BE49-F238E27FC236}">
                  <a16:creationId xmlns:a16="http://schemas.microsoft.com/office/drawing/2014/main" id="{81CB1171-ACE6-877D-48D0-425A5476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pic>
        <p:nvPicPr>
          <p:cNvPr id="5" name="Bild 4" descr="Kontrakt kontur">
            <a:extLst>
              <a:ext uri="{FF2B5EF4-FFF2-40B4-BE49-F238E27FC236}">
                <a16:creationId xmlns:a16="http://schemas.microsoft.com/office/drawing/2014/main" id="{01852DF7-5D28-88F2-18AF-15A90421EE7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31" name="Bild 30" descr="Kontrakt kontur">
            <a:extLst>
              <a:ext uri="{FF2B5EF4-FFF2-40B4-BE49-F238E27FC236}">
                <a16:creationId xmlns:a16="http://schemas.microsoft.com/office/drawing/2014/main" id="{28A1784B-FBF9-A1E1-9D8F-AE95B940654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54" name="Bild 53" descr="Pergamentrulle med hel fyllning">
            <a:extLst>
              <a:ext uri="{FF2B5EF4-FFF2-40B4-BE49-F238E27FC236}">
                <a16:creationId xmlns:a16="http://schemas.microsoft.com/office/drawing/2014/main" id="{6371C51F-ED9E-1E0D-3376-3F4802DF041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grpSp>
        <p:nvGrpSpPr>
          <p:cNvPr id="73" name="Grupp 72">
            <a:extLst>
              <a:ext uri="{FF2B5EF4-FFF2-40B4-BE49-F238E27FC236}">
                <a16:creationId xmlns:a16="http://schemas.microsoft.com/office/drawing/2014/main" id="{D19996F5-E134-34D8-3106-77A4436A0E42}"/>
              </a:ext>
            </a:extLst>
          </p:cNvPr>
          <p:cNvGrpSpPr/>
          <p:nvPr/>
        </p:nvGrpSpPr>
        <p:grpSpPr>
          <a:xfrm>
            <a:off x="4139916" y="781121"/>
            <a:ext cx="9720672" cy="5159336"/>
            <a:chOff x="4043472" y="635272"/>
            <a:chExt cx="9720672" cy="5159336"/>
          </a:xfrm>
        </p:grpSpPr>
        <p:pic>
          <p:nvPicPr>
            <p:cNvPr id="80" name="Bild 79" descr="En pussel pjäs">
              <a:extLst>
                <a:ext uri="{FF2B5EF4-FFF2-40B4-BE49-F238E27FC236}">
                  <a16:creationId xmlns:a16="http://schemas.microsoft.com/office/drawing/2014/main" id="{366EADC3-DDC0-B75D-2218-712AC68E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6971DDC3-0B93-F217-FDCA-2D0FC8E5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87" name="Bild 86" descr="En pussel pjäs">
              <a:extLst>
                <a:ext uri="{FF2B5EF4-FFF2-40B4-BE49-F238E27FC236}">
                  <a16:creationId xmlns:a16="http://schemas.microsoft.com/office/drawing/2014/main" id="{995B9F74-E0AD-F493-8F3D-1EB10CB94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88" name="Bild 87" descr="En pussel pjäs">
              <a:extLst>
                <a:ext uri="{FF2B5EF4-FFF2-40B4-BE49-F238E27FC236}">
                  <a16:creationId xmlns:a16="http://schemas.microsoft.com/office/drawing/2014/main" id="{A6024701-5E00-9837-75D3-C93DF909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EEE13280-BD46-BFCF-C973-33CFF74F3CF8}"/>
              </a:ext>
            </a:extLst>
          </p:cNvPr>
          <p:cNvGrpSpPr/>
          <p:nvPr/>
        </p:nvGrpSpPr>
        <p:grpSpPr>
          <a:xfrm>
            <a:off x="2416947" y="-890444"/>
            <a:ext cx="11443641" cy="5015359"/>
            <a:chOff x="2416947" y="-890444"/>
            <a:chExt cx="11443641" cy="5015359"/>
          </a:xfrm>
        </p:grpSpPr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F8E7300F-5CCC-E1C7-4A8D-86AB728DB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0800000">
              <a:off x="2416947" y="-860930"/>
              <a:ext cx="4572000" cy="4572000"/>
            </a:xfrm>
            <a:prstGeom prst="rect">
              <a:avLst/>
            </a:prstGeom>
          </p:spPr>
        </p:pic>
        <p:pic>
          <p:nvPicPr>
            <p:cNvPr id="91" name="Bild 90" descr="En pussel pjäs">
              <a:extLst>
                <a:ext uri="{FF2B5EF4-FFF2-40B4-BE49-F238E27FC236}">
                  <a16:creationId xmlns:a16="http://schemas.microsoft.com/office/drawing/2014/main" id="{1835E6A4-9B2D-07F3-083C-E3DB8694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B6927F5E-5674-CC25-02E8-58A7E6F7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93" name="Bild 92" descr="En pussel pjäs">
              <a:extLst>
                <a:ext uri="{FF2B5EF4-FFF2-40B4-BE49-F238E27FC236}">
                  <a16:creationId xmlns:a16="http://schemas.microsoft.com/office/drawing/2014/main" id="{42F53155-4B88-B1AF-D5DE-0430D9EED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94" name="Bild 93" descr="En pussel pjäs">
              <a:extLst>
                <a:ext uri="{FF2B5EF4-FFF2-40B4-BE49-F238E27FC236}">
                  <a16:creationId xmlns:a16="http://schemas.microsoft.com/office/drawing/2014/main" id="{AE771860-2659-2A6B-7B29-EE2217A9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  <p:pic>
        <p:nvPicPr>
          <p:cNvPr id="95" name="Bild 94" descr="En pussel pjäs">
            <a:extLst>
              <a:ext uri="{FF2B5EF4-FFF2-40B4-BE49-F238E27FC236}">
                <a16:creationId xmlns:a16="http://schemas.microsoft.com/office/drawing/2014/main" id="{A19D313D-8A8E-106E-0157-380B479999A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866604">
            <a:off x="2463400" y="469494"/>
            <a:ext cx="4572000" cy="4572000"/>
          </a:xfrm>
          <a:prstGeom prst="rect">
            <a:avLst/>
          </a:prstGeom>
        </p:spPr>
      </p:pic>
      <p:pic>
        <p:nvPicPr>
          <p:cNvPr id="96" name="Bild 95" descr="En pussel pjäs">
            <a:extLst>
              <a:ext uri="{FF2B5EF4-FFF2-40B4-BE49-F238E27FC236}">
                <a16:creationId xmlns:a16="http://schemas.microsoft.com/office/drawing/2014/main" id="{DDA4196D-F073-C66E-841E-1DCE435F387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9245581">
            <a:off x="1110033" y="1534925"/>
            <a:ext cx="4572000" cy="4572000"/>
          </a:xfrm>
          <a:prstGeom prst="rect">
            <a:avLst/>
          </a:prstGeom>
        </p:spPr>
      </p:pic>
      <p:sp>
        <p:nvSpPr>
          <p:cNvPr id="97" name="textruta 96">
            <a:extLst>
              <a:ext uri="{FF2B5EF4-FFF2-40B4-BE49-F238E27FC236}">
                <a16:creationId xmlns:a16="http://schemas.microsoft.com/office/drawing/2014/main" id="{9B60695C-689C-9509-3ABE-30F05D8593D7}"/>
              </a:ext>
            </a:extLst>
          </p:cNvPr>
          <p:cNvSpPr txBox="1"/>
          <p:nvPr/>
        </p:nvSpPr>
        <p:spPr>
          <a:xfrm>
            <a:off x="46220" y="6187162"/>
            <a:ext cx="11939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Då: Oskar ansöker via systemet, Ana kontrollerar senare hemkommun</a:t>
            </a:r>
            <a:br>
              <a:rPr lang="sv-SE" dirty="0"/>
            </a:br>
            <a:r>
              <a:rPr lang="sv-SE" dirty="0"/>
              <a:t>Nu: Kalle ansöker via systemet, Automatisk kontroll görs via Navet. Icke Botkyrkabor uppmanas söka i hemkommun</a:t>
            </a:r>
          </a:p>
        </p:txBody>
      </p:sp>
    </p:spTree>
    <p:extLst>
      <p:ext uri="{BB962C8B-B14F-4D97-AF65-F5344CB8AC3E}">
        <p14:creationId xmlns:p14="http://schemas.microsoft.com/office/powerpoint/2010/main" val="12672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513204E3-89DD-5E09-ED4A-D7197A2F81A3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5" name="Bild 74" descr="Kvinna som rycker på axlarna med hel fyllning">
            <a:extLst>
              <a:ext uri="{FF2B5EF4-FFF2-40B4-BE49-F238E27FC236}">
                <a16:creationId xmlns:a16="http://schemas.microsoft.com/office/drawing/2014/main" id="{0B58A8C6-0586-96A3-E69F-33C765481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71035" y="3399649"/>
            <a:ext cx="860206" cy="860206"/>
          </a:xfrm>
          <a:prstGeom prst="rect">
            <a:avLst/>
          </a:prstGeom>
        </p:spPr>
      </p:pic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9592ECE-92ED-986A-316C-462C8E6E48C3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3530DE8-AE42-19FB-7B52-4CF671029B1E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69B670EC-0D15-254E-290D-AA1094F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B80A0B36-8A35-1D98-BA28-E77F2B72CD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64" name="Bild 63" descr="Kvinna som rycker på axlarna med hel fyllning">
            <a:extLst>
              <a:ext uri="{FF2B5EF4-FFF2-40B4-BE49-F238E27FC236}">
                <a16:creationId xmlns:a16="http://schemas.microsoft.com/office/drawing/2014/main" id="{DA2115C9-9129-1646-977D-93469F3754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pic>
        <p:nvPicPr>
          <p:cNvPr id="78" name="Bildobjekt 77">
            <a:extLst>
              <a:ext uri="{FF2B5EF4-FFF2-40B4-BE49-F238E27FC236}">
                <a16:creationId xmlns:a16="http://schemas.microsoft.com/office/drawing/2014/main" id="{D7EAA30B-F274-316A-EB03-1B6C65DC1BB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pic>
        <p:nvPicPr>
          <p:cNvPr id="79" name="Bild 78" descr="Pil: motsolsböj med hel fyllning">
            <a:extLst>
              <a:ext uri="{FF2B5EF4-FFF2-40B4-BE49-F238E27FC236}">
                <a16:creationId xmlns:a16="http://schemas.microsoft.com/office/drawing/2014/main" id="{91B58582-B29F-4AA5-30C9-770CF75968E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469704">
            <a:off x="2239511" y="1592138"/>
            <a:ext cx="503646" cy="503646"/>
          </a:xfrm>
          <a:prstGeom prst="rect">
            <a:avLst/>
          </a:prstGeom>
        </p:spPr>
      </p:pic>
      <p:pic>
        <p:nvPicPr>
          <p:cNvPr id="108" name="Bild 107" descr="Leende ansikte helt fyllt med hel fyllning">
            <a:extLst>
              <a:ext uri="{FF2B5EF4-FFF2-40B4-BE49-F238E27FC236}">
                <a16:creationId xmlns:a16="http://schemas.microsoft.com/office/drawing/2014/main" id="{E03C2C2E-3A1B-E7FF-EE39-FFB6E62FBC9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109" name="textruta 108">
            <a:extLst>
              <a:ext uri="{FF2B5EF4-FFF2-40B4-BE49-F238E27FC236}">
                <a16:creationId xmlns:a16="http://schemas.microsoft.com/office/drawing/2014/main" id="{6F5E3569-1CCC-EB16-3443-1C0C6A2C94B5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CF58FD49-3964-78A1-853B-3430A80B59E6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C6F65554-F69D-E74A-5FC1-06573F819992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F9B35E52-C4BB-74CF-202F-AB41B6166800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E458AC4-93B9-5889-216E-7F8DE5DD4650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62" name="Bild 61" descr="En pussel pjäs">
              <a:extLst>
                <a:ext uri="{FF2B5EF4-FFF2-40B4-BE49-F238E27FC236}">
                  <a16:creationId xmlns:a16="http://schemas.microsoft.com/office/drawing/2014/main" id="{F13D3EAF-DBE0-BC76-5A55-D6BEA6691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65" name="Bild 64" descr="En pussel pjäs">
              <a:extLst>
                <a:ext uri="{FF2B5EF4-FFF2-40B4-BE49-F238E27FC236}">
                  <a16:creationId xmlns:a16="http://schemas.microsoft.com/office/drawing/2014/main" id="{CBE238E0-C9B8-958A-AC92-75986461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71" name="Bild 70" descr="En pussel pjäs">
              <a:extLst>
                <a:ext uri="{FF2B5EF4-FFF2-40B4-BE49-F238E27FC236}">
                  <a16:creationId xmlns:a16="http://schemas.microsoft.com/office/drawing/2014/main" id="{08F1E188-DDD7-77CC-A5BC-5254CABF2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73" name="Bild 72" descr="En pussel pjäs">
              <a:extLst>
                <a:ext uri="{FF2B5EF4-FFF2-40B4-BE49-F238E27FC236}">
                  <a16:creationId xmlns:a16="http://schemas.microsoft.com/office/drawing/2014/main" id="{AEBB1EF2-D21F-1233-EFBF-1551FD89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77" name="Bild 76" descr="En pussel pjäs">
              <a:extLst>
                <a:ext uri="{FF2B5EF4-FFF2-40B4-BE49-F238E27FC236}">
                  <a16:creationId xmlns:a16="http://schemas.microsoft.com/office/drawing/2014/main" id="{34AEBEC2-F787-DF5A-0501-72811A585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80" name="Bild 79" descr="En pussel pjäs">
              <a:extLst>
                <a:ext uri="{FF2B5EF4-FFF2-40B4-BE49-F238E27FC236}">
                  <a16:creationId xmlns:a16="http://schemas.microsoft.com/office/drawing/2014/main" id="{C7EF2DF7-B3F9-CC5F-783B-4D92F607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F8F90422-BCB7-5D39-5C51-DE458C3F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101" name="textruta 100">
            <a:extLst>
              <a:ext uri="{FF2B5EF4-FFF2-40B4-BE49-F238E27FC236}">
                <a16:creationId xmlns:a16="http://schemas.microsoft.com/office/drawing/2014/main" id="{B7EA123B-2877-7020-C847-8653CE6DD09C}"/>
              </a:ext>
            </a:extLst>
          </p:cNvPr>
          <p:cNvSpPr txBox="1"/>
          <p:nvPr/>
        </p:nvSpPr>
        <p:spPr>
          <a:xfrm>
            <a:off x="299643" y="6187162"/>
            <a:ext cx="11632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Matchning är klar.  Då: Ana sänder erbjudandebrev till Oskar </a:t>
            </a:r>
          </a:p>
          <a:p>
            <a:r>
              <a:rPr lang="sv-SE" dirty="0">
                <a:sym typeface="Wingdings" panose="05000000000000000000" pitchFamily="2" charset="2"/>
              </a:rPr>
              <a:t>Nu: Ana sänder </a:t>
            </a:r>
            <a:r>
              <a:rPr lang="sv-SE" dirty="0"/>
              <a:t>meddelande till Kalle via Feriebas </a:t>
            </a:r>
            <a:r>
              <a:rPr lang="sv-SE" dirty="0">
                <a:sym typeface="Wingdings" panose="05000000000000000000" pitchFamily="2" charset="2"/>
              </a:rPr>
              <a:t>”</a:t>
            </a:r>
            <a:r>
              <a:rPr lang="sv-SE" i="1" dirty="0">
                <a:sym typeface="Wingdings" panose="05000000000000000000" pitchFamily="2" charset="2"/>
              </a:rPr>
              <a:t>du har ett erbjudande, logga in och kolla…</a:t>
            </a:r>
            <a:r>
              <a:rPr lang="sv-SE" dirty="0">
                <a:sym typeface="Wingdings" panose="05000000000000000000" pitchFamily="2" charset="2"/>
              </a:rPr>
              <a:t>”</a:t>
            </a:r>
          </a:p>
        </p:txBody>
      </p:sp>
      <p:pic>
        <p:nvPicPr>
          <p:cNvPr id="102" name="Bild 101" descr="Öppet kuvert med hel fyllning">
            <a:extLst>
              <a:ext uri="{FF2B5EF4-FFF2-40B4-BE49-F238E27FC236}">
                <a16:creationId xmlns:a16="http://schemas.microsoft.com/office/drawing/2014/main" id="{217D3509-0089-EB7E-9585-43D8FF0C328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31" name="Bild 30" descr="Kontrakt kontur">
            <a:extLst>
              <a:ext uri="{FF2B5EF4-FFF2-40B4-BE49-F238E27FC236}">
                <a16:creationId xmlns:a16="http://schemas.microsoft.com/office/drawing/2014/main" id="{DB849626-123B-E836-5C64-99720CA4BB6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51" name="Bild 50" descr="Kontrakt kontur">
            <a:extLst>
              <a:ext uri="{FF2B5EF4-FFF2-40B4-BE49-F238E27FC236}">
                <a16:creationId xmlns:a16="http://schemas.microsoft.com/office/drawing/2014/main" id="{84E273BB-262B-3C05-F8B1-32B58839918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54" name="Bild 53" descr="Pergamentrulle med hel fyllning">
            <a:extLst>
              <a:ext uri="{FF2B5EF4-FFF2-40B4-BE49-F238E27FC236}">
                <a16:creationId xmlns:a16="http://schemas.microsoft.com/office/drawing/2014/main" id="{0C55F697-38F4-5277-65C1-C76EA7542DB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grpSp>
        <p:nvGrpSpPr>
          <p:cNvPr id="57" name="Grupp 56">
            <a:extLst>
              <a:ext uri="{FF2B5EF4-FFF2-40B4-BE49-F238E27FC236}">
                <a16:creationId xmlns:a16="http://schemas.microsoft.com/office/drawing/2014/main" id="{05A42435-4B00-C0C8-735C-5C84DA2A37F0}"/>
              </a:ext>
            </a:extLst>
          </p:cNvPr>
          <p:cNvGrpSpPr/>
          <p:nvPr/>
        </p:nvGrpSpPr>
        <p:grpSpPr>
          <a:xfrm>
            <a:off x="784107" y="781121"/>
            <a:ext cx="13076481" cy="5986707"/>
            <a:chOff x="687663" y="635272"/>
            <a:chExt cx="13076481" cy="5986707"/>
          </a:xfrm>
        </p:grpSpPr>
        <p:pic>
          <p:nvPicPr>
            <p:cNvPr id="63" name="Bild 62" descr="En pussel pjäs">
              <a:extLst>
                <a:ext uri="{FF2B5EF4-FFF2-40B4-BE49-F238E27FC236}">
                  <a16:creationId xmlns:a16="http://schemas.microsoft.com/office/drawing/2014/main" id="{AE07CFEC-53FA-BBAF-2C49-0FC88CC1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8201C08F-DFC1-5D05-40E3-9CC82EFA9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100" name="Bild 99" descr="En pussel pjäs">
              <a:extLst>
                <a:ext uri="{FF2B5EF4-FFF2-40B4-BE49-F238E27FC236}">
                  <a16:creationId xmlns:a16="http://schemas.microsoft.com/office/drawing/2014/main" id="{A86D8AFB-929C-89ED-F7F7-4378B6175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E64DD025-89FD-7D8B-87E8-194282F4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8EBF5877-C5DA-2949-2533-A856F1C6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C00F3B26-6E48-EC7A-78D4-5DEB7ABED0AB}"/>
              </a:ext>
            </a:extLst>
          </p:cNvPr>
          <p:cNvGrpSpPr/>
          <p:nvPr/>
        </p:nvGrpSpPr>
        <p:grpSpPr>
          <a:xfrm>
            <a:off x="2751918" y="-890444"/>
            <a:ext cx="11108670" cy="5015359"/>
            <a:chOff x="2751918" y="-890444"/>
            <a:chExt cx="11108670" cy="5015359"/>
          </a:xfrm>
        </p:grpSpPr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C87762FF-FAD2-CA76-8E3B-5F47C970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F0D0246C-CEBF-9F39-347C-15C2F55B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AB548E3D-13BA-9A8C-8D0D-5979560A3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E0C5342E-1C4F-3691-AA3C-6C972282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5242C2DB-C743-0A57-0B14-7799E94AE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0648215">
              <a:off x="2751918" y="-788511"/>
              <a:ext cx="4572000" cy="4572000"/>
            </a:xfrm>
            <a:prstGeom prst="rect">
              <a:avLst/>
            </a:prstGeom>
          </p:spPr>
        </p:pic>
      </p:grpSp>
      <p:pic>
        <p:nvPicPr>
          <p:cNvPr id="116" name="Bild 115" descr="En pussel pjäs">
            <a:extLst>
              <a:ext uri="{FF2B5EF4-FFF2-40B4-BE49-F238E27FC236}">
                <a16:creationId xmlns:a16="http://schemas.microsoft.com/office/drawing/2014/main" id="{2677D840-AC97-C6FF-BC0F-C77FFF2051B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866604">
            <a:off x="2463400" y="46949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19" y="1953560"/>
            <a:ext cx="533655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A044A2A0-65EC-3197-F210-C22BE02760B7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14" name="Bild 13" descr="Öppet kuvert med hel fyllning">
              <a:extLst>
                <a:ext uri="{FF2B5EF4-FFF2-40B4-BE49-F238E27FC236}">
                  <a16:creationId xmlns:a16="http://schemas.microsoft.com/office/drawing/2014/main" id="{62D35C54-8A94-DAEF-2838-DEFA8C004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B38B4993-87F4-0C1D-B65B-FB86701DFD9C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pic>
        <p:nvPicPr>
          <p:cNvPr id="63" name="Bild 62" descr="Kvinna som rycker på axlarna med hel fyllning">
            <a:extLst>
              <a:ext uri="{FF2B5EF4-FFF2-40B4-BE49-F238E27FC236}">
                <a16:creationId xmlns:a16="http://schemas.microsoft.com/office/drawing/2014/main" id="{F1FE6A88-34D5-ED69-CA52-83E8ABA637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E074A610-8C93-57E3-B613-4FAC25B6A2DC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0876439F-F3DE-9A6D-E365-ADD9596162C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73" name="Ellips 72">
            <a:extLst>
              <a:ext uri="{FF2B5EF4-FFF2-40B4-BE49-F238E27FC236}">
                <a16:creationId xmlns:a16="http://schemas.microsoft.com/office/drawing/2014/main" id="{67AE7561-A12F-BC84-65F1-76A5286E3A5D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7" name="Bild 76" descr="Smartphone med hel fyllning">
            <a:extLst>
              <a:ext uri="{FF2B5EF4-FFF2-40B4-BE49-F238E27FC236}">
                <a16:creationId xmlns:a16="http://schemas.microsoft.com/office/drawing/2014/main" id="{69AB0E18-EC50-97C3-CEE1-F68F6D89CD0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E81C1E01-8428-0704-A2EC-E216E53231E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1058934">
            <a:off x="3298347" y="1885812"/>
            <a:ext cx="914400" cy="914400"/>
          </a:xfrm>
          <a:prstGeom prst="rect">
            <a:avLst/>
          </a:prstGeom>
        </p:spPr>
      </p:pic>
      <p:pic>
        <p:nvPicPr>
          <p:cNvPr id="78" name="Bild 77" descr="Programmerare, kvinna med hel fyllning">
            <a:extLst>
              <a:ext uri="{FF2B5EF4-FFF2-40B4-BE49-F238E27FC236}">
                <a16:creationId xmlns:a16="http://schemas.microsoft.com/office/drawing/2014/main" id="{BDB2E619-DCBF-D742-DFC6-CC2CD3F75EA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10" name="Bild 9" descr="Leende ansikte helt fyllt med hel fyllning">
            <a:extLst>
              <a:ext uri="{FF2B5EF4-FFF2-40B4-BE49-F238E27FC236}">
                <a16:creationId xmlns:a16="http://schemas.microsoft.com/office/drawing/2014/main" id="{BD99DA91-107C-7163-AC1B-3DB694A587F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0FCA105-7AA6-9E70-610C-3798CFE3EF84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C7693AE4-300C-9DBE-CC2C-AF365EC81104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9AD89F7E-446B-CD3A-0F2A-2D5795EEF95B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FA599D97-08EB-2699-394C-BF0D077A4D4B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ubrik 4">
            <a:extLst>
              <a:ext uri="{FF2B5EF4-FFF2-40B4-BE49-F238E27FC236}">
                <a16:creationId xmlns:a16="http://schemas.microsoft.com/office/drawing/2014/main" id="{68470D54-2603-FD09-F486-53717164350E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B55E49C-5DA6-1205-BF33-AD9B4EB86AFA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6F99854F-CD1E-4F79-09C1-C32032FD1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87" name="Bild 86" descr="En pussel pjäs">
              <a:extLst>
                <a:ext uri="{FF2B5EF4-FFF2-40B4-BE49-F238E27FC236}">
                  <a16:creationId xmlns:a16="http://schemas.microsoft.com/office/drawing/2014/main" id="{9250BEAC-1871-2B94-A724-3B0623DD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88" name="Bild 87" descr="En pussel pjäs">
              <a:extLst>
                <a:ext uri="{FF2B5EF4-FFF2-40B4-BE49-F238E27FC236}">
                  <a16:creationId xmlns:a16="http://schemas.microsoft.com/office/drawing/2014/main" id="{F483A73B-7710-DC2E-ADD4-6120812E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E1DDAD8D-54B2-0D91-851D-228176088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8F6D960B-C70D-426C-7782-D402E36B5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91" name="Bild 90" descr="En pussel pjäs">
              <a:extLst>
                <a:ext uri="{FF2B5EF4-FFF2-40B4-BE49-F238E27FC236}">
                  <a16:creationId xmlns:a16="http://schemas.microsoft.com/office/drawing/2014/main" id="{BBFA6392-F7D9-9F61-854A-35C576E1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0FBB4946-F226-8A5A-583F-DF45ADF4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75E1F3E7-E95C-9F22-369E-0B176CB22E49}"/>
              </a:ext>
            </a:extLst>
          </p:cNvPr>
          <p:cNvSpPr txBox="1"/>
          <p:nvPr/>
        </p:nvSpPr>
        <p:spPr>
          <a:xfrm>
            <a:off x="299643" y="6187162"/>
            <a:ext cx="11632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Matchning är klar.  Då: Ana sänder erbjudandebrev till Kalle </a:t>
            </a:r>
          </a:p>
          <a:p>
            <a:r>
              <a:rPr lang="sv-SE" dirty="0">
                <a:sym typeface="Wingdings" panose="05000000000000000000" pitchFamily="2" charset="2"/>
              </a:rPr>
              <a:t>Nu: Ana sänder </a:t>
            </a:r>
            <a:r>
              <a:rPr lang="sv-SE" dirty="0"/>
              <a:t>meddelande till Kalle via Feriebas </a:t>
            </a:r>
            <a:r>
              <a:rPr lang="sv-SE" dirty="0">
                <a:sym typeface="Wingdings" panose="05000000000000000000" pitchFamily="2" charset="2"/>
              </a:rPr>
              <a:t>”</a:t>
            </a:r>
            <a:r>
              <a:rPr lang="sv-SE" i="1" dirty="0">
                <a:sym typeface="Wingdings" panose="05000000000000000000" pitchFamily="2" charset="2"/>
              </a:rPr>
              <a:t>du har ett erbjudande, logga in och kolla…</a:t>
            </a:r>
            <a:r>
              <a:rPr lang="sv-SE" dirty="0">
                <a:sym typeface="Wingdings" panose="05000000000000000000" pitchFamily="2" charset="2"/>
              </a:rPr>
              <a:t>”</a:t>
            </a:r>
          </a:p>
        </p:txBody>
      </p:sp>
      <p:pic>
        <p:nvPicPr>
          <p:cNvPr id="111" name="Bild 110" descr="Öppet kuvert med hel fyllning">
            <a:extLst>
              <a:ext uri="{FF2B5EF4-FFF2-40B4-BE49-F238E27FC236}">
                <a16:creationId xmlns:a16="http://schemas.microsoft.com/office/drawing/2014/main" id="{DCEDEDF4-B742-A330-D352-6B5FE380AE6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5" name="Bild 4" descr="Kontrakt kontur">
            <a:extLst>
              <a:ext uri="{FF2B5EF4-FFF2-40B4-BE49-F238E27FC236}">
                <a16:creationId xmlns:a16="http://schemas.microsoft.com/office/drawing/2014/main" id="{8BC78E57-2F58-6789-7228-E3B83F4CD22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11" name="Bild 10" descr="Kontrakt kontur">
            <a:extLst>
              <a:ext uri="{FF2B5EF4-FFF2-40B4-BE49-F238E27FC236}">
                <a16:creationId xmlns:a16="http://schemas.microsoft.com/office/drawing/2014/main" id="{7B605A02-5770-0348-0170-CCB5BAF0054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31" name="Bild 30" descr="Pergamentrulle med hel fyllning">
            <a:extLst>
              <a:ext uri="{FF2B5EF4-FFF2-40B4-BE49-F238E27FC236}">
                <a16:creationId xmlns:a16="http://schemas.microsoft.com/office/drawing/2014/main" id="{5E649D1D-4DF8-602D-EB86-7E9215CFC02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grpSp>
        <p:nvGrpSpPr>
          <p:cNvPr id="48" name="Grupp 47">
            <a:extLst>
              <a:ext uri="{FF2B5EF4-FFF2-40B4-BE49-F238E27FC236}">
                <a16:creationId xmlns:a16="http://schemas.microsoft.com/office/drawing/2014/main" id="{8466F937-1ED3-DC50-8995-7A38DD30D752}"/>
              </a:ext>
            </a:extLst>
          </p:cNvPr>
          <p:cNvGrpSpPr/>
          <p:nvPr/>
        </p:nvGrpSpPr>
        <p:grpSpPr>
          <a:xfrm>
            <a:off x="4139916" y="781121"/>
            <a:ext cx="9720672" cy="5159336"/>
            <a:chOff x="4043472" y="635272"/>
            <a:chExt cx="9720672" cy="5159336"/>
          </a:xfrm>
        </p:grpSpPr>
        <p:pic>
          <p:nvPicPr>
            <p:cNvPr id="49" name="Bild 48" descr="En pussel pjäs">
              <a:extLst>
                <a:ext uri="{FF2B5EF4-FFF2-40B4-BE49-F238E27FC236}">
                  <a16:creationId xmlns:a16="http://schemas.microsoft.com/office/drawing/2014/main" id="{87729516-F67E-0EFA-BF4D-B4E2CA84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54" name="Bild 53" descr="En pussel pjäs">
              <a:extLst>
                <a:ext uri="{FF2B5EF4-FFF2-40B4-BE49-F238E27FC236}">
                  <a16:creationId xmlns:a16="http://schemas.microsoft.com/office/drawing/2014/main" id="{99338624-AF76-BA1D-6384-51F658C2A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56" name="Bild 55" descr="En pussel pjäs">
              <a:extLst>
                <a:ext uri="{FF2B5EF4-FFF2-40B4-BE49-F238E27FC236}">
                  <a16:creationId xmlns:a16="http://schemas.microsoft.com/office/drawing/2014/main" id="{0C5DF228-4A02-6622-E6B2-5504E5B4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FDAB704E-4623-3501-05E5-63A41D80B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99" name="Grupp 98">
            <a:extLst>
              <a:ext uri="{FF2B5EF4-FFF2-40B4-BE49-F238E27FC236}">
                <a16:creationId xmlns:a16="http://schemas.microsoft.com/office/drawing/2014/main" id="{B86483B4-9929-F21F-D8B5-CBFA72690C9F}"/>
              </a:ext>
            </a:extLst>
          </p:cNvPr>
          <p:cNvGrpSpPr/>
          <p:nvPr/>
        </p:nvGrpSpPr>
        <p:grpSpPr>
          <a:xfrm>
            <a:off x="4182763" y="-890444"/>
            <a:ext cx="9677825" cy="5015359"/>
            <a:chOff x="4182763" y="-890444"/>
            <a:chExt cx="9677825" cy="5015359"/>
          </a:xfrm>
        </p:grpSpPr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3D2541CA-503E-2AE9-3395-7A3C4D6F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107" name="Bild 106" descr="En pussel pjäs">
              <a:extLst>
                <a:ext uri="{FF2B5EF4-FFF2-40B4-BE49-F238E27FC236}">
                  <a16:creationId xmlns:a16="http://schemas.microsoft.com/office/drawing/2014/main" id="{A9679499-0390-4E10-8178-83F9CF49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108" name="Bild 107" descr="En pussel pjäs">
              <a:extLst>
                <a:ext uri="{FF2B5EF4-FFF2-40B4-BE49-F238E27FC236}">
                  <a16:creationId xmlns:a16="http://schemas.microsoft.com/office/drawing/2014/main" id="{6E4DC424-D053-4FE4-2B84-FA2AB68D0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09E1D026-9CA2-260B-5840-2EB6AF88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  <p:pic>
        <p:nvPicPr>
          <p:cNvPr id="114" name="Bild 113" descr="En pussel pjäs">
            <a:extLst>
              <a:ext uri="{FF2B5EF4-FFF2-40B4-BE49-F238E27FC236}">
                <a16:creationId xmlns:a16="http://schemas.microsoft.com/office/drawing/2014/main" id="{B090427B-6659-5759-9B29-D97D9A5C9EA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20881570">
            <a:off x="784107" y="2195828"/>
            <a:ext cx="4572000" cy="4572000"/>
          </a:xfrm>
          <a:prstGeom prst="rect">
            <a:avLst/>
          </a:prstGeom>
        </p:spPr>
      </p:pic>
      <p:pic>
        <p:nvPicPr>
          <p:cNvPr id="116" name="Bild 115" descr="En pussel pjäs">
            <a:extLst>
              <a:ext uri="{FF2B5EF4-FFF2-40B4-BE49-F238E27FC236}">
                <a16:creationId xmlns:a16="http://schemas.microsoft.com/office/drawing/2014/main" id="{B0191F1B-B81D-421A-D44B-9D7ED4EA5A2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0648215">
            <a:off x="2751918" y="-788511"/>
            <a:ext cx="4572000" cy="4572000"/>
          </a:xfrm>
          <a:prstGeom prst="rect">
            <a:avLst/>
          </a:prstGeom>
        </p:spPr>
      </p:pic>
      <p:pic>
        <p:nvPicPr>
          <p:cNvPr id="115" name="Bild 114" descr="En pussel pjäs">
            <a:extLst>
              <a:ext uri="{FF2B5EF4-FFF2-40B4-BE49-F238E27FC236}">
                <a16:creationId xmlns:a16="http://schemas.microsoft.com/office/drawing/2014/main" id="{4102CF53-467F-0338-A189-3AE91362E1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2866604">
            <a:off x="2463400" y="46949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11566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A044A2A0-65EC-3197-F210-C22BE02760B7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14" name="Bild 13" descr="Öppet kuvert med hel fyllning">
              <a:extLst>
                <a:ext uri="{FF2B5EF4-FFF2-40B4-BE49-F238E27FC236}">
                  <a16:creationId xmlns:a16="http://schemas.microsoft.com/office/drawing/2014/main" id="{62D35C54-8A94-DAEF-2838-DEFA8C004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B38B4993-87F4-0C1D-B65B-FB86701DFD9C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pic>
        <p:nvPicPr>
          <p:cNvPr id="63" name="Bild 62" descr="Kvinna som rycker på axlarna med hel fyllning">
            <a:extLst>
              <a:ext uri="{FF2B5EF4-FFF2-40B4-BE49-F238E27FC236}">
                <a16:creationId xmlns:a16="http://schemas.microsoft.com/office/drawing/2014/main" id="{F1FE6A88-34D5-ED69-CA52-83E8ABA637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E074A610-8C93-57E3-B613-4FAC25B6A2DC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0876439F-F3DE-9A6D-E365-ADD9596162C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73" name="Ellips 72">
            <a:extLst>
              <a:ext uri="{FF2B5EF4-FFF2-40B4-BE49-F238E27FC236}">
                <a16:creationId xmlns:a16="http://schemas.microsoft.com/office/drawing/2014/main" id="{67AE7561-A12F-BC84-65F1-76A5286E3A5D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7" name="Bild 76" descr="Smartphone med hel fyllning">
            <a:extLst>
              <a:ext uri="{FF2B5EF4-FFF2-40B4-BE49-F238E27FC236}">
                <a16:creationId xmlns:a16="http://schemas.microsoft.com/office/drawing/2014/main" id="{69AB0E18-EC50-97C3-CEE1-F68F6D89CD0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78" name="Bild 77" descr="Programmerare, kvinna med hel fyllning">
            <a:extLst>
              <a:ext uri="{FF2B5EF4-FFF2-40B4-BE49-F238E27FC236}">
                <a16:creationId xmlns:a16="http://schemas.microsoft.com/office/drawing/2014/main" id="{BDB2E619-DCBF-D742-DFC6-CC2CD3F75EA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10" name="Bild 9" descr="Leende ansikte helt fyllt med hel fyllning">
            <a:extLst>
              <a:ext uri="{FF2B5EF4-FFF2-40B4-BE49-F238E27FC236}">
                <a16:creationId xmlns:a16="http://schemas.microsoft.com/office/drawing/2014/main" id="{BD99DA91-107C-7163-AC1B-3DB694A587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0FCA105-7AA6-9E70-610C-3798CFE3EF84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C7693AE4-300C-9DBE-CC2C-AF365EC81104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9AD89F7E-446B-CD3A-0F2A-2D5795EEF95B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FA599D97-08EB-2699-394C-BF0D077A4D4B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9741903C-DB29-6405-E023-D2FDBAF12548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C17592A8-D661-7FBF-7C67-B0D87F47E467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9785AAF4-9061-8F1D-36CA-9F41470B8B5F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49" name="Bild 48" descr="En pussel pjäs">
              <a:extLst>
                <a:ext uri="{FF2B5EF4-FFF2-40B4-BE49-F238E27FC236}">
                  <a16:creationId xmlns:a16="http://schemas.microsoft.com/office/drawing/2014/main" id="{106AD1DF-7CE2-A69A-5F86-9CDD06D3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54" name="Bild 53" descr="En pussel pjäs">
              <a:extLst>
                <a:ext uri="{FF2B5EF4-FFF2-40B4-BE49-F238E27FC236}">
                  <a16:creationId xmlns:a16="http://schemas.microsoft.com/office/drawing/2014/main" id="{3E1B8FFA-2703-6EBE-3EAC-16748A34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56" name="Bild 55" descr="En pussel pjäs">
              <a:extLst>
                <a:ext uri="{FF2B5EF4-FFF2-40B4-BE49-F238E27FC236}">
                  <a16:creationId xmlns:a16="http://schemas.microsoft.com/office/drawing/2014/main" id="{EE715E93-A3E1-74F8-BC7E-C392F97B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D3E94D5D-7ACA-CF49-E065-3CAC8FDB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64" name="Bild 63" descr="En pussel pjäs">
              <a:extLst>
                <a:ext uri="{FF2B5EF4-FFF2-40B4-BE49-F238E27FC236}">
                  <a16:creationId xmlns:a16="http://schemas.microsoft.com/office/drawing/2014/main" id="{257FC7AE-FDAA-9823-F343-53F02009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65" name="Bild 64" descr="En pussel pjäs">
              <a:extLst>
                <a:ext uri="{FF2B5EF4-FFF2-40B4-BE49-F238E27FC236}">
                  <a16:creationId xmlns:a16="http://schemas.microsoft.com/office/drawing/2014/main" id="{216C6974-B83F-2B9E-0937-52FD5646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71" name="Bild 70" descr="En pussel pjäs">
              <a:extLst>
                <a:ext uri="{FF2B5EF4-FFF2-40B4-BE49-F238E27FC236}">
                  <a16:creationId xmlns:a16="http://schemas.microsoft.com/office/drawing/2014/main" id="{014B9354-EEC6-4A11-82D3-7841BFDA0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pic>
        <p:nvPicPr>
          <p:cNvPr id="95" name="Bild 94" descr="En pussel pjäs">
            <a:extLst>
              <a:ext uri="{FF2B5EF4-FFF2-40B4-BE49-F238E27FC236}">
                <a16:creationId xmlns:a16="http://schemas.microsoft.com/office/drawing/2014/main" id="{C1152440-FD33-6127-0F10-34A78298F7B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6200000">
            <a:off x="9288588" y="-492354"/>
            <a:ext cx="4572000" cy="4572000"/>
          </a:xfrm>
          <a:prstGeom prst="rect">
            <a:avLst/>
          </a:prstGeom>
        </p:spPr>
      </p:pic>
      <p:pic>
        <p:nvPicPr>
          <p:cNvPr id="97" name="Bild 96" descr="Öppet kuvert med hel fyllning">
            <a:extLst>
              <a:ext uri="{FF2B5EF4-FFF2-40B4-BE49-F238E27FC236}">
                <a16:creationId xmlns:a16="http://schemas.microsoft.com/office/drawing/2014/main" id="{458BFB2A-BA76-A3A9-FE23-8E3B7EA108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sp>
        <p:nvSpPr>
          <p:cNvPr id="98" name="textruta 97">
            <a:extLst>
              <a:ext uri="{FF2B5EF4-FFF2-40B4-BE49-F238E27FC236}">
                <a16:creationId xmlns:a16="http://schemas.microsoft.com/office/drawing/2014/main" id="{C67271B7-9DF2-22F6-0387-B46AE5480DE2}"/>
              </a:ext>
            </a:extLst>
          </p:cNvPr>
          <p:cNvSpPr txBox="1"/>
          <p:nvPr/>
        </p:nvSpPr>
        <p:spPr>
          <a:xfrm>
            <a:off x="384280" y="6118772"/>
            <a:ext cx="1176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April-Erbjudande </a:t>
            </a:r>
            <a:r>
              <a:rPr lang="sv-SE" dirty="0" err="1">
                <a:sym typeface="Wingdings" panose="05000000000000000000" pitchFamily="2" charset="2"/>
              </a:rPr>
              <a:t>inkl</a:t>
            </a:r>
            <a:r>
              <a:rPr lang="sv-SE" dirty="0">
                <a:sym typeface="Wingdings" panose="05000000000000000000" pitchFamily="2" charset="2"/>
              </a:rPr>
              <a:t> samtyckeblankett via brev. Maj- informationsmöte och avtalsskrivning i Tumba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Nu: Erbjudande via systemet, digital information. Löpande avtalsskrivningar och lämnande av samtycke </a:t>
            </a:r>
          </a:p>
        </p:txBody>
      </p:sp>
      <p:pic>
        <p:nvPicPr>
          <p:cNvPr id="81" name="Bild 80" descr="Kontrakt kontur">
            <a:extLst>
              <a:ext uri="{FF2B5EF4-FFF2-40B4-BE49-F238E27FC236}">
                <a16:creationId xmlns:a16="http://schemas.microsoft.com/office/drawing/2014/main" id="{9875594F-EA71-868D-2336-ACD1C9C7F02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82" name="Bild 81" descr="Pergamentrulle med hel fyllning">
            <a:extLst>
              <a:ext uri="{FF2B5EF4-FFF2-40B4-BE49-F238E27FC236}">
                <a16:creationId xmlns:a16="http://schemas.microsoft.com/office/drawing/2014/main" id="{13AF6C27-BB80-6432-AD7B-D0535E5C35E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pic>
        <p:nvPicPr>
          <p:cNvPr id="83" name="Bild 82" descr="Kontrakt kontur">
            <a:extLst>
              <a:ext uri="{FF2B5EF4-FFF2-40B4-BE49-F238E27FC236}">
                <a16:creationId xmlns:a16="http://schemas.microsoft.com/office/drawing/2014/main" id="{D3445492-F13B-EC98-CC80-A2F6D65E8D7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grpSp>
        <p:nvGrpSpPr>
          <p:cNvPr id="84" name="Grupp 83">
            <a:extLst>
              <a:ext uri="{FF2B5EF4-FFF2-40B4-BE49-F238E27FC236}">
                <a16:creationId xmlns:a16="http://schemas.microsoft.com/office/drawing/2014/main" id="{F735DBAC-47CC-6B34-74A4-16A23C31A9DA}"/>
              </a:ext>
            </a:extLst>
          </p:cNvPr>
          <p:cNvGrpSpPr/>
          <p:nvPr/>
        </p:nvGrpSpPr>
        <p:grpSpPr>
          <a:xfrm>
            <a:off x="784107" y="1314259"/>
            <a:ext cx="13076481" cy="5453569"/>
            <a:chOff x="687663" y="1168410"/>
            <a:chExt cx="13076481" cy="5453569"/>
          </a:xfrm>
        </p:grpSpPr>
        <p:pic>
          <p:nvPicPr>
            <p:cNvPr id="85" name="Bild 84" descr="En pussel pjäs">
              <a:extLst>
                <a:ext uri="{FF2B5EF4-FFF2-40B4-BE49-F238E27FC236}">
                  <a16:creationId xmlns:a16="http://schemas.microsoft.com/office/drawing/2014/main" id="{86D60A64-8919-62B2-7A4E-C4E822CF0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20849F2B-B2D5-8367-81FD-2C000EA52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91" name="Bild 90" descr="En pussel pjäs">
              <a:extLst>
                <a:ext uri="{FF2B5EF4-FFF2-40B4-BE49-F238E27FC236}">
                  <a16:creationId xmlns:a16="http://schemas.microsoft.com/office/drawing/2014/main" id="{D58959E9-F0C8-0B5F-5418-D7FC2979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3CB64BC0-918B-6E03-CE75-880C5B66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5490232" y="1311709"/>
              <a:ext cx="4572000" cy="4572000"/>
            </a:xfrm>
            <a:prstGeom prst="rect">
              <a:avLst/>
            </a:prstGeom>
          </p:spPr>
        </p:pic>
        <p:pic>
          <p:nvPicPr>
            <p:cNvPr id="93" name="Bild 92" descr="En pussel pjäs">
              <a:extLst>
                <a:ext uri="{FF2B5EF4-FFF2-40B4-BE49-F238E27FC236}">
                  <a16:creationId xmlns:a16="http://schemas.microsoft.com/office/drawing/2014/main" id="{901415AD-CAC7-F17C-5DBA-5D4FF583A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6200000">
              <a:off x="7465270" y="1613035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9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1" name="Bild 60" descr="Pil: motsolsböj med hel fyllning">
            <a:extLst>
              <a:ext uri="{FF2B5EF4-FFF2-40B4-BE49-F238E27FC236}">
                <a16:creationId xmlns:a16="http://schemas.microsoft.com/office/drawing/2014/main" id="{236EC37E-D653-8DE1-FE9B-959E3A47576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1324776">
            <a:off x="4115606" y="1754315"/>
            <a:ext cx="914400" cy="914400"/>
          </a:xfrm>
          <a:prstGeom prst="rect">
            <a:avLst/>
          </a:prstGeom>
        </p:spPr>
      </p:pic>
      <p:grpSp>
        <p:nvGrpSpPr>
          <p:cNvPr id="79" name="Grupp 78">
            <a:extLst>
              <a:ext uri="{FF2B5EF4-FFF2-40B4-BE49-F238E27FC236}">
                <a16:creationId xmlns:a16="http://schemas.microsoft.com/office/drawing/2014/main" id="{ECCD3B37-CC9F-2583-764E-EB2BA609F040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86" name="Bild 85" descr="Öppet kuvert med hel fyllning">
              <a:extLst>
                <a:ext uri="{FF2B5EF4-FFF2-40B4-BE49-F238E27FC236}">
                  <a16:creationId xmlns:a16="http://schemas.microsoft.com/office/drawing/2014/main" id="{2A150E71-400E-1B5E-EA5C-879DC3F75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E0F4F6E6-A88D-AF58-D447-7BFFBEAB24A9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sp>
        <p:nvSpPr>
          <p:cNvPr id="109" name="Ellips 108">
            <a:extLst>
              <a:ext uri="{FF2B5EF4-FFF2-40B4-BE49-F238E27FC236}">
                <a16:creationId xmlns:a16="http://schemas.microsoft.com/office/drawing/2014/main" id="{ACEA8623-CAFD-3CD2-023C-0D1ED4FF3499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3493E3E9-4CED-00BD-5FB8-180E909E18F2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288744B9-5E30-94C0-5807-5BAA3AD08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8E7AD883-D20D-B6B9-0D41-DF954458A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A0BC008D-2574-AF7B-E3D6-DA689AA68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1CF15296-0394-E29D-18F2-4349CD3DD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F7A92902-FAE3-607C-A372-88171E26D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16" name="Bild 115" descr="En pussel pjäs">
              <a:extLst>
                <a:ext uri="{FF2B5EF4-FFF2-40B4-BE49-F238E27FC236}">
                  <a16:creationId xmlns:a16="http://schemas.microsoft.com/office/drawing/2014/main" id="{27E4EB5B-716E-49F6-2134-5743E60E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17" name="Bild 116" descr="En pussel pjäs">
              <a:extLst>
                <a:ext uri="{FF2B5EF4-FFF2-40B4-BE49-F238E27FC236}">
                  <a16:creationId xmlns:a16="http://schemas.microsoft.com/office/drawing/2014/main" id="{F26A357E-3514-EE01-501C-F0082C11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pic>
        <p:nvPicPr>
          <p:cNvPr id="135" name="Bild 134" descr="En pussel pjäs">
            <a:extLst>
              <a:ext uri="{FF2B5EF4-FFF2-40B4-BE49-F238E27FC236}">
                <a16:creationId xmlns:a16="http://schemas.microsoft.com/office/drawing/2014/main" id="{A682C925-99D7-9CB5-EA21-82F40E1A0A9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rot="16200000">
            <a:off x="9288588" y="-492354"/>
            <a:ext cx="4572000" cy="4572000"/>
          </a:xfrm>
          <a:prstGeom prst="rect">
            <a:avLst/>
          </a:prstGeom>
        </p:spPr>
      </p:pic>
      <p:grpSp>
        <p:nvGrpSpPr>
          <p:cNvPr id="136" name="Grupp 135">
            <a:extLst>
              <a:ext uri="{FF2B5EF4-FFF2-40B4-BE49-F238E27FC236}">
                <a16:creationId xmlns:a16="http://schemas.microsoft.com/office/drawing/2014/main" id="{A7D65AE6-8553-B933-8C35-F5E63EE42830}"/>
              </a:ext>
            </a:extLst>
          </p:cNvPr>
          <p:cNvGrpSpPr/>
          <p:nvPr/>
        </p:nvGrpSpPr>
        <p:grpSpPr>
          <a:xfrm>
            <a:off x="784107" y="1314259"/>
            <a:ext cx="13076481" cy="5453569"/>
            <a:chOff x="687663" y="1168410"/>
            <a:chExt cx="13076481" cy="5453569"/>
          </a:xfrm>
        </p:grpSpPr>
        <p:pic>
          <p:nvPicPr>
            <p:cNvPr id="137" name="Bild 136" descr="En pussel pjäs">
              <a:extLst>
                <a:ext uri="{FF2B5EF4-FFF2-40B4-BE49-F238E27FC236}">
                  <a16:creationId xmlns:a16="http://schemas.microsoft.com/office/drawing/2014/main" id="{790BF796-4FA2-3F50-F0E5-2623CAE9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38" name="Bild 137" descr="En pussel pjäs">
              <a:extLst>
                <a:ext uri="{FF2B5EF4-FFF2-40B4-BE49-F238E27FC236}">
                  <a16:creationId xmlns:a16="http://schemas.microsoft.com/office/drawing/2014/main" id="{A099EEA9-98EB-C72E-E294-13DFD8F0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139" name="Bild 138" descr="En pussel pjäs">
              <a:extLst>
                <a:ext uri="{FF2B5EF4-FFF2-40B4-BE49-F238E27FC236}">
                  <a16:creationId xmlns:a16="http://schemas.microsoft.com/office/drawing/2014/main" id="{F2E98CA0-B6C6-8F55-B6D7-57D7505C3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0800000">
              <a:off x="4043472" y="1802030"/>
              <a:ext cx="4572000" cy="4572000"/>
            </a:xfrm>
            <a:prstGeom prst="rect">
              <a:avLst/>
            </a:prstGeom>
          </p:spPr>
        </p:pic>
        <p:pic>
          <p:nvPicPr>
            <p:cNvPr id="140" name="Bild 139" descr="En pussel pjäs">
              <a:extLst>
                <a:ext uri="{FF2B5EF4-FFF2-40B4-BE49-F238E27FC236}">
                  <a16:creationId xmlns:a16="http://schemas.microsoft.com/office/drawing/2014/main" id="{F7F936A7-5D0C-2342-6F83-4BD779E4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5490232" y="1311709"/>
              <a:ext cx="4572000" cy="4572000"/>
            </a:xfrm>
            <a:prstGeom prst="rect">
              <a:avLst/>
            </a:prstGeom>
          </p:spPr>
        </p:pic>
        <p:pic>
          <p:nvPicPr>
            <p:cNvPr id="141" name="Bild 140" descr="En pussel pjäs">
              <a:extLst>
                <a:ext uri="{FF2B5EF4-FFF2-40B4-BE49-F238E27FC236}">
                  <a16:creationId xmlns:a16="http://schemas.microsoft.com/office/drawing/2014/main" id="{30AEACD1-A4DE-5FE6-3208-1939B7704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7465270" y="1613035"/>
              <a:ext cx="4572000" cy="4572000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3D139444-DA88-DF59-567E-210B8D1DA135}"/>
              </a:ext>
            </a:extLst>
          </p:cNvPr>
          <p:cNvSpPr txBox="1"/>
          <p:nvPr/>
        </p:nvSpPr>
        <p:spPr>
          <a:xfrm>
            <a:off x="384280" y="6118772"/>
            <a:ext cx="1176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April-Erbjudande </a:t>
            </a:r>
            <a:r>
              <a:rPr lang="sv-SE" dirty="0" err="1">
                <a:sym typeface="Wingdings" panose="05000000000000000000" pitchFamily="2" charset="2"/>
              </a:rPr>
              <a:t>inkl</a:t>
            </a:r>
            <a:r>
              <a:rPr lang="sv-SE" dirty="0">
                <a:sym typeface="Wingdings" panose="05000000000000000000" pitchFamily="2" charset="2"/>
              </a:rPr>
              <a:t> samtyckeblankett via brev. Maj- informationsmöte och avtalsskrivning i Tumba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Nu: Erbjudande via systemet, digital information. Löpande avtalsskrivningar och lämnande av samtycke </a:t>
            </a:r>
          </a:p>
        </p:txBody>
      </p:sp>
      <p:pic>
        <p:nvPicPr>
          <p:cNvPr id="5" name="Bild 4" descr="Leende ansikte helt fyllt med hel fyllning">
            <a:extLst>
              <a:ext uri="{FF2B5EF4-FFF2-40B4-BE49-F238E27FC236}">
                <a16:creationId xmlns:a16="http://schemas.microsoft.com/office/drawing/2014/main" id="{6450D23A-62B6-D4FE-CD3F-935897340E3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5C3E95A-9BB3-7CBF-B385-91629F9862BB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4416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9E871C5B-FABF-5778-26B0-F71E46EAC14D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il: motsolsböj med hel fyllning">
            <a:extLst>
              <a:ext uri="{FF2B5EF4-FFF2-40B4-BE49-F238E27FC236}">
                <a16:creationId xmlns:a16="http://schemas.microsoft.com/office/drawing/2014/main" id="{D9CF4E23-3A61-A83D-7303-402A80DFA18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1782684">
            <a:off x="4738561" y="2163569"/>
            <a:ext cx="654625" cy="654625"/>
          </a:xfrm>
          <a:prstGeom prst="rect">
            <a:avLst/>
          </a:prstGeom>
        </p:spPr>
      </p:pic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 och 2023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8344034-041A-50B9-E8C7-86FA29444B7A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32" name="Bild 31" descr="En pussel pjäs">
              <a:extLst>
                <a:ext uri="{FF2B5EF4-FFF2-40B4-BE49-F238E27FC236}">
                  <a16:creationId xmlns:a16="http://schemas.microsoft.com/office/drawing/2014/main" id="{D5C875BB-28FA-A0FF-7FDD-BC92A6F8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42" name="Bild 41" descr="En pussel pjäs">
              <a:extLst>
                <a:ext uri="{FF2B5EF4-FFF2-40B4-BE49-F238E27FC236}">
                  <a16:creationId xmlns:a16="http://schemas.microsoft.com/office/drawing/2014/main" id="{14D2544B-B58D-A265-ECF6-2B4F7453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46" name="Bild 45" descr="En pussel pjäs">
              <a:extLst>
                <a:ext uri="{FF2B5EF4-FFF2-40B4-BE49-F238E27FC236}">
                  <a16:creationId xmlns:a16="http://schemas.microsoft.com/office/drawing/2014/main" id="{0600D9EF-76DF-2A29-DB14-48C89081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48" name="Bild 47" descr="En pussel pjäs">
              <a:extLst>
                <a:ext uri="{FF2B5EF4-FFF2-40B4-BE49-F238E27FC236}">
                  <a16:creationId xmlns:a16="http://schemas.microsoft.com/office/drawing/2014/main" id="{66C55ABD-23C9-9FC4-8AF0-528CB9CE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49" name="Bild 48" descr="En pussel pjäs">
              <a:extLst>
                <a:ext uri="{FF2B5EF4-FFF2-40B4-BE49-F238E27FC236}">
                  <a16:creationId xmlns:a16="http://schemas.microsoft.com/office/drawing/2014/main" id="{2CACF851-E826-27D9-66C3-4FE91535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54" name="Bild 53" descr="En pussel pjäs">
              <a:extLst>
                <a:ext uri="{FF2B5EF4-FFF2-40B4-BE49-F238E27FC236}">
                  <a16:creationId xmlns:a16="http://schemas.microsoft.com/office/drawing/2014/main" id="{3C4403E8-EE95-B381-AB80-A1C43E292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DA5876E8-B383-BF33-E5E3-B196E00F8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100" name="Ellips 99">
            <a:extLst>
              <a:ext uri="{FF2B5EF4-FFF2-40B4-BE49-F238E27FC236}">
                <a16:creationId xmlns:a16="http://schemas.microsoft.com/office/drawing/2014/main" id="{13EE1A20-334F-9C09-046E-9F4CC48EE327}"/>
              </a:ext>
            </a:extLst>
          </p:cNvPr>
          <p:cNvSpPr/>
          <p:nvPr/>
        </p:nvSpPr>
        <p:spPr>
          <a:xfrm>
            <a:off x="5797232" y="1737657"/>
            <a:ext cx="1207402" cy="134288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ADF941A3-FCDA-8434-355F-5087C8DA9981}"/>
              </a:ext>
            </a:extLst>
          </p:cNvPr>
          <p:cNvGrpSpPr/>
          <p:nvPr/>
        </p:nvGrpSpPr>
        <p:grpSpPr>
          <a:xfrm>
            <a:off x="784107" y="1314259"/>
            <a:ext cx="13076481" cy="5453569"/>
            <a:chOff x="687663" y="1168410"/>
            <a:chExt cx="13076481" cy="5453569"/>
          </a:xfrm>
        </p:grpSpPr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D620C325-47E5-6092-B832-5068A32C4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C31F1DE3-3AAB-1801-BFEB-F168EAB1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3B6434BC-01D5-3041-B953-41D75F28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800000">
              <a:off x="4043472" y="1802030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68FDB8EC-0A8B-C6EB-4893-D1A6B53C0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5490232" y="1311709"/>
              <a:ext cx="4572000" cy="4572000"/>
            </a:xfrm>
            <a:prstGeom prst="rect">
              <a:avLst/>
            </a:prstGeom>
          </p:spPr>
        </p:pic>
        <p:pic>
          <p:nvPicPr>
            <p:cNvPr id="108" name="Bild 107" descr="En pussel pjäs">
              <a:extLst>
                <a:ext uri="{FF2B5EF4-FFF2-40B4-BE49-F238E27FC236}">
                  <a16:creationId xmlns:a16="http://schemas.microsoft.com/office/drawing/2014/main" id="{FC79B0F4-B75C-E63D-9047-B2D39016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7465270" y="1613035"/>
              <a:ext cx="4572000" cy="4572000"/>
            </a:xfrm>
            <a:prstGeom prst="rect">
              <a:avLst/>
            </a:prstGeom>
          </p:spPr>
        </p:pic>
      </p:grpSp>
      <p:pic>
        <p:nvPicPr>
          <p:cNvPr id="109" name="Bild 108" descr="En pussel pjäs">
            <a:extLst>
              <a:ext uri="{FF2B5EF4-FFF2-40B4-BE49-F238E27FC236}">
                <a16:creationId xmlns:a16="http://schemas.microsoft.com/office/drawing/2014/main" id="{9969715F-CCC1-662C-89B7-944A4A58ED8C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 rot="16200000">
            <a:off x="9288588" y="-492354"/>
            <a:ext cx="4572000" cy="4572000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DF336109-B419-FE16-4B72-EC039AA7A969}"/>
              </a:ext>
            </a:extLst>
          </p:cNvPr>
          <p:cNvSpPr txBox="1"/>
          <p:nvPr/>
        </p:nvSpPr>
        <p:spPr>
          <a:xfrm>
            <a:off x="384280" y="6118772"/>
            <a:ext cx="1176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April-Erbjudande </a:t>
            </a:r>
            <a:r>
              <a:rPr lang="sv-SE" dirty="0" err="1">
                <a:sym typeface="Wingdings" panose="05000000000000000000" pitchFamily="2" charset="2"/>
              </a:rPr>
              <a:t>inkl</a:t>
            </a:r>
            <a:r>
              <a:rPr lang="sv-SE" dirty="0">
                <a:sym typeface="Wingdings" panose="05000000000000000000" pitchFamily="2" charset="2"/>
              </a:rPr>
              <a:t> samtyckeblankett via brev. Maj- informationsmöte och avtalsskrivning i Tumba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Nu: Erbjudande via systemet, digital information. Löpande avtalsskrivningar och lämnande av samtycke </a:t>
            </a:r>
          </a:p>
        </p:txBody>
      </p:sp>
    </p:spTree>
    <p:extLst>
      <p:ext uri="{BB962C8B-B14F-4D97-AF65-F5344CB8AC3E}">
        <p14:creationId xmlns:p14="http://schemas.microsoft.com/office/powerpoint/2010/main" val="15526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375C448-84E7-247F-C8EE-5666F781919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FABE6F7E-B763-A66E-373E-EF7618FC5C81}"/>
              </a:ext>
            </a:extLst>
          </p:cNvPr>
          <p:cNvSpPr txBox="1"/>
          <p:nvPr/>
        </p:nvSpPr>
        <p:spPr>
          <a:xfrm>
            <a:off x="7579422" y="2573795"/>
            <a:ext cx="1178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3=3000</a:t>
            </a:r>
          </a:p>
        </p:txBody>
      </p:sp>
      <p:pic>
        <p:nvPicPr>
          <p:cNvPr id="31" name="Bild 30" descr="Pergamentrulle med hel fyllning">
            <a:extLst>
              <a:ext uri="{FF2B5EF4-FFF2-40B4-BE49-F238E27FC236}">
                <a16:creationId xmlns:a16="http://schemas.microsoft.com/office/drawing/2014/main" id="{6C66136B-F390-7B44-1E0B-44FBB275DBC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32" name="Bild 31" descr="Signatur med hel fyllning">
            <a:extLst>
              <a:ext uri="{FF2B5EF4-FFF2-40B4-BE49-F238E27FC236}">
                <a16:creationId xmlns:a16="http://schemas.microsoft.com/office/drawing/2014/main" id="{1C718A6A-3588-42B4-F2EC-58CAD480E66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DDA90D0F-52DE-4A0C-BF73-ACD569C8F68F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54" name="Bild 53" descr="En pussel pjäs">
              <a:extLst>
                <a:ext uri="{FF2B5EF4-FFF2-40B4-BE49-F238E27FC236}">
                  <a16:creationId xmlns:a16="http://schemas.microsoft.com/office/drawing/2014/main" id="{F6D700A4-CA58-66CA-74CE-63D37B78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BA7A5FDD-84D8-A868-8706-6A058B23E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61" name="Bild 60" descr="En pussel pjäs">
              <a:extLst>
                <a:ext uri="{FF2B5EF4-FFF2-40B4-BE49-F238E27FC236}">
                  <a16:creationId xmlns:a16="http://schemas.microsoft.com/office/drawing/2014/main" id="{87A2FA05-98AE-6850-84F3-87089DBE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71" name="Bild 70" descr="En pussel pjäs">
              <a:extLst>
                <a:ext uri="{FF2B5EF4-FFF2-40B4-BE49-F238E27FC236}">
                  <a16:creationId xmlns:a16="http://schemas.microsoft.com/office/drawing/2014/main" id="{E896316C-8D3F-589C-3FCC-64B6422E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76" name="Bild 75" descr="En pussel pjäs">
              <a:extLst>
                <a:ext uri="{FF2B5EF4-FFF2-40B4-BE49-F238E27FC236}">
                  <a16:creationId xmlns:a16="http://schemas.microsoft.com/office/drawing/2014/main" id="{63588E28-8908-2F73-6A6A-83494DF41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79" name="Bild 78" descr="En pussel pjäs">
              <a:extLst>
                <a:ext uri="{FF2B5EF4-FFF2-40B4-BE49-F238E27FC236}">
                  <a16:creationId xmlns:a16="http://schemas.microsoft.com/office/drawing/2014/main" id="{F36F2DAA-D088-6EB0-25F7-A0960C12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81" name="Bild 80" descr="En pussel pjäs">
              <a:extLst>
                <a:ext uri="{FF2B5EF4-FFF2-40B4-BE49-F238E27FC236}">
                  <a16:creationId xmlns:a16="http://schemas.microsoft.com/office/drawing/2014/main" id="{E8A0AEF2-365B-00AE-5E87-08211EB8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88EE81F5-E51A-3E50-1337-2053059601C3}"/>
              </a:ext>
            </a:extLst>
          </p:cNvPr>
          <p:cNvGrpSpPr/>
          <p:nvPr/>
        </p:nvGrpSpPr>
        <p:grpSpPr>
          <a:xfrm>
            <a:off x="784107" y="781121"/>
            <a:ext cx="13076481" cy="5986707"/>
            <a:chOff x="687663" y="635272"/>
            <a:chExt cx="13076481" cy="5986707"/>
          </a:xfrm>
        </p:grpSpPr>
        <p:pic>
          <p:nvPicPr>
            <p:cNvPr id="83" name="Bild 82" descr="En pussel pjäs">
              <a:extLst>
                <a:ext uri="{FF2B5EF4-FFF2-40B4-BE49-F238E27FC236}">
                  <a16:creationId xmlns:a16="http://schemas.microsoft.com/office/drawing/2014/main" id="{89E8EBEE-C3F9-E7C0-71C5-CDD91CA05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84" name="Bild 83" descr="En pussel pjäs">
              <a:extLst>
                <a:ext uri="{FF2B5EF4-FFF2-40B4-BE49-F238E27FC236}">
                  <a16:creationId xmlns:a16="http://schemas.microsoft.com/office/drawing/2014/main" id="{BBF25799-92EB-40C6-B221-CE1F470B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252A8913-FCA4-1019-330C-FBE68BAE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0950594">
              <a:off x="3916721" y="1856350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AE8B17F8-BBC1-B7E7-B584-8E9BC33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5770887" y="1682901"/>
              <a:ext cx="4572000" cy="4572000"/>
            </a:xfrm>
            <a:prstGeom prst="rect">
              <a:avLst/>
            </a:prstGeom>
          </p:spPr>
        </p:pic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DC900414-A357-A53F-C690-A6D01EA17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27244DF8-B141-786D-7797-3406CA599468}"/>
              </a:ext>
            </a:extLst>
          </p:cNvPr>
          <p:cNvGrpSpPr/>
          <p:nvPr/>
        </p:nvGrpSpPr>
        <p:grpSpPr>
          <a:xfrm>
            <a:off x="7567601" y="-935713"/>
            <a:ext cx="6292987" cy="5015359"/>
            <a:chOff x="7567601" y="-890444"/>
            <a:chExt cx="6292987" cy="5015359"/>
          </a:xfrm>
        </p:grpSpPr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2AB3183B-B63C-900C-EE0A-7002C143B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1BA076FE-DF83-D39B-32FF-E6D6EC44F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  <p:sp>
        <p:nvSpPr>
          <p:cNvPr id="105" name="textruta 104">
            <a:extLst>
              <a:ext uri="{FF2B5EF4-FFF2-40B4-BE49-F238E27FC236}">
                <a16:creationId xmlns:a16="http://schemas.microsoft.com/office/drawing/2014/main" id="{F6481C8E-1473-15D9-6C40-F83EF8F0C1E2}"/>
              </a:ext>
            </a:extLst>
          </p:cNvPr>
          <p:cNvSpPr txBox="1"/>
          <p:nvPr/>
        </p:nvSpPr>
        <p:spPr>
          <a:xfrm>
            <a:off x="375734" y="6118772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Anas chef signerar 3ex av varje pappersavtal.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Nu: Anas chef signerar avtalen digitalt i systemet</a:t>
            </a:r>
          </a:p>
        </p:txBody>
      </p:sp>
    </p:spTree>
    <p:extLst>
      <p:ext uri="{BB962C8B-B14F-4D97-AF65-F5344CB8AC3E}">
        <p14:creationId xmlns:p14="http://schemas.microsoft.com/office/powerpoint/2010/main" val="13940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18" name="Bild 17" descr="Pil: motsolsböj med hel fyllning">
            <a:extLst>
              <a:ext uri="{FF2B5EF4-FFF2-40B4-BE49-F238E27FC236}">
                <a16:creationId xmlns:a16="http://schemas.microsoft.com/office/drawing/2014/main" id="{87538FC8-BA0C-4BC1-AF66-0B65911271D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 rot="1100430">
            <a:off x="6850185" y="1555283"/>
            <a:ext cx="914400" cy="914400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71" name="Grupp 70">
            <a:extLst>
              <a:ext uri="{FF2B5EF4-FFF2-40B4-BE49-F238E27FC236}">
                <a16:creationId xmlns:a16="http://schemas.microsoft.com/office/drawing/2014/main" id="{CDA94BCD-BEBF-F05C-66CD-3F3C00B3836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4A6EDD4F-68EE-7317-B0AF-1E9427A47B09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79" name="Bild 78" descr="Dokument kontur">
              <a:extLst>
                <a:ext uri="{FF2B5EF4-FFF2-40B4-BE49-F238E27FC236}">
                  <a16:creationId xmlns:a16="http://schemas.microsoft.com/office/drawing/2014/main" id="{FD788A7E-22AF-A563-EB10-98683DD8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E1D56F85-5707-7A0B-CCE2-0E664438D368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82" name="Bild 81" descr="En pussel pjäs">
              <a:extLst>
                <a:ext uri="{FF2B5EF4-FFF2-40B4-BE49-F238E27FC236}">
                  <a16:creationId xmlns:a16="http://schemas.microsoft.com/office/drawing/2014/main" id="{A0B3D490-15DC-01B8-AE4D-159FF5A50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83" name="Bild 82" descr="En pussel pjäs">
              <a:extLst>
                <a:ext uri="{FF2B5EF4-FFF2-40B4-BE49-F238E27FC236}">
                  <a16:creationId xmlns:a16="http://schemas.microsoft.com/office/drawing/2014/main" id="{C8ED53CE-E10A-8CCD-B4CE-C83952BF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84" name="Bild 83" descr="En pussel pjäs">
              <a:extLst>
                <a:ext uri="{FF2B5EF4-FFF2-40B4-BE49-F238E27FC236}">
                  <a16:creationId xmlns:a16="http://schemas.microsoft.com/office/drawing/2014/main" id="{3DB69DC9-A512-9B26-02C8-413F7F316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E7363742-3BF4-F17A-70BD-F886D9C02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28FABBF0-B9A4-A802-002B-2C1DCCBF2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35DF9EB3-6AA1-8F16-35A0-068049EF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00" name="Bild 99" descr="En pussel pjäs">
              <a:extLst>
                <a:ext uri="{FF2B5EF4-FFF2-40B4-BE49-F238E27FC236}">
                  <a16:creationId xmlns:a16="http://schemas.microsoft.com/office/drawing/2014/main" id="{68CB3C36-983E-8A36-E7C7-D4449FC3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73" name="textruta 72">
            <a:extLst>
              <a:ext uri="{FF2B5EF4-FFF2-40B4-BE49-F238E27FC236}">
                <a16:creationId xmlns:a16="http://schemas.microsoft.com/office/drawing/2014/main" id="{C0D66213-2A58-F70C-9DCF-08D38CB932C0}"/>
              </a:ext>
            </a:extLst>
          </p:cNvPr>
          <p:cNvSpPr txBox="1"/>
          <p:nvPr/>
        </p:nvSpPr>
        <p:spPr>
          <a:xfrm>
            <a:off x="375734" y="6118772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Anas chef signerar 3ex av varje pappersavtal.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Nu: Anas chef signerar avtalen digitalt i systemet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104DF18F-18C5-A3FD-73E0-B9919A821298}"/>
              </a:ext>
            </a:extLst>
          </p:cNvPr>
          <p:cNvGrpSpPr/>
          <p:nvPr/>
        </p:nvGrpSpPr>
        <p:grpSpPr>
          <a:xfrm>
            <a:off x="784107" y="781121"/>
            <a:ext cx="13076481" cy="5986707"/>
            <a:chOff x="687663" y="635272"/>
            <a:chExt cx="13076481" cy="5986707"/>
          </a:xfrm>
        </p:grpSpPr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B61B14B8-9C94-DCBD-B2B0-C5A7F14C3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17599C19-2816-A116-ED2F-E4C86085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1E442476-9585-155E-190B-749DDCB63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0950594">
              <a:off x="3916721" y="1856350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83D053B5-B96B-33DF-5105-979640FA7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5770887" y="1682901"/>
              <a:ext cx="4572000" cy="4572000"/>
            </a:xfrm>
            <a:prstGeom prst="rect">
              <a:avLst/>
            </a:prstGeom>
          </p:spPr>
        </p:pic>
        <p:pic>
          <p:nvPicPr>
            <p:cNvPr id="108" name="Bild 107" descr="En pussel pjäs">
              <a:extLst>
                <a:ext uri="{FF2B5EF4-FFF2-40B4-BE49-F238E27FC236}">
                  <a16:creationId xmlns:a16="http://schemas.microsoft.com/office/drawing/2014/main" id="{88F9A5ED-E729-EB1F-FC87-204C49AC6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36866480-1F28-DDC7-79E8-06D9DC86204C}"/>
              </a:ext>
            </a:extLst>
          </p:cNvPr>
          <p:cNvGrpSpPr/>
          <p:nvPr/>
        </p:nvGrpSpPr>
        <p:grpSpPr>
          <a:xfrm>
            <a:off x="7567601" y="-935713"/>
            <a:ext cx="6292987" cy="5015359"/>
            <a:chOff x="7567601" y="-890444"/>
            <a:chExt cx="6292987" cy="5015359"/>
          </a:xfrm>
        </p:grpSpPr>
        <p:pic>
          <p:nvPicPr>
            <p:cNvPr id="110" name="Bild 109" descr="En pussel pjäs">
              <a:extLst>
                <a:ext uri="{FF2B5EF4-FFF2-40B4-BE49-F238E27FC236}">
                  <a16:creationId xmlns:a16="http://schemas.microsoft.com/office/drawing/2014/main" id="{FC310D00-0358-761F-9958-C984D9485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1E969380-A3C4-C6D4-80DB-039323E9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2" name="Bild 31" descr="Kvinna som rycker på axlarna med hel fyllning">
            <a:extLst>
              <a:ext uri="{FF2B5EF4-FFF2-40B4-BE49-F238E27FC236}">
                <a16:creationId xmlns:a16="http://schemas.microsoft.com/office/drawing/2014/main" id="{F7EA1FE6-3B52-3D49-79B8-25159FF36D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25376" y="2542008"/>
            <a:ext cx="658554" cy="658554"/>
          </a:xfrm>
          <a:prstGeom prst="rect">
            <a:avLst/>
          </a:prstGeom>
        </p:spPr>
      </p:pic>
      <p:pic>
        <p:nvPicPr>
          <p:cNvPr id="54" name="Bild 53" descr="Pergamentrulle med hel fyllning">
            <a:extLst>
              <a:ext uri="{FF2B5EF4-FFF2-40B4-BE49-F238E27FC236}">
                <a16:creationId xmlns:a16="http://schemas.microsoft.com/office/drawing/2014/main" id="{F8233CB9-070B-7297-C404-07CFCCAB38B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523645" y="2321002"/>
            <a:ext cx="562143" cy="562143"/>
          </a:xfrm>
          <a:prstGeom prst="rect">
            <a:avLst/>
          </a:prstGeom>
        </p:spPr>
      </p:pic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6" name="Bild 79" descr="Zooma ut kontur">
            <a:extLst>
              <a:ext uri="{FF2B5EF4-FFF2-40B4-BE49-F238E27FC236}">
                <a16:creationId xmlns:a16="http://schemas.microsoft.com/office/drawing/2014/main" id="{A510B8B8-169B-3E0B-D62D-49329DED8DF5}"/>
              </a:ext>
            </a:extLst>
          </p:cNvPr>
          <p:cNvGrpSpPr/>
          <p:nvPr/>
        </p:nvGrpSpPr>
        <p:grpSpPr>
          <a:xfrm>
            <a:off x="9800758" y="248908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5FB23EDC-36BD-FC28-E1B0-AEBAC67F2766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21293CC3-D859-2F59-F580-1A3444B05A57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2" name="textruta 81">
            <a:extLst>
              <a:ext uri="{FF2B5EF4-FFF2-40B4-BE49-F238E27FC236}">
                <a16:creationId xmlns:a16="http://schemas.microsoft.com/office/drawing/2014/main" id="{EFD12BBB-E82B-AE98-AB07-8F795AF38C79}"/>
              </a:ext>
            </a:extLst>
          </p:cNvPr>
          <p:cNvSpPr txBox="1"/>
          <p:nvPr/>
        </p:nvSpPr>
        <p:spPr>
          <a:xfrm>
            <a:off x="8735224" y="2440079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3A0C546D-BD68-180F-8916-34412439506C}"/>
              </a:ext>
            </a:extLst>
          </p:cNvPr>
          <p:cNvSpPr/>
          <p:nvPr/>
        </p:nvSpPr>
        <p:spPr>
          <a:xfrm rot="21370397">
            <a:off x="10140610" y="2396064"/>
            <a:ext cx="604950" cy="262510"/>
          </a:xfrm>
          <a:custGeom>
            <a:avLst/>
            <a:gdLst>
              <a:gd name="connsiteX0" fmla="*/ 60889 w 759036"/>
              <a:gd name="connsiteY0" fmla="*/ 240735 h 240735"/>
              <a:gd name="connsiteX1" fmla="*/ 60889 w 759036"/>
              <a:gd name="connsiteY1" fmla="*/ 157291 h 240735"/>
              <a:gd name="connsiteX2" fmla="*/ 693667 w 759036"/>
              <a:gd name="connsiteY2" fmla="*/ 835 h 240735"/>
              <a:gd name="connsiteX3" fmla="*/ 738866 w 759036"/>
              <a:gd name="connsiteY3" fmla="*/ 91232 h 240735"/>
              <a:gd name="connsiteX4" fmla="*/ 738866 w 759036"/>
              <a:gd name="connsiteY4" fmla="*/ 91232 h 240735"/>
              <a:gd name="connsiteX0" fmla="*/ 38257 w 716234"/>
              <a:gd name="connsiteY0" fmla="*/ 275301 h 275301"/>
              <a:gd name="connsiteX1" fmla="*/ 38257 w 716234"/>
              <a:gd name="connsiteY1" fmla="*/ 191857 h 275301"/>
              <a:gd name="connsiteX2" fmla="*/ 333785 w 716234"/>
              <a:gd name="connsiteY2" fmla="*/ 633 h 275301"/>
              <a:gd name="connsiteX3" fmla="*/ 716234 w 716234"/>
              <a:gd name="connsiteY3" fmla="*/ 125798 h 275301"/>
              <a:gd name="connsiteX4" fmla="*/ 716234 w 716234"/>
              <a:gd name="connsiteY4" fmla="*/ 125798 h 275301"/>
              <a:gd name="connsiteX0" fmla="*/ 38257 w 716234"/>
              <a:gd name="connsiteY0" fmla="*/ 275301 h 275301"/>
              <a:gd name="connsiteX1" fmla="*/ 38257 w 716234"/>
              <a:gd name="connsiteY1" fmla="*/ 191857 h 275301"/>
              <a:gd name="connsiteX2" fmla="*/ 333785 w 716234"/>
              <a:gd name="connsiteY2" fmla="*/ 633 h 275301"/>
              <a:gd name="connsiteX3" fmla="*/ 716234 w 716234"/>
              <a:gd name="connsiteY3" fmla="*/ 125798 h 275301"/>
              <a:gd name="connsiteX4" fmla="*/ 716234 w 716234"/>
              <a:gd name="connsiteY4" fmla="*/ 125798 h 275301"/>
              <a:gd name="connsiteX0" fmla="*/ 12986 w 690963"/>
              <a:gd name="connsiteY0" fmla="*/ 275972 h 275972"/>
              <a:gd name="connsiteX1" fmla="*/ 131197 w 690963"/>
              <a:gd name="connsiteY1" fmla="*/ 74316 h 275972"/>
              <a:gd name="connsiteX2" fmla="*/ 308514 w 690963"/>
              <a:gd name="connsiteY2" fmla="*/ 1304 h 275972"/>
              <a:gd name="connsiteX3" fmla="*/ 690963 w 690963"/>
              <a:gd name="connsiteY3" fmla="*/ 126469 h 275972"/>
              <a:gd name="connsiteX4" fmla="*/ 690963 w 690963"/>
              <a:gd name="connsiteY4" fmla="*/ 126469 h 275972"/>
              <a:gd name="connsiteX0" fmla="*/ 14488 w 692465"/>
              <a:gd name="connsiteY0" fmla="*/ 262510 h 262510"/>
              <a:gd name="connsiteX1" fmla="*/ 132699 w 692465"/>
              <a:gd name="connsiteY1" fmla="*/ 60854 h 262510"/>
              <a:gd name="connsiteX2" fmla="*/ 421274 w 692465"/>
              <a:gd name="connsiteY2" fmla="*/ 1749 h 262510"/>
              <a:gd name="connsiteX3" fmla="*/ 692465 w 692465"/>
              <a:gd name="connsiteY3" fmla="*/ 113007 h 262510"/>
              <a:gd name="connsiteX4" fmla="*/ 692465 w 692465"/>
              <a:gd name="connsiteY4" fmla="*/ 113007 h 2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65" h="262510">
                <a:moveTo>
                  <a:pt x="14488" y="262510"/>
                </a:moveTo>
                <a:cubicBezTo>
                  <a:pt x="-38244" y="240779"/>
                  <a:pt x="64901" y="104314"/>
                  <a:pt x="132699" y="60854"/>
                </a:cubicBezTo>
                <a:cubicBezTo>
                  <a:pt x="200497" y="17394"/>
                  <a:pt x="327980" y="-6943"/>
                  <a:pt x="421274" y="1749"/>
                </a:cubicBezTo>
                <a:cubicBezTo>
                  <a:pt x="514568" y="10441"/>
                  <a:pt x="692465" y="113007"/>
                  <a:pt x="692465" y="113007"/>
                </a:cubicBezTo>
                <a:lnTo>
                  <a:pt x="692465" y="113007"/>
                </a:ln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BC31389E-0988-BA09-597F-28484D7DF4F7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02" name="Bild 101" descr="En pussel pjäs">
              <a:extLst>
                <a:ext uri="{FF2B5EF4-FFF2-40B4-BE49-F238E27FC236}">
                  <a16:creationId xmlns:a16="http://schemas.microsoft.com/office/drawing/2014/main" id="{C7129EB5-BDCF-A968-683D-95E57D07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C9446B51-40AE-09B5-0E42-94CD79E8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AB291157-A2AB-B734-BF1B-B7DCA2A8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662F9113-CAC4-614A-D2C1-89E96D771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BCDB3468-CDFC-C0DE-9047-D706F696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08" name="Bild 107" descr="En pussel pjäs">
              <a:extLst>
                <a:ext uri="{FF2B5EF4-FFF2-40B4-BE49-F238E27FC236}">
                  <a16:creationId xmlns:a16="http://schemas.microsoft.com/office/drawing/2014/main" id="{F8343152-D779-5DE0-EA44-9B3D0F4B8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09" name="Bild 108" descr="En pussel pjäs">
              <a:extLst>
                <a:ext uri="{FF2B5EF4-FFF2-40B4-BE49-F238E27FC236}">
                  <a16:creationId xmlns:a16="http://schemas.microsoft.com/office/drawing/2014/main" id="{87FB8162-C52A-00CC-1AFB-5873E786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9A72404C-8E2F-69AF-47E1-495D253300CF}"/>
              </a:ext>
            </a:extLst>
          </p:cNvPr>
          <p:cNvGrpSpPr/>
          <p:nvPr/>
        </p:nvGrpSpPr>
        <p:grpSpPr>
          <a:xfrm>
            <a:off x="784107" y="1496342"/>
            <a:ext cx="13076481" cy="5271486"/>
            <a:chOff x="687663" y="1350493"/>
            <a:chExt cx="13076481" cy="5271486"/>
          </a:xfrm>
        </p:grpSpPr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248F42FE-90C4-9DD8-76E1-EA4024DE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ADAA4855-7DDA-E7C7-1A25-5885F79C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192144" y="1593913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0B166BD3-9D28-2D6E-1A40-3680CA82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0950594">
              <a:off x="3916721" y="1856350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80E8684C-AF21-F6E7-84D5-0916DA77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5770887" y="1682901"/>
              <a:ext cx="4572000" cy="4572000"/>
            </a:xfrm>
            <a:prstGeom prst="rect">
              <a:avLst/>
            </a:prstGeom>
          </p:spPr>
        </p:pic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329E3B92-E1A1-3FD7-4A62-1468E62B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7890103">
              <a:off x="7582963" y="1350493"/>
              <a:ext cx="4572000" cy="4572000"/>
            </a:xfrm>
            <a:prstGeom prst="rect">
              <a:avLst/>
            </a:prstGeom>
          </p:spPr>
        </p:pic>
      </p:grpSp>
      <p:pic>
        <p:nvPicPr>
          <p:cNvPr id="119" name="Bild 118" descr="En pussel pjäs">
            <a:extLst>
              <a:ext uri="{FF2B5EF4-FFF2-40B4-BE49-F238E27FC236}">
                <a16:creationId xmlns:a16="http://schemas.microsoft.com/office/drawing/2014/main" id="{BF594A4D-AFA3-CE29-BEEC-67ED15854A8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 rot="14585696">
            <a:off x="9270482" y="-1017452"/>
            <a:ext cx="4572000" cy="4572000"/>
          </a:xfrm>
          <a:prstGeom prst="rect">
            <a:avLst/>
          </a:prstGeom>
        </p:spPr>
      </p:pic>
      <p:sp>
        <p:nvSpPr>
          <p:cNvPr id="120" name="textruta 119">
            <a:extLst>
              <a:ext uri="{FF2B5EF4-FFF2-40B4-BE49-F238E27FC236}">
                <a16:creationId xmlns:a16="http://schemas.microsoft.com/office/drawing/2014/main" id="{D3A87D37-E70B-166C-9CB1-29F9E25D6B7E}"/>
              </a:ext>
            </a:extLst>
          </p:cNvPr>
          <p:cNvSpPr txBox="1"/>
          <p:nvPr/>
        </p:nvSpPr>
        <p:spPr>
          <a:xfrm>
            <a:off x="375734" y="6118772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Maj-Ana noterar tecknade avtal i systemet, informerar Gullan vilka praktikanter som tecknat avtal.  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Nu: april-juni Ana söker fram ungdomar som inte svarat eller fått samtycken. Nya matchningar. Gullan ser själv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9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E9702388-406B-6D5F-EA8E-0F7F1EA5EC4C}"/>
              </a:ext>
            </a:extLst>
          </p:cNvPr>
          <p:cNvGrpSpPr>
            <a:grpSpLocks noChangeAspect="1"/>
          </p:cNvGrpSpPr>
          <p:nvPr/>
        </p:nvGrpSpPr>
        <p:grpSpPr>
          <a:xfrm>
            <a:off x="7140250" y="99957"/>
            <a:ext cx="5051750" cy="6658086"/>
            <a:chOff x="7164764" y="492126"/>
            <a:chExt cx="4677559" cy="61648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66069D-93FF-E458-8CF0-9DC0640E1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164764" y="492126"/>
              <a:ext cx="4677559" cy="6164894"/>
            </a:xfrm>
            <a:prstGeom prst="rect">
              <a:avLst/>
            </a:prstGeom>
          </p:spPr>
        </p:pic>
        <p:pic>
          <p:nvPicPr>
            <p:cNvPr id="7" name="Picture 203">
              <a:extLst>
                <a:ext uri="{FF2B5EF4-FFF2-40B4-BE49-F238E27FC236}">
                  <a16:creationId xmlns:a16="http://schemas.microsoft.com/office/drawing/2014/main" id="{F63EC3BC-FE63-94EC-6DC4-8DD4CBD0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6800" y="4710157"/>
              <a:ext cx="1292264" cy="247348"/>
            </a:xfrm>
            <a:prstGeom prst="rect">
              <a:avLst/>
            </a:prstGeom>
          </p:spPr>
        </p:pic>
        <p:pic>
          <p:nvPicPr>
            <p:cNvPr id="8" name="Picture 206">
              <a:extLst>
                <a:ext uri="{FF2B5EF4-FFF2-40B4-BE49-F238E27FC236}">
                  <a16:creationId xmlns:a16="http://schemas.microsoft.com/office/drawing/2014/main" id="{784FD997-6399-B4EF-74BC-5FFF91CFF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6942" y="1368122"/>
              <a:ext cx="903574" cy="429072"/>
            </a:xfrm>
            <a:prstGeom prst="rect">
              <a:avLst/>
            </a:prstGeom>
          </p:spPr>
        </p:pic>
        <p:pic>
          <p:nvPicPr>
            <p:cNvPr id="9" name="Picture 207">
              <a:extLst>
                <a:ext uri="{FF2B5EF4-FFF2-40B4-BE49-F238E27FC236}">
                  <a16:creationId xmlns:a16="http://schemas.microsoft.com/office/drawing/2014/main" id="{AC017621-C04A-B915-E5F3-A414F030B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8533" y="2525310"/>
              <a:ext cx="575461" cy="222108"/>
            </a:xfrm>
            <a:prstGeom prst="rect">
              <a:avLst/>
            </a:prstGeom>
          </p:spPr>
        </p:pic>
        <p:pic>
          <p:nvPicPr>
            <p:cNvPr id="10" name="Picture 208">
              <a:extLst>
                <a:ext uri="{FF2B5EF4-FFF2-40B4-BE49-F238E27FC236}">
                  <a16:creationId xmlns:a16="http://schemas.microsoft.com/office/drawing/2014/main" id="{3D1F567A-8E7D-62F1-BC78-6594A17B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42403" y="1875069"/>
              <a:ext cx="610797" cy="186773"/>
            </a:xfrm>
            <a:prstGeom prst="rect">
              <a:avLst/>
            </a:prstGeom>
          </p:spPr>
        </p:pic>
        <p:pic>
          <p:nvPicPr>
            <p:cNvPr id="11" name="Picture 209">
              <a:extLst>
                <a:ext uri="{FF2B5EF4-FFF2-40B4-BE49-F238E27FC236}">
                  <a16:creationId xmlns:a16="http://schemas.microsoft.com/office/drawing/2014/main" id="{5DE0F494-8AA2-3A31-4772-791D52ED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7643" y="1297072"/>
              <a:ext cx="585557" cy="247348"/>
            </a:xfrm>
            <a:prstGeom prst="rect">
              <a:avLst/>
            </a:prstGeom>
          </p:spPr>
        </p:pic>
        <p:pic>
          <p:nvPicPr>
            <p:cNvPr id="12" name="Picture 210">
              <a:extLst>
                <a:ext uri="{FF2B5EF4-FFF2-40B4-BE49-F238E27FC236}">
                  <a16:creationId xmlns:a16="http://schemas.microsoft.com/office/drawing/2014/main" id="{43A68C77-2CBA-3141-E141-36291744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34293" y="3250829"/>
              <a:ext cx="873287" cy="196869"/>
            </a:xfrm>
            <a:prstGeom prst="rect">
              <a:avLst/>
            </a:prstGeom>
          </p:spPr>
        </p:pic>
        <p:pic>
          <p:nvPicPr>
            <p:cNvPr id="13" name="Picture 211">
              <a:extLst>
                <a:ext uri="{FF2B5EF4-FFF2-40B4-BE49-F238E27FC236}">
                  <a16:creationId xmlns:a16="http://schemas.microsoft.com/office/drawing/2014/main" id="{C641EBBD-4BCF-4A44-0976-7703EDF5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49944" y="3749039"/>
              <a:ext cx="757186" cy="237252"/>
            </a:xfrm>
            <a:prstGeom prst="rect">
              <a:avLst/>
            </a:prstGeom>
          </p:spPr>
        </p:pic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DE4A47-1D25-4B08-80AD-C31089C7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3320796"/>
            <a:ext cx="4879626" cy="2213371"/>
          </a:xfrm>
        </p:spPr>
        <p:txBody>
          <a:bodyPr/>
          <a:lstStyle/>
          <a:p>
            <a:r>
              <a:rPr lang="sv-SE" dirty="0"/>
              <a:t>1350 feriepraktikplatser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1818 ungdomar sökte</a:t>
            </a:r>
          </a:p>
          <a:p>
            <a:r>
              <a:rPr lang="sv-SE" dirty="0"/>
              <a:t>1654 ungdomar erbjöds plats under matchningsprocessen</a:t>
            </a:r>
            <a:br>
              <a:rPr lang="sv-SE" dirty="0"/>
            </a:br>
            <a:endParaRPr lang="sv-SE" dirty="0"/>
          </a:p>
          <a:p>
            <a:r>
              <a:rPr lang="sv-SE" dirty="0"/>
              <a:t>1300 ungdomar genomförde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718C398-D6D5-4C5E-9984-8B872925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890528"/>
            <a:ext cx="9217026" cy="463399"/>
          </a:xfrm>
        </p:spPr>
        <p:txBody>
          <a:bodyPr/>
          <a:lstStyle/>
          <a:p>
            <a:r>
              <a:rPr lang="sv-SE" dirty="0"/>
              <a:t>Botkyrka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5B5986-4856-A633-A8C9-0097B86B2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663063"/>
              </p:ext>
            </p:extLst>
          </p:nvPr>
        </p:nvGraphicFramePr>
        <p:xfrm>
          <a:off x="3343389" y="760949"/>
          <a:ext cx="7593722" cy="517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B848B5C5-2F6D-3BFA-22DC-8D04CB2EBF39}"/>
              </a:ext>
            </a:extLst>
          </p:cNvPr>
          <p:cNvSpPr txBox="1"/>
          <p:nvPr/>
        </p:nvSpPr>
        <p:spPr>
          <a:xfrm>
            <a:off x="834889" y="1472092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Målgruppen16-18 år </a:t>
            </a:r>
            <a:br>
              <a:rPr lang="sv-SE" dirty="0"/>
            </a:br>
            <a:r>
              <a:rPr lang="sv-SE" dirty="0"/>
              <a:t>ca 3600 av Botkyrkas 95000 innevånare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0EF5E45C-0A2D-F4E1-3929-FE5B1F6E3169}"/>
              </a:ext>
            </a:extLst>
          </p:cNvPr>
          <p:cNvSpPr txBox="1">
            <a:spLocks/>
          </p:cNvSpPr>
          <p:nvPr/>
        </p:nvSpPr>
        <p:spPr>
          <a:xfrm>
            <a:off x="947737" y="2528134"/>
            <a:ext cx="4733823" cy="6495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Feriepraktik fakta 2022</a:t>
            </a:r>
          </a:p>
        </p:txBody>
      </p:sp>
    </p:spTree>
    <p:extLst>
      <p:ext uri="{BB962C8B-B14F-4D97-AF65-F5344CB8AC3E}">
        <p14:creationId xmlns:p14="http://schemas.microsoft.com/office/powerpoint/2010/main" val="37673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9D734C0-2221-7904-8D56-53703E60A6EA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C0AD2E5E-9D12-FECD-BBF4-EF1289352DBD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Bild 63" descr="E-post med hel fyllning">
              <a:extLst>
                <a:ext uri="{FF2B5EF4-FFF2-40B4-BE49-F238E27FC236}">
                  <a16:creationId xmlns:a16="http://schemas.microsoft.com/office/drawing/2014/main" id="{E0DC2C44-71A1-B6D0-0166-BABEA867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65" name="Bild 64" descr="Man med hel fyllning">
            <a:extLst>
              <a:ext uri="{FF2B5EF4-FFF2-40B4-BE49-F238E27FC236}">
                <a16:creationId xmlns:a16="http://schemas.microsoft.com/office/drawing/2014/main" id="{C402AF31-CF49-895D-8CE9-61D0392AB0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90" name="Rubrik 4">
            <a:extLst>
              <a:ext uri="{FF2B5EF4-FFF2-40B4-BE49-F238E27FC236}">
                <a16:creationId xmlns:a16="http://schemas.microsoft.com/office/drawing/2014/main" id="{B36266E3-731F-7BAA-23F7-BC465BB29E97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54EADDCF-BF9A-633B-B954-A95F5EDD870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16200000">
            <a:off x="9629336" y="2448663"/>
            <a:ext cx="670843" cy="670843"/>
          </a:xfrm>
          <a:prstGeom prst="rect">
            <a:avLst/>
          </a:prstGeom>
        </p:spPr>
      </p:pic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687D0A2-E079-7A7E-BD81-1601274A8A83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18" name="Bild 117" descr="En pussel pjäs">
              <a:extLst>
                <a:ext uri="{FF2B5EF4-FFF2-40B4-BE49-F238E27FC236}">
                  <a16:creationId xmlns:a16="http://schemas.microsoft.com/office/drawing/2014/main" id="{AC87BD0A-16CE-43B0-06C6-AD128DDAD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19" name="Bild 118" descr="En pussel pjäs">
              <a:extLst>
                <a:ext uri="{FF2B5EF4-FFF2-40B4-BE49-F238E27FC236}">
                  <a16:creationId xmlns:a16="http://schemas.microsoft.com/office/drawing/2014/main" id="{E35C7DD2-75FD-CAE3-B09C-B8C8D367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20" name="Bild 119" descr="En pussel pjäs">
              <a:extLst>
                <a:ext uri="{FF2B5EF4-FFF2-40B4-BE49-F238E27FC236}">
                  <a16:creationId xmlns:a16="http://schemas.microsoft.com/office/drawing/2014/main" id="{D8BFE956-356F-47A9-499C-CC2F833C1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21" name="Bild 120" descr="En pussel pjäs">
              <a:extLst>
                <a:ext uri="{FF2B5EF4-FFF2-40B4-BE49-F238E27FC236}">
                  <a16:creationId xmlns:a16="http://schemas.microsoft.com/office/drawing/2014/main" id="{C9EC60B8-A435-29CC-06D7-A105BD35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22" name="Bild 121" descr="En pussel pjäs">
              <a:extLst>
                <a:ext uri="{FF2B5EF4-FFF2-40B4-BE49-F238E27FC236}">
                  <a16:creationId xmlns:a16="http://schemas.microsoft.com/office/drawing/2014/main" id="{3D19757F-021B-1DC2-77A6-7B156815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23" name="Bild 122" descr="En pussel pjäs">
              <a:extLst>
                <a:ext uri="{FF2B5EF4-FFF2-40B4-BE49-F238E27FC236}">
                  <a16:creationId xmlns:a16="http://schemas.microsoft.com/office/drawing/2014/main" id="{99E81958-7300-789D-3BD2-0F0CDEBD2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24" name="Bild 123" descr="En pussel pjäs">
              <a:extLst>
                <a:ext uri="{FF2B5EF4-FFF2-40B4-BE49-F238E27FC236}">
                  <a16:creationId xmlns:a16="http://schemas.microsoft.com/office/drawing/2014/main" id="{CF5A92CF-AFF3-CF6D-6A54-1657357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C7BEBCFB-A1EB-A0D7-C0C3-7C772DF0B885}"/>
              </a:ext>
            </a:extLst>
          </p:cNvPr>
          <p:cNvGrpSpPr/>
          <p:nvPr/>
        </p:nvGrpSpPr>
        <p:grpSpPr>
          <a:xfrm>
            <a:off x="784107" y="1635828"/>
            <a:ext cx="13075025" cy="5132000"/>
            <a:chOff x="687663" y="1489979"/>
            <a:chExt cx="13075025" cy="5132000"/>
          </a:xfrm>
        </p:grpSpPr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2D184B4A-6BC7-E671-2476-4841FADA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AB803AAD-91B0-D0D3-2C7F-D8D8D435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9190688" y="1489979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AD8FBD01-D9B9-95FA-385B-CA996A70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0950594">
              <a:off x="3916721" y="1856350"/>
              <a:ext cx="4572000" cy="4572000"/>
            </a:xfrm>
            <a:prstGeom prst="rect">
              <a:avLst/>
            </a:prstGeom>
          </p:spPr>
        </p:pic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5C57DF30-0E5F-0DF6-3695-E8940B5BC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20434775">
              <a:off x="5778233" y="1873677"/>
              <a:ext cx="4572000" cy="4572000"/>
            </a:xfrm>
            <a:prstGeom prst="rect">
              <a:avLst/>
            </a:prstGeom>
          </p:spPr>
        </p:pic>
        <p:pic>
          <p:nvPicPr>
            <p:cNvPr id="116" name="Bild 115" descr="En pussel pjäs">
              <a:extLst>
                <a:ext uri="{FF2B5EF4-FFF2-40B4-BE49-F238E27FC236}">
                  <a16:creationId xmlns:a16="http://schemas.microsoft.com/office/drawing/2014/main" id="{09E2629D-526F-E254-4DE4-5F745890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9871364">
              <a:off x="8261439" y="1622898"/>
              <a:ext cx="4572000" cy="4572000"/>
            </a:xfrm>
            <a:prstGeom prst="rect">
              <a:avLst/>
            </a:prstGeom>
          </p:spPr>
        </p:pic>
      </p:grpSp>
      <p:pic>
        <p:nvPicPr>
          <p:cNvPr id="125" name="Bild 124" descr="En pussel pjäs">
            <a:extLst>
              <a:ext uri="{FF2B5EF4-FFF2-40B4-BE49-F238E27FC236}">
                <a16:creationId xmlns:a16="http://schemas.microsoft.com/office/drawing/2014/main" id="{2FA3BA26-9981-C0DB-A5D3-3C34FC43872E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rot="14585696">
            <a:off x="9270482" y="-1017452"/>
            <a:ext cx="4572000" cy="45720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6358A1E4-FEE7-D00B-5024-E33B081A31CF}"/>
              </a:ext>
            </a:extLst>
          </p:cNvPr>
          <p:cNvSpPr txBox="1"/>
          <p:nvPr/>
        </p:nvSpPr>
        <p:spPr>
          <a:xfrm>
            <a:off x="375734" y="6118772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Maj-Ana noterar tecknade avtal i systemet, informerar Gullan vilka praktikanter som tecknat avtal.  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Nu: april-juni Ana söker fram ungdomar som inte svarat eller fått samtycken. Nya matchningar. Gullan ser själv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08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ubrik 4">
            <a:extLst>
              <a:ext uri="{FF2B5EF4-FFF2-40B4-BE49-F238E27FC236}">
                <a16:creationId xmlns:a16="http://schemas.microsoft.com/office/drawing/2014/main" id="{C5A05CE4-538D-B1A1-F02C-A877550CF391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90" name="Rubrik 4">
            <a:extLst>
              <a:ext uri="{FF2B5EF4-FFF2-40B4-BE49-F238E27FC236}">
                <a16:creationId xmlns:a16="http://schemas.microsoft.com/office/drawing/2014/main" id="{B36266E3-731F-7BAA-23F7-BC465BB29E97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pic>
        <p:nvPicPr>
          <p:cNvPr id="76" name="Bild 75" descr="Pil: medsolsböj med hel fyllning">
            <a:extLst>
              <a:ext uri="{FF2B5EF4-FFF2-40B4-BE49-F238E27FC236}">
                <a16:creationId xmlns:a16="http://schemas.microsoft.com/office/drawing/2014/main" id="{09BD328C-7B3D-18E7-1007-62D8D80FCEB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924178">
            <a:off x="10129672" y="1780343"/>
            <a:ext cx="914400" cy="914400"/>
          </a:xfrm>
          <a:prstGeom prst="rect">
            <a:avLst/>
          </a:prstGeom>
        </p:spPr>
      </p:pic>
      <p:grpSp>
        <p:nvGrpSpPr>
          <p:cNvPr id="89" name="Grupp 88">
            <a:extLst>
              <a:ext uri="{FF2B5EF4-FFF2-40B4-BE49-F238E27FC236}">
                <a16:creationId xmlns:a16="http://schemas.microsoft.com/office/drawing/2014/main" id="{726D6A7F-CD44-8E68-92BD-B75746F74BB2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102" name="Bild 101" descr="En pussel pjäs">
              <a:extLst>
                <a:ext uri="{FF2B5EF4-FFF2-40B4-BE49-F238E27FC236}">
                  <a16:creationId xmlns:a16="http://schemas.microsoft.com/office/drawing/2014/main" id="{C8D90426-4893-5FC5-8B16-A13CD7270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9C89F0B5-2D32-2D11-F2BE-550FEE439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257CD3C4-D384-82BC-31E6-369BF3E0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B3E4FEEC-10BA-4333-D9AC-3A1D2DFA8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C91D3A57-F399-BDEB-0110-3D94EA3F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08" name="Bild 107" descr="En pussel pjäs">
              <a:extLst>
                <a:ext uri="{FF2B5EF4-FFF2-40B4-BE49-F238E27FC236}">
                  <a16:creationId xmlns:a16="http://schemas.microsoft.com/office/drawing/2014/main" id="{1A1E8236-6127-9716-B76B-29E92050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09" name="Bild 108" descr="En pussel pjäs">
              <a:extLst>
                <a:ext uri="{FF2B5EF4-FFF2-40B4-BE49-F238E27FC236}">
                  <a16:creationId xmlns:a16="http://schemas.microsoft.com/office/drawing/2014/main" id="{AE398417-0EB6-8B35-A56B-D7D276E7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5A26F21E-03DD-E193-ACE2-61237ECF46FC}"/>
              </a:ext>
            </a:extLst>
          </p:cNvPr>
          <p:cNvGrpSpPr/>
          <p:nvPr/>
        </p:nvGrpSpPr>
        <p:grpSpPr>
          <a:xfrm>
            <a:off x="784107" y="1635828"/>
            <a:ext cx="13075025" cy="5132000"/>
            <a:chOff x="687663" y="1489979"/>
            <a:chExt cx="13075025" cy="5132000"/>
          </a:xfrm>
        </p:grpSpPr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262C4662-989A-B206-6A02-2FA36573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B028A57C-6B44-9B0E-03D6-6F06541EC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9190688" y="1489979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4D59AE3F-19F0-55DA-13DF-8C363103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950594">
              <a:off x="3916721" y="1856350"/>
              <a:ext cx="4572000" cy="4572000"/>
            </a:xfrm>
            <a:prstGeom prst="rect">
              <a:avLst/>
            </a:prstGeom>
          </p:spPr>
        </p:pic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B9115FD0-533F-4F00-A6F3-2314511E4380}"/>
              </a:ext>
            </a:extLst>
          </p:cNvPr>
          <p:cNvSpPr txBox="1"/>
          <p:nvPr/>
        </p:nvSpPr>
        <p:spPr>
          <a:xfrm>
            <a:off x="375734" y="6118772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sym typeface="Wingdings" panose="05000000000000000000" pitchFamily="2" charset="2"/>
              </a:rPr>
              <a:t>Då: Maj-Ana noterar tecknade avtal i systemet, informerar Gullan vilka praktikanter som tecknat avtal.  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Nu: april-juni Ana söker fram ungdomar som inte svarat eller fått samtycken. Nya matchningar. Gullan ser själv</a:t>
            </a:r>
            <a:endParaRPr lang="sv-SE" dirty="0"/>
          </a:p>
        </p:txBody>
      </p:sp>
      <p:pic>
        <p:nvPicPr>
          <p:cNvPr id="13" name="Bild 12" descr="En pussel pjäs">
            <a:extLst>
              <a:ext uri="{FF2B5EF4-FFF2-40B4-BE49-F238E27FC236}">
                <a16:creationId xmlns:a16="http://schemas.microsoft.com/office/drawing/2014/main" id="{2761B5E0-ECDD-81AD-41C0-AAB01328A67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 rot="19871364">
            <a:off x="8357883" y="1768747"/>
            <a:ext cx="4572000" cy="4572000"/>
          </a:xfrm>
          <a:prstGeom prst="rect">
            <a:avLst/>
          </a:prstGeom>
        </p:spPr>
      </p:pic>
      <p:pic>
        <p:nvPicPr>
          <p:cNvPr id="51" name="Bild 50" descr="En pussel pjäs">
            <a:extLst>
              <a:ext uri="{FF2B5EF4-FFF2-40B4-BE49-F238E27FC236}">
                <a16:creationId xmlns:a16="http://schemas.microsoft.com/office/drawing/2014/main" id="{CD45F5FF-952F-861E-A9B9-EC6C936CB8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rot="20434775">
            <a:off x="5874677" y="201952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3D37FD8F-8F0A-1343-4A88-09013ECAC02A}"/>
              </a:ext>
            </a:extLst>
          </p:cNvPr>
          <p:cNvGrpSpPr/>
          <p:nvPr/>
        </p:nvGrpSpPr>
        <p:grpSpPr>
          <a:xfrm>
            <a:off x="-1003300" y="2526321"/>
            <a:ext cx="14846146" cy="5298643"/>
            <a:chOff x="-1116997" y="2379605"/>
            <a:chExt cx="14846146" cy="5298643"/>
          </a:xfrm>
        </p:grpSpPr>
        <p:pic>
          <p:nvPicPr>
            <p:cNvPr id="56" name="Bild 55" descr="En pussel pjäs">
              <a:extLst>
                <a:ext uri="{FF2B5EF4-FFF2-40B4-BE49-F238E27FC236}">
                  <a16:creationId xmlns:a16="http://schemas.microsoft.com/office/drawing/2014/main" id="{DD98F8AE-4C36-31C3-2CDB-D5F3B85F7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63" name="Bild 62" descr="En pussel pjäs">
              <a:extLst>
                <a:ext uri="{FF2B5EF4-FFF2-40B4-BE49-F238E27FC236}">
                  <a16:creationId xmlns:a16="http://schemas.microsoft.com/office/drawing/2014/main" id="{0A599FE2-E493-1C8B-7969-F1B776B6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64" name="Bild 63" descr="En pussel pjäs">
              <a:extLst>
                <a:ext uri="{FF2B5EF4-FFF2-40B4-BE49-F238E27FC236}">
                  <a16:creationId xmlns:a16="http://schemas.microsoft.com/office/drawing/2014/main" id="{A9CDD834-D1FD-07A3-A1C1-17ECEF47E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65" name="Bild 64" descr="En pussel pjäs">
              <a:extLst>
                <a:ext uri="{FF2B5EF4-FFF2-40B4-BE49-F238E27FC236}">
                  <a16:creationId xmlns:a16="http://schemas.microsoft.com/office/drawing/2014/main" id="{EA20ACBB-1787-2771-C60D-EC84B585F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4048654" y="2945181"/>
              <a:ext cx="4572000" cy="4572000"/>
            </a:xfrm>
            <a:prstGeom prst="rect">
              <a:avLst/>
            </a:prstGeom>
          </p:spPr>
        </p:pic>
        <p:pic>
          <p:nvPicPr>
            <p:cNvPr id="76" name="Bild 75" descr="En pussel pjäs">
              <a:extLst>
                <a:ext uri="{FF2B5EF4-FFF2-40B4-BE49-F238E27FC236}">
                  <a16:creationId xmlns:a16="http://schemas.microsoft.com/office/drawing/2014/main" id="{8EAF2FF4-3364-6A7E-0278-0181FCB38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79" name="Bild 78" descr="En pussel pjäs">
              <a:extLst>
                <a:ext uri="{FF2B5EF4-FFF2-40B4-BE49-F238E27FC236}">
                  <a16:creationId xmlns:a16="http://schemas.microsoft.com/office/drawing/2014/main" id="{4E6BD881-E378-E015-350C-BD75D5DE8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B0AFE948-D609-85C6-C875-0AC86AAA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605365" y="3106248"/>
              <a:ext cx="4572000" cy="4572000"/>
            </a:xfrm>
            <a:prstGeom prst="rect">
              <a:avLst/>
            </a:prstGeom>
          </p:spPr>
        </p:pic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F77E4CDC-73A9-462C-92C0-B6850BA74A07}"/>
              </a:ext>
            </a:extLst>
          </p:cNvPr>
          <p:cNvGrpSpPr/>
          <p:nvPr/>
        </p:nvGrpSpPr>
        <p:grpSpPr>
          <a:xfrm>
            <a:off x="784107" y="1596737"/>
            <a:ext cx="13075025" cy="5171091"/>
            <a:chOff x="687663" y="1450888"/>
            <a:chExt cx="13075025" cy="5171091"/>
          </a:xfrm>
        </p:grpSpPr>
        <p:pic>
          <p:nvPicPr>
            <p:cNvPr id="102" name="Bild 101" descr="En pussel pjäs">
              <a:extLst>
                <a:ext uri="{FF2B5EF4-FFF2-40B4-BE49-F238E27FC236}">
                  <a16:creationId xmlns:a16="http://schemas.microsoft.com/office/drawing/2014/main" id="{CD89A903-D8AF-8B44-63F9-E5417F26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03" name="Bild 102" descr="En pussel pjäs">
              <a:extLst>
                <a:ext uri="{FF2B5EF4-FFF2-40B4-BE49-F238E27FC236}">
                  <a16:creationId xmlns:a16="http://schemas.microsoft.com/office/drawing/2014/main" id="{A64BD4C4-FC50-CFC8-BC3F-D0B68FC5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9190688" y="1489979"/>
              <a:ext cx="4572000" cy="4572000"/>
            </a:xfrm>
            <a:prstGeom prst="rect">
              <a:avLst/>
            </a:prstGeom>
          </p:spPr>
        </p:pic>
        <p:pic>
          <p:nvPicPr>
            <p:cNvPr id="104" name="Bild 103" descr="En pussel pjäs">
              <a:extLst>
                <a:ext uri="{FF2B5EF4-FFF2-40B4-BE49-F238E27FC236}">
                  <a16:creationId xmlns:a16="http://schemas.microsoft.com/office/drawing/2014/main" id="{592B195D-BDD4-7F87-E8AF-59F70E99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950594">
              <a:off x="3373517" y="1856350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3D117B06-2F76-AEFA-C6CB-581F318D4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20413696">
              <a:off x="8026049" y="1450888"/>
              <a:ext cx="4572000" cy="4572000"/>
            </a:xfrm>
            <a:prstGeom prst="rect">
              <a:avLst/>
            </a:prstGeom>
          </p:spPr>
        </p:pic>
      </p:grpSp>
      <p:sp>
        <p:nvSpPr>
          <p:cNvPr id="108" name="textruta 107">
            <a:extLst>
              <a:ext uri="{FF2B5EF4-FFF2-40B4-BE49-F238E27FC236}">
                <a16:creationId xmlns:a16="http://schemas.microsoft.com/office/drawing/2014/main" id="{964B282E-AE2E-69FE-0E84-C82E51ACCAE8}"/>
              </a:ext>
            </a:extLst>
          </p:cNvPr>
          <p:cNvSpPr txBox="1"/>
          <p:nvPr/>
        </p:nvSpPr>
        <p:spPr>
          <a:xfrm>
            <a:off x="482554" y="6165183"/>
            <a:ext cx="11709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 bär ett alla avtalen till löneenheten. Löneenheten anställer personal att registrera i lönesystemet </a:t>
            </a:r>
            <a:br>
              <a:rPr lang="sv-SE" dirty="0"/>
            </a:br>
            <a:r>
              <a:rPr lang="sv-SE" dirty="0"/>
              <a:t>Nu: </a:t>
            </a:r>
            <a:r>
              <a:rPr lang="sv-SE" dirty="0">
                <a:sym typeface="Wingdings" panose="05000000000000000000" pitchFamily="2" charset="2"/>
              </a:rPr>
              <a:t>Ana levererar exportfil med avtal och skatteintyg. Robotlösning registrerar, löneadministratör kontrollerar </a:t>
            </a:r>
            <a:endParaRPr lang="sv-SE" dirty="0"/>
          </a:p>
          <a:p>
            <a:pPr>
              <a:buClr>
                <a:schemeClr val="accent3">
                  <a:lumMod val="50000"/>
                </a:schemeClr>
              </a:buCl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5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3" name="Rubrik 4">
            <a:extLst>
              <a:ext uri="{FF2B5EF4-FFF2-40B4-BE49-F238E27FC236}">
                <a16:creationId xmlns:a16="http://schemas.microsoft.com/office/drawing/2014/main" id="{E1F4DD63-7C1E-2246-72D7-71B58BC850B5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2022</a:t>
            </a:r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1" name="Bild 110" descr="Programmerare, kvinna med hel fyllning">
            <a:extLst>
              <a:ext uri="{FF2B5EF4-FFF2-40B4-BE49-F238E27FC236}">
                <a16:creationId xmlns:a16="http://schemas.microsoft.com/office/drawing/2014/main" id="{BAE90829-191B-6BE3-91B5-6310ECD4A66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952363" y="3678570"/>
            <a:ext cx="554004" cy="554004"/>
          </a:xfrm>
          <a:prstGeom prst="rect">
            <a:avLst/>
          </a:prstGeom>
        </p:spPr>
      </p:pic>
      <p:grpSp>
        <p:nvGrpSpPr>
          <p:cNvPr id="112" name="Grupp 111">
            <a:extLst>
              <a:ext uri="{FF2B5EF4-FFF2-40B4-BE49-F238E27FC236}">
                <a16:creationId xmlns:a16="http://schemas.microsoft.com/office/drawing/2014/main" id="{B78D161C-86ED-FB84-B69C-AF9CF78DF9F6}"/>
              </a:ext>
            </a:extLst>
          </p:cNvPr>
          <p:cNvGrpSpPr/>
          <p:nvPr/>
        </p:nvGrpSpPr>
        <p:grpSpPr>
          <a:xfrm>
            <a:off x="-1003300" y="2526321"/>
            <a:ext cx="14846146" cy="5298643"/>
            <a:chOff x="-1116997" y="2379605"/>
            <a:chExt cx="14846146" cy="5298643"/>
          </a:xfrm>
        </p:grpSpPr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1A904C10-BCEB-BE6B-93E1-F23CA37C6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E7A9EE2C-1921-7846-EB0B-FE8BF118A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2670409A-B907-F310-7830-D12464C9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16" name="Bild 115" descr="En pussel pjäs">
              <a:extLst>
                <a:ext uri="{FF2B5EF4-FFF2-40B4-BE49-F238E27FC236}">
                  <a16:creationId xmlns:a16="http://schemas.microsoft.com/office/drawing/2014/main" id="{93B6ACDF-84C9-5E74-E7A1-6694117A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4048654" y="2945181"/>
              <a:ext cx="4572000" cy="4572000"/>
            </a:xfrm>
            <a:prstGeom prst="rect">
              <a:avLst/>
            </a:prstGeom>
          </p:spPr>
        </p:pic>
        <p:pic>
          <p:nvPicPr>
            <p:cNvPr id="117" name="Bild 116" descr="En pussel pjäs">
              <a:extLst>
                <a:ext uri="{FF2B5EF4-FFF2-40B4-BE49-F238E27FC236}">
                  <a16:creationId xmlns:a16="http://schemas.microsoft.com/office/drawing/2014/main" id="{F9E219A2-C92B-9A3C-2C05-B1C18FE1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118" name="Bild 117" descr="En pussel pjäs">
              <a:extLst>
                <a:ext uri="{FF2B5EF4-FFF2-40B4-BE49-F238E27FC236}">
                  <a16:creationId xmlns:a16="http://schemas.microsoft.com/office/drawing/2014/main" id="{63E12EC2-678D-29B7-90F2-305A1993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119" name="Bild 118" descr="En pussel pjäs">
              <a:extLst>
                <a:ext uri="{FF2B5EF4-FFF2-40B4-BE49-F238E27FC236}">
                  <a16:creationId xmlns:a16="http://schemas.microsoft.com/office/drawing/2014/main" id="{95162390-74FF-C7E8-04A2-73562056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6200000">
              <a:off x="6605365" y="3106248"/>
              <a:ext cx="4572000" cy="4572000"/>
            </a:xfrm>
            <a:prstGeom prst="rect">
              <a:avLst/>
            </a:prstGeom>
          </p:spPr>
        </p:pic>
      </p:grpSp>
      <p:sp>
        <p:nvSpPr>
          <p:cNvPr id="73" name="textruta 72">
            <a:extLst>
              <a:ext uri="{FF2B5EF4-FFF2-40B4-BE49-F238E27FC236}">
                <a16:creationId xmlns:a16="http://schemas.microsoft.com/office/drawing/2014/main" id="{C0D66213-2A58-F70C-9DCF-08D38CB932C0}"/>
              </a:ext>
            </a:extLst>
          </p:cNvPr>
          <p:cNvSpPr txBox="1"/>
          <p:nvPr/>
        </p:nvSpPr>
        <p:spPr>
          <a:xfrm>
            <a:off x="482554" y="6165183"/>
            <a:ext cx="11709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 err="1"/>
              <a:t>Då:Ana</a:t>
            </a:r>
            <a:r>
              <a:rPr lang="sv-SE" dirty="0"/>
              <a:t> bär ett alla avtalen till löneenheten. Löneenheten anställer personal att registrera i lönesystemet </a:t>
            </a:r>
            <a:br>
              <a:rPr lang="sv-SE" dirty="0"/>
            </a:br>
            <a:r>
              <a:rPr lang="sv-SE" dirty="0"/>
              <a:t>Nu: </a:t>
            </a:r>
            <a:r>
              <a:rPr lang="sv-SE" dirty="0">
                <a:sym typeface="Wingdings" panose="05000000000000000000" pitchFamily="2" charset="2"/>
              </a:rPr>
              <a:t>Ana levererar exportfil med avtal och skatteintyg. Robotlösning registrerar, löneadministratör kontrollerar </a:t>
            </a:r>
            <a:endParaRPr lang="sv-SE" dirty="0"/>
          </a:p>
          <a:p>
            <a:pPr>
              <a:buClr>
                <a:schemeClr val="accent3">
                  <a:lumMod val="50000"/>
                </a:schemeClr>
              </a:buClr>
            </a:pPr>
            <a:endParaRPr lang="sv-SE" dirty="0"/>
          </a:p>
        </p:txBody>
      </p: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15DE2983-CD3D-FDB0-853D-38AD57797369}"/>
              </a:ext>
            </a:extLst>
          </p:cNvPr>
          <p:cNvGrpSpPr/>
          <p:nvPr/>
        </p:nvGrpSpPr>
        <p:grpSpPr>
          <a:xfrm>
            <a:off x="784107" y="1596737"/>
            <a:ext cx="13075025" cy="5171091"/>
            <a:chOff x="687663" y="1450888"/>
            <a:chExt cx="13075025" cy="5171091"/>
          </a:xfrm>
        </p:grpSpPr>
        <p:pic>
          <p:nvPicPr>
            <p:cNvPr id="121" name="Bild 120" descr="En pussel pjäs">
              <a:extLst>
                <a:ext uri="{FF2B5EF4-FFF2-40B4-BE49-F238E27FC236}">
                  <a16:creationId xmlns:a16="http://schemas.microsoft.com/office/drawing/2014/main" id="{AFEB1D75-F773-CBBE-E32F-E821778D3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20881570">
              <a:off x="687663" y="2049979"/>
              <a:ext cx="4572000" cy="4572000"/>
            </a:xfrm>
            <a:prstGeom prst="rect">
              <a:avLst/>
            </a:prstGeom>
          </p:spPr>
        </p:pic>
        <p:pic>
          <p:nvPicPr>
            <p:cNvPr id="122" name="Bild 121" descr="En pussel pjäs">
              <a:extLst>
                <a:ext uri="{FF2B5EF4-FFF2-40B4-BE49-F238E27FC236}">
                  <a16:creationId xmlns:a16="http://schemas.microsoft.com/office/drawing/2014/main" id="{97B54FD9-7F8E-2547-0B41-9289F556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9190688" y="1489979"/>
              <a:ext cx="4572000" cy="4572000"/>
            </a:xfrm>
            <a:prstGeom prst="rect">
              <a:avLst/>
            </a:prstGeom>
          </p:spPr>
        </p:pic>
        <p:pic>
          <p:nvPicPr>
            <p:cNvPr id="123" name="Bild 122" descr="En pussel pjäs">
              <a:extLst>
                <a:ext uri="{FF2B5EF4-FFF2-40B4-BE49-F238E27FC236}">
                  <a16:creationId xmlns:a16="http://schemas.microsoft.com/office/drawing/2014/main" id="{3B5AC4E6-AD3F-FEA6-8294-547886E46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10950594">
              <a:off x="3373517" y="1856350"/>
              <a:ext cx="4572000" cy="4572000"/>
            </a:xfrm>
            <a:prstGeom prst="rect">
              <a:avLst/>
            </a:prstGeom>
          </p:spPr>
        </p:pic>
        <p:pic>
          <p:nvPicPr>
            <p:cNvPr id="124" name="Bild 123" descr="En pussel pjäs">
              <a:extLst>
                <a:ext uri="{FF2B5EF4-FFF2-40B4-BE49-F238E27FC236}">
                  <a16:creationId xmlns:a16="http://schemas.microsoft.com/office/drawing/2014/main" id="{8B4F0351-FC3E-92D4-180C-08CE8C2B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 rot="20413696">
              <a:off x="8026049" y="1450888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3" name="Rubrik 4">
            <a:extLst>
              <a:ext uri="{FF2B5EF4-FFF2-40B4-BE49-F238E27FC236}">
                <a16:creationId xmlns:a16="http://schemas.microsoft.com/office/drawing/2014/main" id="{E1F4DD63-7C1E-2246-72D7-71B58BC850B5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73C6AA65-AFCA-FC99-CC8A-050A4309F567}"/>
              </a:ext>
            </a:extLst>
          </p:cNvPr>
          <p:cNvGrpSpPr/>
          <p:nvPr/>
        </p:nvGrpSpPr>
        <p:grpSpPr>
          <a:xfrm>
            <a:off x="-1003300" y="2159405"/>
            <a:ext cx="8832299" cy="5499492"/>
            <a:chOff x="-1116997" y="2012689"/>
            <a:chExt cx="8832299" cy="5499492"/>
          </a:xfrm>
        </p:grpSpPr>
        <p:pic>
          <p:nvPicPr>
            <p:cNvPr id="56" name="Bild 55" descr="En pussel pjäs">
              <a:extLst>
                <a:ext uri="{FF2B5EF4-FFF2-40B4-BE49-F238E27FC236}">
                  <a16:creationId xmlns:a16="http://schemas.microsoft.com/office/drawing/2014/main" id="{C38471AA-749E-ACEC-8881-D7E86D2C1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58" name="Bild 57" descr="En pussel pjäs">
              <a:extLst>
                <a:ext uri="{FF2B5EF4-FFF2-40B4-BE49-F238E27FC236}">
                  <a16:creationId xmlns:a16="http://schemas.microsoft.com/office/drawing/2014/main" id="{EAD95306-6131-F182-F595-38C340C1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59" name="Bild 58" descr="En pussel pjäs">
              <a:extLst>
                <a:ext uri="{FF2B5EF4-FFF2-40B4-BE49-F238E27FC236}">
                  <a16:creationId xmlns:a16="http://schemas.microsoft.com/office/drawing/2014/main" id="{D8C5308B-4F61-A421-102D-5003F06D1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60" name="Bild 59" descr="En pussel pjäs">
              <a:extLst>
                <a:ext uri="{FF2B5EF4-FFF2-40B4-BE49-F238E27FC236}">
                  <a16:creationId xmlns:a16="http://schemas.microsoft.com/office/drawing/2014/main" id="{E087E30E-CF79-89ED-922D-AB829C6A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3143302" y="2012689"/>
              <a:ext cx="4572000" cy="4572000"/>
            </a:xfrm>
            <a:prstGeom prst="rect">
              <a:avLst/>
            </a:prstGeom>
          </p:spPr>
        </p:pic>
      </p:grpSp>
      <p:sp>
        <p:nvSpPr>
          <p:cNvPr id="111" name="Ellips 110">
            <a:extLst>
              <a:ext uri="{FF2B5EF4-FFF2-40B4-BE49-F238E27FC236}">
                <a16:creationId xmlns:a16="http://schemas.microsoft.com/office/drawing/2014/main" id="{89C35F48-A626-F964-FA5A-7A5C72212824}"/>
              </a:ext>
            </a:extLst>
          </p:cNvPr>
          <p:cNvSpPr/>
          <p:nvPr/>
        </p:nvSpPr>
        <p:spPr>
          <a:xfrm>
            <a:off x="10674352" y="2074519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2" name="Bild 111" descr="En pussel pjäs">
            <a:extLst>
              <a:ext uri="{FF2B5EF4-FFF2-40B4-BE49-F238E27FC236}">
                <a16:creationId xmlns:a16="http://schemas.microsoft.com/office/drawing/2014/main" id="{93528F35-DD8E-5AD3-9584-DCD01548CC9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 rot="20881570">
            <a:off x="784107" y="2195828"/>
            <a:ext cx="4572000" cy="4572000"/>
          </a:xfrm>
          <a:prstGeom prst="rect">
            <a:avLst/>
          </a:prstGeom>
        </p:spPr>
      </p:pic>
      <p:sp>
        <p:nvSpPr>
          <p:cNvPr id="113" name="textruta 112">
            <a:extLst>
              <a:ext uri="{FF2B5EF4-FFF2-40B4-BE49-F238E27FC236}">
                <a16:creationId xmlns:a16="http://schemas.microsoft.com/office/drawing/2014/main" id="{68BF2508-99CE-DE32-D1C7-836743F69DBD}"/>
              </a:ext>
            </a:extLst>
          </p:cNvPr>
          <p:cNvSpPr txBox="1"/>
          <p:nvPr/>
        </p:nvSpPr>
        <p:spPr>
          <a:xfrm>
            <a:off x="482554" y="6165183"/>
            <a:ext cx="1170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Oskar </a:t>
            </a:r>
            <a:r>
              <a:rPr lang="sv-SE" dirty="0" err="1"/>
              <a:t>tidredovisar</a:t>
            </a:r>
            <a:r>
              <a:rPr lang="sv-SE" dirty="0"/>
              <a:t> på papper som Gullan signerar. Oskar lämnar in i Tumba </a:t>
            </a:r>
            <a:br>
              <a:rPr lang="sv-SE" dirty="0"/>
            </a:br>
            <a:r>
              <a:rPr lang="sv-SE" dirty="0"/>
              <a:t>Nu: Kalle </a:t>
            </a:r>
            <a:r>
              <a:rPr lang="sv-SE" dirty="0" err="1"/>
              <a:t>tidredovisar</a:t>
            </a:r>
            <a:r>
              <a:rPr lang="sv-SE" dirty="0"/>
              <a:t> i Feriebas och Gullan godkänner de rapporterade tiderna i Feriebas</a:t>
            </a:r>
          </a:p>
        </p:txBody>
      </p:sp>
    </p:spTree>
    <p:extLst>
      <p:ext uri="{BB962C8B-B14F-4D97-AF65-F5344CB8AC3E}">
        <p14:creationId xmlns:p14="http://schemas.microsoft.com/office/powerpoint/2010/main" val="24502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60" name="Bild 59" descr="Pil: vänd höger med hel fyllning">
            <a:extLst>
              <a:ext uri="{FF2B5EF4-FFF2-40B4-BE49-F238E27FC236}">
                <a16:creationId xmlns:a16="http://schemas.microsoft.com/office/drawing/2014/main" id="{F9BC7B74-9C24-9787-A55D-6034F01EF69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19768007">
            <a:off x="8460374" y="4197966"/>
            <a:ext cx="1128596" cy="844582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pic>
        <p:nvPicPr>
          <p:cNvPr id="76" name="Bild 75" descr="Leende ansikte helt fyllt med hel fyllning">
            <a:extLst>
              <a:ext uri="{FF2B5EF4-FFF2-40B4-BE49-F238E27FC236}">
                <a16:creationId xmlns:a16="http://schemas.microsoft.com/office/drawing/2014/main" id="{A819A843-D2D7-6372-3AF2-90282546D19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417386" y="4801097"/>
            <a:ext cx="463651" cy="463651"/>
          </a:xfrm>
          <a:prstGeom prst="rect">
            <a:avLst/>
          </a:prstGeom>
        </p:spPr>
      </p:pic>
      <p:sp>
        <p:nvSpPr>
          <p:cNvPr id="90" name="textruta 89">
            <a:extLst>
              <a:ext uri="{FF2B5EF4-FFF2-40B4-BE49-F238E27FC236}">
                <a16:creationId xmlns:a16="http://schemas.microsoft.com/office/drawing/2014/main" id="{47BE5BAB-A2DE-CD61-ACA2-3821FCC47971}"/>
              </a:ext>
            </a:extLst>
          </p:cNvPr>
          <p:cNvSpPr txBox="1"/>
          <p:nvPr/>
        </p:nvSpPr>
        <p:spPr>
          <a:xfrm>
            <a:off x="10727786" y="4985881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88%</a:t>
            </a:r>
          </a:p>
        </p:txBody>
      </p:sp>
      <p:pic>
        <p:nvPicPr>
          <p:cNvPr id="111" name="Bild 110" descr="Leende ansikte helt fyllt med hel fyllning">
            <a:extLst>
              <a:ext uri="{FF2B5EF4-FFF2-40B4-BE49-F238E27FC236}">
                <a16:creationId xmlns:a16="http://schemas.microsoft.com/office/drawing/2014/main" id="{D2396AF4-540C-9A15-0FEA-A4EE175F6FD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766396" y="4761780"/>
            <a:ext cx="463651" cy="463651"/>
          </a:xfrm>
          <a:prstGeom prst="rect">
            <a:avLst/>
          </a:prstGeom>
        </p:spPr>
      </p:pic>
      <p:sp>
        <p:nvSpPr>
          <p:cNvPr id="112" name="textruta 111">
            <a:extLst>
              <a:ext uri="{FF2B5EF4-FFF2-40B4-BE49-F238E27FC236}">
                <a16:creationId xmlns:a16="http://schemas.microsoft.com/office/drawing/2014/main" id="{450865D4-BB9D-F9FC-25E9-438DCEE39D19}"/>
              </a:ext>
            </a:extLst>
          </p:cNvPr>
          <p:cNvSpPr txBox="1"/>
          <p:nvPr/>
        </p:nvSpPr>
        <p:spPr>
          <a:xfrm>
            <a:off x="8540780" y="5103042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pic>
        <p:nvPicPr>
          <p:cNvPr id="113" name="Bild 112" descr="Programmerare, kvinna med hel fyllning">
            <a:extLst>
              <a:ext uri="{FF2B5EF4-FFF2-40B4-BE49-F238E27FC236}">
                <a16:creationId xmlns:a16="http://schemas.microsoft.com/office/drawing/2014/main" id="{DB2884B9-C5E3-DBCE-F49D-244D33E3BA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52363" y="3678570"/>
            <a:ext cx="554004" cy="554004"/>
          </a:xfrm>
          <a:prstGeom prst="rect">
            <a:avLst/>
          </a:prstGeom>
        </p:spPr>
      </p:pic>
      <p:grpSp>
        <p:nvGrpSpPr>
          <p:cNvPr id="114" name="Grupp 113">
            <a:extLst>
              <a:ext uri="{FF2B5EF4-FFF2-40B4-BE49-F238E27FC236}">
                <a16:creationId xmlns:a16="http://schemas.microsoft.com/office/drawing/2014/main" id="{04E1875D-B3E8-B319-9F30-4EDB3BF84D72}"/>
              </a:ext>
            </a:extLst>
          </p:cNvPr>
          <p:cNvGrpSpPr/>
          <p:nvPr/>
        </p:nvGrpSpPr>
        <p:grpSpPr>
          <a:xfrm>
            <a:off x="-1003300" y="2159405"/>
            <a:ext cx="8832299" cy="5499492"/>
            <a:chOff x="-1116997" y="2012689"/>
            <a:chExt cx="8832299" cy="5499492"/>
          </a:xfrm>
        </p:grpSpPr>
        <p:pic>
          <p:nvPicPr>
            <p:cNvPr id="115" name="Bild 114" descr="En pussel pjäs">
              <a:extLst>
                <a:ext uri="{FF2B5EF4-FFF2-40B4-BE49-F238E27FC236}">
                  <a16:creationId xmlns:a16="http://schemas.microsoft.com/office/drawing/2014/main" id="{12B7DD3C-6F0C-C5E3-75E9-C569FD8C2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16" name="Bild 115" descr="En pussel pjäs">
              <a:extLst>
                <a:ext uri="{FF2B5EF4-FFF2-40B4-BE49-F238E27FC236}">
                  <a16:creationId xmlns:a16="http://schemas.microsoft.com/office/drawing/2014/main" id="{2A8A9CC6-0B75-A4A7-311D-1D93BB923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117" name="Bild 116" descr="En pussel pjäs">
              <a:extLst>
                <a:ext uri="{FF2B5EF4-FFF2-40B4-BE49-F238E27FC236}">
                  <a16:creationId xmlns:a16="http://schemas.microsoft.com/office/drawing/2014/main" id="{6566DA19-6E4E-C873-21CD-04D795D1A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118" name="Bild 117" descr="En pussel pjäs">
              <a:extLst>
                <a:ext uri="{FF2B5EF4-FFF2-40B4-BE49-F238E27FC236}">
                  <a16:creationId xmlns:a16="http://schemas.microsoft.com/office/drawing/2014/main" id="{907D31EF-8C7A-0D71-D004-1AA67C6E8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3143302" y="2012689"/>
              <a:ext cx="4572000" cy="4572000"/>
            </a:xfrm>
            <a:prstGeom prst="rect">
              <a:avLst/>
            </a:prstGeom>
          </p:spPr>
        </p:pic>
      </p:grpSp>
      <p:sp>
        <p:nvSpPr>
          <p:cNvPr id="121" name="Ellips 120">
            <a:extLst>
              <a:ext uri="{FF2B5EF4-FFF2-40B4-BE49-F238E27FC236}">
                <a16:creationId xmlns:a16="http://schemas.microsoft.com/office/drawing/2014/main" id="{5A02F59A-0C96-1E88-7A7B-3002B54B642F}"/>
              </a:ext>
            </a:extLst>
          </p:cNvPr>
          <p:cNvSpPr/>
          <p:nvPr/>
        </p:nvSpPr>
        <p:spPr>
          <a:xfrm>
            <a:off x="10572104" y="2103979"/>
            <a:ext cx="1378654" cy="109055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ACEBE8D4-DCAA-C2F9-DE9E-CB938B108307}"/>
              </a:ext>
            </a:extLst>
          </p:cNvPr>
          <p:cNvSpPr txBox="1"/>
          <p:nvPr/>
        </p:nvSpPr>
        <p:spPr>
          <a:xfrm>
            <a:off x="10630375" y="2243712"/>
            <a:ext cx="137865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Kalle gör </a:t>
            </a: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Feriepraktik</a:t>
            </a: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hos Gullan</a:t>
            </a:r>
            <a:r>
              <a:rPr lang="sv-SE" dirty="0"/>
              <a:t> </a:t>
            </a:r>
          </a:p>
        </p:txBody>
      </p:sp>
      <p:pic>
        <p:nvPicPr>
          <p:cNvPr id="122" name="Bild 121" descr="En pussel pjäs">
            <a:extLst>
              <a:ext uri="{FF2B5EF4-FFF2-40B4-BE49-F238E27FC236}">
                <a16:creationId xmlns:a16="http://schemas.microsoft.com/office/drawing/2014/main" id="{3834314B-2F46-087B-3235-5ED5B901D8D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 rot="20881570">
            <a:off x="784107" y="2195828"/>
            <a:ext cx="4572000" cy="4572000"/>
          </a:xfrm>
          <a:prstGeom prst="rect">
            <a:avLst/>
          </a:prstGeom>
        </p:spPr>
      </p:pic>
      <p:sp>
        <p:nvSpPr>
          <p:cNvPr id="123" name="textruta 122">
            <a:extLst>
              <a:ext uri="{FF2B5EF4-FFF2-40B4-BE49-F238E27FC236}">
                <a16:creationId xmlns:a16="http://schemas.microsoft.com/office/drawing/2014/main" id="{BE33EFA0-1362-A11F-4D1D-D14C3FF699B3}"/>
              </a:ext>
            </a:extLst>
          </p:cNvPr>
          <p:cNvSpPr txBox="1"/>
          <p:nvPr/>
        </p:nvSpPr>
        <p:spPr>
          <a:xfrm>
            <a:off x="482554" y="6165183"/>
            <a:ext cx="1170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Oskar </a:t>
            </a:r>
            <a:r>
              <a:rPr lang="sv-SE" dirty="0" err="1"/>
              <a:t>tidredovisar</a:t>
            </a:r>
            <a:r>
              <a:rPr lang="sv-SE" dirty="0"/>
              <a:t> på papper som Gullan signerar. Oskar lämnar in i Tumba </a:t>
            </a:r>
            <a:br>
              <a:rPr lang="sv-SE" dirty="0"/>
            </a:br>
            <a:r>
              <a:rPr lang="sv-SE" dirty="0"/>
              <a:t>Nu: Kalle </a:t>
            </a:r>
            <a:r>
              <a:rPr lang="sv-SE" dirty="0" err="1"/>
              <a:t>tidredovisar</a:t>
            </a:r>
            <a:r>
              <a:rPr lang="sv-SE" dirty="0"/>
              <a:t> i Feriebas och Gullan godkänner de rapporterade tiderna i Feriebas</a:t>
            </a:r>
          </a:p>
        </p:txBody>
      </p:sp>
    </p:spTree>
    <p:extLst>
      <p:ext uri="{BB962C8B-B14F-4D97-AF65-F5344CB8AC3E}">
        <p14:creationId xmlns:p14="http://schemas.microsoft.com/office/powerpoint/2010/main" val="8307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5D803E9-22C1-E3A3-00E6-7B248A2A08E6}"/>
              </a:ext>
            </a:extLst>
          </p:cNvPr>
          <p:cNvSpPr/>
          <p:nvPr/>
        </p:nvSpPr>
        <p:spPr>
          <a:xfrm>
            <a:off x="8625446" y="4170616"/>
            <a:ext cx="2438753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61771FC-E777-44E0-5A20-FB44D2C91F1F}"/>
              </a:ext>
            </a:extLst>
          </p:cNvPr>
          <p:cNvSpPr/>
          <p:nvPr/>
        </p:nvSpPr>
        <p:spPr>
          <a:xfrm>
            <a:off x="8848188" y="2786961"/>
            <a:ext cx="2887235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9" name="Bild 38" descr="Programmerare, kvinna med hel fyllning">
            <a:extLst>
              <a:ext uri="{FF2B5EF4-FFF2-40B4-BE49-F238E27FC236}">
                <a16:creationId xmlns:a16="http://schemas.microsoft.com/office/drawing/2014/main" id="{A27170D4-157D-F8AE-71C8-0BCD570E80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52363" y="3678570"/>
            <a:ext cx="554004" cy="554004"/>
          </a:xfrm>
          <a:prstGeom prst="rect">
            <a:avLst/>
          </a:prstGeom>
        </p:spPr>
      </p:pic>
      <p:grpSp>
        <p:nvGrpSpPr>
          <p:cNvPr id="63" name="Grupp 62">
            <a:extLst>
              <a:ext uri="{FF2B5EF4-FFF2-40B4-BE49-F238E27FC236}">
                <a16:creationId xmlns:a16="http://schemas.microsoft.com/office/drawing/2014/main" id="{F6E03C47-4373-E2B3-EA3A-4EF52C52DE29}"/>
              </a:ext>
            </a:extLst>
          </p:cNvPr>
          <p:cNvGrpSpPr/>
          <p:nvPr/>
        </p:nvGrpSpPr>
        <p:grpSpPr>
          <a:xfrm>
            <a:off x="-1003300" y="3073632"/>
            <a:ext cx="6298175" cy="4585265"/>
            <a:chOff x="-1116997" y="2926916"/>
            <a:chExt cx="6298175" cy="4585265"/>
          </a:xfrm>
        </p:grpSpPr>
        <p:pic>
          <p:nvPicPr>
            <p:cNvPr id="66" name="Bild 65" descr="En pussel pjäs">
              <a:extLst>
                <a:ext uri="{FF2B5EF4-FFF2-40B4-BE49-F238E27FC236}">
                  <a16:creationId xmlns:a16="http://schemas.microsoft.com/office/drawing/2014/main" id="{32870B7C-CEA4-8262-8023-0148A0BED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67" name="Bild 66" descr="En pussel pjäs">
              <a:extLst>
                <a:ext uri="{FF2B5EF4-FFF2-40B4-BE49-F238E27FC236}">
                  <a16:creationId xmlns:a16="http://schemas.microsoft.com/office/drawing/2014/main" id="{50FF89FC-EB78-34FD-8B9D-7112E7DAB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</p:grpSp>
      <p:pic>
        <p:nvPicPr>
          <p:cNvPr id="111" name="Bild 110" descr="En pussel pjäs">
            <a:extLst>
              <a:ext uri="{FF2B5EF4-FFF2-40B4-BE49-F238E27FC236}">
                <a16:creationId xmlns:a16="http://schemas.microsoft.com/office/drawing/2014/main" id="{A83967B4-2EBC-8997-336E-85B072333A2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 rot="20881570">
            <a:off x="784107" y="2195828"/>
            <a:ext cx="4572000" cy="4572000"/>
          </a:xfrm>
          <a:prstGeom prst="rect">
            <a:avLst/>
          </a:prstGeom>
        </p:spPr>
      </p:pic>
      <p:sp>
        <p:nvSpPr>
          <p:cNvPr id="112" name="Ellips 111">
            <a:extLst>
              <a:ext uri="{FF2B5EF4-FFF2-40B4-BE49-F238E27FC236}">
                <a16:creationId xmlns:a16="http://schemas.microsoft.com/office/drawing/2014/main" id="{339B5977-D0C9-50A9-ABBE-68C018ACA215}"/>
              </a:ext>
            </a:extLst>
          </p:cNvPr>
          <p:cNvSpPr/>
          <p:nvPr/>
        </p:nvSpPr>
        <p:spPr>
          <a:xfrm>
            <a:off x="10674352" y="2074519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018FACB1-1AD6-50D6-3CFB-E47CB5887AA7}"/>
              </a:ext>
            </a:extLst>
          </p:cNvPr>
          <p:cNvSpPr txBox="1"/>
          <p:nvPr/>
        </p:nvSpPr>
        <p:spPr>
          <a:xfrm>
            <a:off x="72428" y="6174236"/>
            <a:ext cx="12119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 kontrollerar inlämnade tidrapporter samt markerar Oskars praktik som avslutad</a:t>
            </a:r>
            <a:br>
              <a:rPr lang="sv-SE" dirty="0"/>
            </a:br>
            <a:r>
              <a:rPr lang="sv-SE" dirty="0"/>
              <a:t>Nu: Gullan markerar Kalles praktik som avlutad i Feriebas. Ana söker fram det som behöver kompletteras</a:t>
            </a:r>
          </a:p>
        </p:txBody>
      </p:sp>
    </p:spTree>
    <p:extLst>
      <p:ext uri="{BB962C8B-B14F-4D97-AF65-F5344CB8AC3E}">
        <p14:creationId xmlns:p14="http://schemas.microsoft.com/office/powerpoint/2010/main" val="223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5D803E9-22C1-E3A3-00E6-7B248A2A08E6}"/>
              </a:ext>
            </a:extLst>
          </p:cNvPr>
          <p:cNvSpPr/>
          <p:nvPr/>
        </p:nvSpPr>
        <p:spPr>
          <a:xfrm>
            <a:off x="8625446" y="4170616"/>
            <a:ext cx="2438753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61771FC-E777-44E0-5A20-FB44D2C91F1F}"/>
              </a:ext>
            </a:extLst>
          </p:cNvPr>
          <p:cNvSpPr/>
          <p:nvPr/>
        </p:nvSpPr>
        <p:spPr>
          <a:xfrm>
            <a:off x="8848188" y="2786961"/>
            <a:ext cx="2887235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Rubrik 4">
            <a:extLst>
              <a:ext uri="{FF2B5EF4-FFF2-40B4-BE49-F238E27FC236}">
                <a16:creationId xmlns:a16="http://schemas.microsoft.com/office/drawing/2014/main" id="{B9FDAADB-0D8D-A3FC-D521-93FAF6BF9F61}"/>
              </a:ext>
            </a:extLst>
          </p:cNvPr>
          <p:cNvSpPr txBox="1">
            <a:spLocks/>
          </p:cNvSpPr>
          <p:nvPr/>
        </p:nvSpPr>
        <p:spPr>
          <a:xfrm>
            <a:off x="2417760" y="5124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171706-E51B-E59F-E333-91AD027BBFD2}"/>
              </a:ext>
            </a:extLst>
          </p:cNvPr>
          <p:cNvGrpSpPr/>
          <p:nvPr/>
        </p:nvGrpSpPr>
        <p:grpSpPr>
          <a:xfrm>
            <a:off x="5296297" y="4063968"/>
            <a:ext cx="1066850" cy="463651"/>
            <a:chOff x="6264012" y="2645386"/>
            <a:chExt cx="1066850" cy="463651"/>
          </a:xfrm>
        </p:grpSpPr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3F876DCA-940F-9823-B7CD-8E3B75A5FAAA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-1000</a:t>
              </a:r>
            </a:p>
          </p:txBody>
        </p:sp>
        <p:pic>
          <p:nvPicPr>
            <p:cNvPr id="67" name="Bild 66" descr="Dokument kontur">
              <a:extLst>
                <a:ext uri="{FF2B5EF4-FFF2-40B4-BE49-F238E27FC236}">
                  <a16:creationId xmlns:a16="http://schemas.microsoft.com/office/drawing/2014/main" id="{409ECCE1-92F2-BE1C-F14D-867201A9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76" name="Ellips 75">
            <a:extLst>
              <a:ext uri="{FF2B5EF4-FFF2-40B4-BE49-F238E27FC236}">
                <a16:creationId xmlns:a16="http://schemas.microsoft.com/office/drawing/2014/main" id="{181260D6-EC1F-6077-5BB1-B533DE2BA461}"/>
              </a:ext>
            </a:extLst>
          </p:cNvPr>
          <p:cNvSpPr/>
          <p:nvPr/>
        </p:nvSpPr>
        <p:spPr>
          <a:xfrm>
            <a:off x="4153471" y="3552894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0" name="Bild 89" descr="Skrivplatta avbockat och kryssat kontur">
            <a:extLst>
              <a:ext uri="{FF2B5EF4-FFF2-40B4-BE49-F238E27FC236}">
                <a16:creationId xmlns:a16="http://schemas.microsoft.com/office/drawing/2014/main" id="{8D813B14-92D1-618B-C6C4-D298B5A1A56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79277" y="3946226"/>
            <a:ext cx="710805" cy="710805"/>
          </a:xfrm>
          <a:prstGeom prst="rect">
            <a:avLst/>
          </a:prstGeom>
        </p:spPr>
      </p:pic>
      <p:pic>
        <p:nvPicPr>
          <p:cNvPr id="111" name="Bild 110" descr="Programmerare, kvinna med hel fyllning">
            <a:extLst>
              <a:ext uri="{FF2B5EF4-FFF2-40B4-BE49-F238E27FC236}">
                <a16:creationId xmlns:a16="http://schemas.microsoft.com/office/drawing/2014/main" id="{17C379DC-D5FD-CB18-2372-07B357DD04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32969" y="3769059"/>
            <a:ext cx="624692" cy="624692"/>
          </a:xfrm>
          <a:prstGeom prst="rect">
            <a:avLst/>
          </a:prstGeom>
        </p:spPr>
      </p:pic>
      <p:sp>
        <p:nvSpPr>
          <p:cNvPr id="114" name="Ellips 113">
            <a:extLst>
              <a:ext uri="{FF2B5EF4-FFF2-40B4-BE49-F238E27FC236}">
                <a16:creationId xmlns:a16="http://schemas.microsoft.com/office/drawing/2014/main" id="{C5FEBEF3-17B6-F40B-1EB2-FFF373A890B0}"/>
              </a:ext>
            </a:extLst>
          </p:cNvPr>
          <p:cNvSpPr/>
          <p:nvPr/>
        </p:nvSpPr>
        <p:spPr>
          <a:xfrm>
            <a:off x="6943787" y="4649526"/>
            <a:ext cx="1005361" cy="1407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5" name="Bild 114" descr="Programmerare, kvinna med hel fyllning">
            <a:extLst>
              <a:ext uri="{FF2B5EF4-FFF2-40B4-BE49-F238E27FC236}">
                <a16:creationId xmlns:a16="http://schemas.microsoft.com/office/drawing/2014/main" id="{AD52128F-E843-3F2C-AC1A-27AAC7B2891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229795" y="4689646"/>
            <a:ext cx="586192" cy="586192"/>
          </a:xfrm>
          <a:prstGeom prst="rect">
            <a:avLst/>
          </a:prstGeom>
        </p:spPr>
      </p:pic>
      <p:pic>
        <p:nvPicPr>
          <p:cNvPr id="116" name="Bild 115" descr="Inkorg bockmarkering med hel fyllning">
            <a:extLst>
              <a:ext uri="{FF2B5EF4-FFF2-40B4-BE49-F238E27FC236}">
                <a16:creationId xmlns:a16="http://schemas.microsoft.com/office/drawing/2014/main" id="{F8D4C747-42C3-746A-C167-74697F0C8A0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015584" y="5348789"/>
            <a:ext cx="472489" cy="472489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121" name="Bild 120" descr="Pil: motsolsböj med hel fyllning">
            <a:extLst>
              <a:ext uri="{FF2B5EF4-FFF2-40B4-BE49-F238E27FC236}">
                <a16:creationId xmlns:a16="http://schemas.microsoft.com/office/drawing/2014/main" id="{58DEC487-D8D2-B3C7-3FBA-2F65ECDCB36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6200000">
            <a:off x="5067896" y="3754238"/>
            <a:ext cx="670843" cy="670843"/>
          </a:xfrm>
          <a:prstGeom prst="rect">
            <a:avLst/>
          </a:prstGeom>
        </p:spPr>
      </p:pic>
      <p:pic>
        <p:nvPicPr>
          <p:cNvPr id="122" name="Bild 121" descr="Pil: vänd höger med hel fyllning">
            <a:extLst>
              <a:ext uri="{FF2B5EF4-FFF2-40B4-BE49-F238E27FC236}">
                <a16:creationId xmlns:a16="http://schemas.microsoft.com/office/drawing/2014/main" id="{E8ED3147-8D2B-9AFC-3A20-F5060AFE559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809581">
            <a:off x="6100637" y="4014046"/>
            <a:ext cx="1743330" cy="676692"/>
          </a:xfrm>
          <a:prstGeom prst="rect">
            <a:avLst/>
          </a:prstGeom>
        </p:spPr>
      </p:pic>
      <p:grpSp>
        <p:nvGrpSpPr>
          <p:cNvPr id="123" name="Grupp 122">
            <a:extLst>
              <a:ext uri="{FF2B5EF4-FFF2-40B4-BE49-F238E27FC236}">
                <a16:creationId xmlns:a16="http://schemas.microsoft.com/office/drawing/2014/main" id="{5E52AA35-B190-AFA9-8EDD-A66BBB4C4500}"/>
              </a:ext>
            </a:extLst>
          </p:cNvPr>
          <p:cNvGrpSpPr/>
          <p:nvPr/>
        </p:nvGrpSpPr>
        <p:grpSpPr>
          <a:xfrm>
            <a:off x="-1003300" y="3073632"/>
            <a:ext cx="6298175" cy="4585265"/>
            <a:chOff x="-1116997" y="2926916"/>
            <a:chExt cx="6298175" cy="4585265"/>
          </a:xfrm>
        </p:grpSpPr>
        <p:pic>
          <p:nvPicPr>
            <p:cNvPr id="124" name="Bild 123" descr="En pussel pjäs">
              <a:extLst>
                <a:ext uri="{FF2B5EF4-FFF2-40B4-BE49-F238E27FC236}">
                  <a16:creationId xmlns:a16="http://schemas.microsoft.com/office/drawing/2014/main" id="{9BD0A466-ACE1-7BB7-74A0-D5C2E02B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125" name="Bild 124" descr="En pussel pjäs">
              <a:extLst>
                <a:ext uri="{FF2B5EF4-FFF2-40B4-BE49-F238E27FC236}">
                  <a16:creationId xmlns:a16="http://schemas.microsoft.com/office/drawing/2014/main" id="{3DA2CDBF-CA18-E2BF-B70C-6ED1AE62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</p:grpSp>
      <p:sp>
        <p:nvSpPr>
          <p:cNvPr id="73" name="textruta 72">
            <a:extLst>
              <a:ext uri="{FF2B5EF4-FFF2-40B4-BE49-F238E27FC236}">
                <a16:creationId xmlns:a16="http://schemas.microsoft.com/office/drawing/2014/main" id="{C0D66213-2A58-F70C-9DCF-08D38CB932C0}"/>
              </a:ext>
            </a:extLst>
          </p:cNvPr>
          <p:cNvSpPr txBox="1"/>
          <p:nvPr/>
        </p:nvSpPr>
        <p:spPr>
          <a:xfrm>
            <a:off x="72428" y="6174236"/>
            <a:ext cx="12119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 kontrollerar och registrerar tidrapporter samt markerar Oskars praktik som avslutad</a:t>
            </a:r>
            <a:br>
              <a:rPr lang="sv-SE" dirty="0"/>
            </a:br>
            <a:r>
              <a:rPr lang="sv-SE" dirty="0"/>
              <a:t>Nu: Gullan markerar Kalles praktik som avlutad i Feriebas. Ana söker fram det som behöver kompletteras</a:t>
            </a:r>
          </a:p>
        </p:txBody>
      </p:sp>
      <p:pic>
        <p:nvPicPr>
          <p:cNvPr id="128" name="Bild 127" descr="En pussel pjäs">
            <a:extLst>
              <a:ext uri="{FF2B5EF4-FFF2-40B4-BE49-F238E27FC236}">
                <a16:creationId xmlns:a16="http://schemas.microsoft.com/office/drawing/2014/main" id="{425232B7-1235-CC71-0F04-4D05B414433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 rot="20559441">
            <a:off x="575880" y="2195828"/>
            <a:ext cx="4572000" cy="4572000"/>
          </a:xfrm>
          <a:prstGeom prst="rect">
            <a:avLst/>
          </a:prstGeom>
        </p:spPr>
      </p:pic>
      <p:sp>
        <p:nvSpPr>
          <p:cNvPr id="129" name="Ellips 128">
            <a:extLst>
              <a:ext uri="{FF2B5EF4-FFF2-40B4-BE49-F238E27FC236}">
                <a16:creationId xmlns:a16="http://schemas.microsoft.com/office/drawing/2014/main" id="{035AD8AF-5D62-96AE-20A0-51E7D288856D}"/>
              </a:ext>
            </a:extLst>
          </p:cNvPr>
          <p:cNvSpPr/>
          <p:nvPr/>
        </p:nvSpPr>
        <p:spPr>
          <a:xfrm>
            <a:off x="10674352" y="2074519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4BC77A1F-6D3A-244D-B0D7-4D18889A27DE}"/>
              </a:ext>
            </a:extLst>
          </p:cNvPr>
          <p:cNvSpPr txBox="1"/>
          <p:nvPr/>
        </p:nvSpPr>
        <p:spPr>
          <a:xfrm>
            <a:off x="4845501" y="5239054"/>
            <a:ext cx="798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Enkät</a:t>
            </a:r>
          </a:p>
        </p:txBody>
      </p:sp>
    </p:spTree>
    <p:extLst>
      <p:ext uri="{BB962C8B-B14F-4D97-AF65-F5344CB8AC3E}">
        <p14:creationId xmlns:p14="http://schemas.microsoft.com/office/powerpoint/2010/main" val="5691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ild 72" descr="Programmerare, kvinna med hel fyllning">
            <a:extLst>
              <a:ext uri="{FF2B5EF4-FFF2-40B4-BE49-F238E27FC236}">
                <a16:creationId xmlns:a16="http://schemas.microsoft.com/office/drawing/2014/main" id="{345B7370-E987-9566-D151-6BD6C8DE3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08" y="3644080"/>
            <a:ext cx="519935" cy="519935"/>
          </a:xfrm>
          <a:prstGeom prst="rect">
            <a:avLst/>
          </a:prstGeom>
        </p:spPr>
      </p:pic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5D803E9-22C1-E3A3-00E6-7B248A2A08E6}"/>
              </a:ext>
            </a:extLst>
          </p:cNvPr>
          <p:cNvSpPr/>
          <p:nvPr/>
        </p:nvSpPr>
        <p:spPr>
          <a:xfrm>
            <a:off x="8625446" y="4170616"/>
            <a:ext cx="2438753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61771FC-E777-44E0-5A20-FB44D2C91F1F}"/>
              </a:ext>
            </a:extLst>
          </p:cNvPr>
          <p:cNvSpPr/>
          <p:nvPr/>
        </p:nvSpPr>
        <p:spPr>
          <a:xfrm>
            <a:off x="8848188" y="2786961"/>
            <a:ext cx="2887235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Rubrik 4">
            <a:extLst>
              <a:ext uri="{FF2B5EF4-FFF2-40B4-BE49-F238E27FC236}">
                <a16:creationId xmlns:a16="http://schemas.microsoft.com/office/drawing/2014/main" id="{B9FDAADB-0D8D-A3FC-D521-93FAF6BF9F61}"/>
              </a:ext>
            </a:extLst>
          </p:cNvPr>
          <p:cNvSpPr txBox="1">
            <a:spLocks/>
          </p:cNvSpPr>
          <p:nvPr/>
        </p:nvSpPr>
        <p:spPr>
          <a:xfrm>
            <a:off x="2417760" y="5124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171706-E51B-E59F-E333-91AD027BBFD2}"/>
              </a:ext>
            </a:extLst>
          </p:cNvPr>
          <p:cNvGrpSpPr/>
          <p:nvPr/>
        </p:nvGrpSpPr>
        <p:grpSpPr>
          <a:xfrm>
            <a:off x="5296297" y="4063968"/>
            <a:ext cx="1066850" cy="463651"/>
            <a:chOff x="6264012" y="2645386"/>
            <a:chExt cx="1066850" cy="463651"/>
          </a:xfrm>
        </p:grpSpPr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3F876DCA-940F-9823-B7CD-8E3B75A5FAAA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-1000</a:t>
              </a:r>
            </a:p>
          </p:txBody>
        </p:sp>
        <p:pic>
          <p:nvPicPr>
            <p:cNvPr id="67" name="Bild 66" descr="Dokument kontur">
              <a:extLst>
                <a:ext uri="{FF2B5EF4-FFF2-40B4-BE49-F238E27FC236}">
                  <a16:creationId xmlns:a16="http://schemas.microsoft.com/office/drawing/2014/main" id="{409ECCE1-92F2-BE1C-F14D-867201A9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76" name="Ellips 75">
            <a:extLst>
              <a:ext uri="{FF2B5EF4-FFF2-40B4-BE49-F238E27FC236}">
                <a16:creationId xmlns:a16="http://schemas.microsoft.com/office/drawing/2014/main" id="{181260D6-EC1F-6077-5BB1-B533DE2BA461}"/>
              </a:ext>
            </a:extLst>
          </p:cNvPr>
          <p:cNvSpPr/>
          <p:nvPr/>
        </p:nvSpPr>
        <p:spPr>
          <a:xfrm>
            <a:off x="4153471" y="3552894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0" name="Bild 89" descr="Skrivplatta avbockat och kryssat kontur">
            <a:extLst>
              <a:ext uri="{FF2B5EF4-FFF2-40B4-BE49-F238E27FC236}">
                <a16:creationId xmlns:a16="http://schemas.microsoft.com/office/drawing/2014/main" id="{8D813B14-92D1-618B-C6C4-D298B5A1A56D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279277" y="3946226"/>
            <a:ext cx="710805" cy="710805"/>
          </a:xfrm>
          <a:prstGeom prst="rect">
            <a:avLst/>
          </a:prstGeom>
        </p:spPr>
      </p:pic>
      <p:pic>
        <p:nvPicPr>
          <p:cNvPr id="111" name="Bild 110" descr="Programmerare, kvinna med hel fyllning">
            <a:extLst>
              <a:ext uri="{FF2B5EF4-FFF2-40B4-BE49-F238E27FC236}">
                <a16:creationId xmlns:a16="http://schemas.microsoft.com/office/drawing/2014/main" id="{17C379DC-D5FD-CB18-2372-07B357DD04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32969" y="3769059"/>
            <a:ext cx="624692" cy="624692"/>
          </a:xfrm>
          <a:prstGeom prst="rect">
            <a:avLst/>
          </a:prstGeom>
        </p:spPr>
      </p:pic>
      <p:sp>
        <p:nvSpPr>
          <p:cNvPr id="114" name="Ellips 113">
            <a:extLst>
              <a:ext uri="{FF2B5EF4-FFF2-40B4-BE49-F238E27FC236}">
                <a16:creationId xmlns:a16="http://schemas.microsoft.com/office/drawing/2014/main" id="{C5FEBEF3-17B6-F40B-1EB2-FFF373A890B0}"/>
              </a:ext>
            </a:extLst>
          </p:cNvPr>
          <p:cNvSpPr/>
          <p:nvPr/>
        </p:nvSpPr>
        <p:spPr>
          <a:xfrm>
            <a:off x="6943787" y="4649526"/>
            <a:ext cx="1005361" cy="1407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5" name="Bild 114" descr="Programmerare, kvinna med hel fyllning">
            <a:extLst>
              <a:ext uri="{FF2B5EF4-FFF2-40B4-BE49-F238E27FC236}">
                <a16:creationId xmlns:a16="http://schemas.microsoft.com/office/drawing/2014/main" id="{AD52128F-E843-3F2C-AC1A-27AAC7B2891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229795" y="4689646"/>
            <a:ext cx="586192" cy="586192"/>
          </a:xfrm>
          <a:prstGeom prst="rect">
            <a:avLst/>
          </a:prstGeom>
        </p:spPr>
      </p:pic>
      <p:pic>
        <p:nvPicPr>
          <p:cNvPr id="116" name="Bild 115" descr="Inkorg bockmarkering med hel fyllning">
            <a:extLst>
              <a:ext uri="{FF2B5EF4-FFF2-40B4-BE49-F238E27FC236}">
                <a16:creationId xmlns:a16="http://schemas.microsoft.com/office/drawing/2014/main" id="{F8D4C747-42C3-746A-C167-74697F0C8A0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015584" y="5348789"/>
            <a:ext cx="472489" cy="472489"/>
          </a:xfrm>
          <a:prstGeom prst="rect">
            <a:avLst/>
          </a:prstGeom>
        </p:spPr>
      </p:pic>
      <p:sp>
        <p:nvSpPr>
          <p:cNvPr id="118" name="Ellips 117">
            <a:extLst>
              <a:ext uri="{FF2B5EF4-FFF2-40B4-BE49-F238E27FC236}">
                <a16:creationId xmlns:a16="http://schemas.microsoft.com/office/drawing/2014/main" id="{B1419F37-7BEF-0CDE-E1D7-FD2B7E33DE68}"/>
              </a:ext>
            </a:extLst>
          </p:cNvPr>
          <p:cNvSpPr/>
          <p:nvPr/>
        </p:nvSpPr>
        <p:spPr>
          <a:xfrm>
            <a:off x="6531165" y="3916281"/>
            <a:ext cx="1653749" cy="221184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CE7465E3-D0F1-B9DD-C69D-8F193ADF6CAE}"/>
              </a:ext>
            </a:extLst>
          </p:cNvPr>
          <p:cNvSpPr/>
          <p:nvPr/>
        </p:nvSpPr>
        <p:spPr>
          <a:xfrm>
            <a:off x="4035419" y="3517780"/>
            <a:ext cx="1383385" cy="131112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D65B9F1-75AB-6E44-76FA-F9E394FC4D2D}"/>
              </a:ext>
            </a:extLst>
          </p:cNvPr>
          <p:cNvSpPr/>
          <p:nvPr/>
        </p:nvSpPr>
        <p:spPr>
          <a:xfrm>
            <a:off x="5277999" y="4030890"/>
            <a:ext cx="1653749" cy="49672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sp>
        <p:nvSpPr>
          <p:cNvPr id="60" name="Ellips 59">
            <a:extLst>
              <a:ext uri="{FF2B5EF4-FFF2-40B4-BE49-F238E27FC236}">
                <a16:creationId xmlns:a16="http://schemas.microsoft.com/office/drawing/2014/main" id="{E0AE05EE-9156-2016-CD65-7C1763126FCA}"/>
              </a:ext>
            </a:extLst>
          </p:cNvPr>
          <p:cNvSpPr/>
          <p:nvPr/>
        </p:nvSpPr>
        <p:spPr>
          <a:xfrm>
            <a:off x="10674352" y="2074519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5D24B5C5-C03D-B5E7-C4BF-A6F30C373478}"/>
              </a:ext>
            </a:extLst>
          </p:cNvPr>
          <p:cNvSpPr/>
          <p:nvPr/>
        </p:nvSpPr>
        <p:spPr>
          <a:xfrm>
            <a:off x="4742406" y="4435958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B27CACBF-ACF8-E2EF-1637-EF8CE383281E}"/>
              </a:ext>
            </a:extLst>
          </p:cNvPr>
          <p:cNvSpPr/>
          <p:nvPr/>
        </p:nvSpPr>
        <p:spPr>
          <a:xfrm>
            <a:off x="1742693" y="4426075"/>
            <a:ext cx="1383385" cy="131112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DE79B464-60DC-C786-3C3C-CE9987E9DD0C}"/>
              </a:ext>
            </a:extLst>
          </p:cNvPr>
          <p:cNvSpPr/>
          <p:nvPr/>
        </p:nvSpPr>
        <p:spPr>
          <a:xfrm>
            <a:off x="3436716" y="4395219"/>
            <a:ext cx="1042701" cy="10238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0511D13B-9CE7-3D41-7D53-0868B237E9E0}"/>
              </a:ext>
            </a:extLst>
          </p:cNvPr>
          <p:cNvSpPr txBox="1"/>
          <p:nvPr/>
        </p:nvSpPr>
        <p:spPr>
          <a:xfrm>
            <a:off x="482554" y="6165183"/>
            <a:ext cx="1170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 registrerar arbetad tid i lönesystemet Nu: Tidrapporter som uppfyller uppställda kriterier exporteras i filformat till överenskommen plats och läses in i lönesystemet. Inläsning verifieras av handläggare på löneenheten </a:t>
            </a:r>
          </a:p>
        </p:txBody>
      </p:sp>
    </p:spTree>
    <p:extLst>
      <p:ext uri="{BB962C8B-B14F-4D97-AF65-F5344CB8AC3E}">
        <p14:creationId xmlns:p14="http://schemas.microsoft.com/office/powerpoint/2010/main" val="28156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 50">
            <a:extLst>
              <a:ext uri="{FF2B5EF4-FFF2-40B4-BE49-F238E27FC236}">
                <a16:creationId xmlns:a16="http://schemas.microsoft.com/office/drawing/2014/main" id="{B8A419D6-3288-8C17-760E-FEDD9A91198A}"/>
              </a:ext>
            </a:extLst>
          </p:cNvPr>
          <p:cNvSpPr/>
          <p:nvPr/>
        </p:nvSpPr>
        <p:spPr>
          <a:xfrm>
            <a:off x="6856671" y="2606248"/>
            <a:ext cx="2168878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" name="Bild 108" descr="Robot med hel fyllning">
            <a:extLst>
              <a:ext uri="{FF2B5EF4-FFF2-40B4-BE49-F238E27FC236}">
                <a16:creationId xmlns:a16="http://schemas.microsoft.com/office/drawing/2014/main" id="{463C407A-233E-9AFB-5208-785FD1AB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49" y="2996722"/>
            <a:ext cx="675462" cy="675462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C0D66213-2A58-F70C-9DCF-08D38CB932C0}"/>
              </a:ext>
            </a:extLst>
          </p:cNvPr>
          <p:cNvSpPr txBox="1"/>
          <p:nvPr/>
        </p:nvSpPr>
        <p:spPr>
          <a:xfrm>
            <a:off x="482554" y="6165183"/>
            <a:ext cx="1170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Då: Ana registrerar arbetad tid i lönesystemet Nu: Tidrapporter som uppfyller uppställda kriterier exporteras i filformat till överenskommen plats och läses in i lönesystemet. Inläsning verifieras av handläggare på löneenheten </a:t>
            </a:r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D169792-1D02-0195-E86A-D315505CD9E1}"/>
              </a:ext>
            </a:extLst>
          </p:cNvPr>
          <p:cNvSpPr/>
          <p:nvPr/>
        </p:nvSpPr>
        <p:spPr>
          <a:xfrm>
            <a:off x="200520" y="1903851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E5CA605-AA7D-33A3-6F33-BECD89EB5507}"/>
              </a:ext>
            </a:extLst>
          </p:cNvPr>
          <p:cNvSpPr/>
          <p:nvPr/>
        </p:nvSpPr>
        <p:spPr>
          <a:xfrm>
            <a:off x="1528952" y="763360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319EDAD7-15B4-C0F8-1D0B-1AB1BF984EBA}"/>
              </a:ext>
            </a:extLst>
          </p:cNvPr>
          <p:cNvSpPr/>
          <p:nvPr/>
        </p:nvSpPr>
        <p:spPr>
          <a:xfrm>
            <a:off x="2409396" y="784969"/>
            <a:ext cx="1465961" cy="2004293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67818A2-5B2A-71F6-8695-6D4F961B3FE5}"/>
              </a:ext>
            </a:extLst>
          </p:cNvPr>
          <p:cNvSpPr/>
          <p:nvPr/>
        </p:nvSpPr>
        <p:spPr>
          <a:xfrm>
            <a:off x="299643" y="230400"/>
            <a:ext cx="1746905" cy="213675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1129581-E7A2-4418-909D-1A6E7E073135}"/>
              </a:ext>
            </a:extLst>
          </p:cNvPr>
          <p:cNvSpPr/>
          <p:nvPr/>
        </p:nvSpPr>
        <p:spPr>
          <a:xfrm>
            <a:off x="4556160" y="2333067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Programmerare, hane kontur">
            <a:extLst>
              <a:ext uri="{FF2B5EF4-FFF2-40B4-BE49-F238E27FC236}">
                <a16:creationId xmlns:a16="http://schemas.microsoft.com/office/drawing/2014/main" id="{C61F36EE-0230-C6F8-1015-D4E15C7491F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10830" y="2534375"/>
            <a:ext cx="768360" cy="748491"/>
          </a:xfrm>
          <a:prstGeom prst="rect">
            <a:avLst/>
          </a:prstGeom>
        </p:spPr>
      </p:pic>
      <p:pic>
        <p:nvPicPr>
          <p:cNvPr id="16" name="Bild 15" descr="Smartphone med hel fyllning">
            <a:extLst>
              <a:ext uri="{FF2B5EF4-FFF2-40B4-BE49-F238E27FC236}">
                <a16:creationId xmlns:a16="http://schemas.microsoft.com/office/drawing/2014/main" id="{4BC08ECD-E44C-E788-EB35-DE3BFA4678C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31450" y="2678469"/>
            <a:ext cx="533024" cy="519241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AA15D169-2443-4D14-9739-51814F455A9A}"/>
              </a:ext>
            </a:extLst>
          </p:cNvPr>
          <p:cNvGrpSpPr/>
          <p:nvPr/>
        </p:nvGrpSpPr>
        <p:grpSpPr>
          <a:xfrm>
            <a:off x="2878078" y="2866137"/>
            <a:ext cx="1155446" cy="405324"/>
            <a:chOff x="3119849" y="2866308"/>
            <a:chExt cx="1155446" cy="405324"/>
          </a:xfrm>
        </p:grpSpPr>
        <p:pic>
          <p:nvPicPr>
            <p:cNvPr id="22" name="Bild 21" descr="Öppet kuvert med hel fyllning">
              <a:extLst>
                <a:ext uri="{FF2B5EF4-FFF2-40B4-BE49-F238E27FC236}">
                  <a16:creationId xmlns:a16="http://schemas.microsoft.com/office/drawing/2014/main" id="{9DE47382-F922-2F6A-0086-04DCD84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3874106" y="2866308"/>
              <a:ext cx="401189" cy="401189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3C99060-1C17-9BA5-3AC3-D8E39B7B5642}"/>
                </a:ext>
              </a:extLst>
            </p:cNvPr>
            <p:cNvSpPr txBox="1"/>
            <p:nvPr/>
          </p:nvSpPr>
          <p:spPr>
            <a:xfrm>
              <a:off x="3119849" y="2902300"/>
              <a:ext cx="870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- 1000</a:t>
              </a:r>
            </a:p>
          </p:txBody>
        </p:sp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E6F03D5-6F28-DB10-2030-9D72D69CA65F}"/>
              </a:ext>
            </a:extLst>
          </p:cNvPr>
          <p:cNvSpPr/>
          <p:nvPr/>
        </p:nvSpPr>
        <p:spPr>
          <a:xfrm>
            <a:off x="3585600" y="214879"/>
            <a:ext cx="2351406" cy="21899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54DCCD5F-2410-CD12-ED3A-7D98A4C9E49C}"/>
              </a:ext>
            </a:extLst>
          </p:cNvPr>
          <p:cNvSpPr/>
          <p:nvPr/>
        </p:nvSpPr>
        <p:spPr>
          <a:xfrm>
            <a:off x="2664415" y="2808168"/>
            <a:ext cx="1465961" cy="6540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752E532A-9166-2D82-F774-82C6702CCB0E}"/>
              </a:ext>
            </a:extLst>
          </p:cNvPr>
          <p:cNvSpPr/>
          <p:nvPr/>
        </p:nvSpPr>
        <p:spPr>
          <a:xfrm>
            <a:off x="4326634" y="2306082"/>
            <a:ext cx="1465961" cy="135659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9EE67008-6315-944C-AC23-29F4CF841C41}"/>
              </a:ext>
            </a:extLst>
          </p:cNvPr>
          <p:cNvSpPr/>
          <p:nvPr/>
        </p:nvSpPr>
        <p:spPr>
          <a:xfrm>
            <a:off x="5967833" y="272098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52372250-6331-2111-83C2-4F70C8E6D6F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506118" y="921948"/>
            <a:ext cx="734059" cy="734059"/>
          </a:xfrm>
          <a:prstGeom prst="rect">
            <a:avLst/>
          </a:prstGeom>
        </p:spPr>
      </p:pic>
      <p:pic>
        <p:nvPicPr>
          <p:cNvPr id="48" name="Bild 47" descr="Pergamentrulle med hel fyllning">
            <a:extLst>
              <a:ext uri="{FF2B5EF4-FFF2-40B4-BE49-F238E27FC236}">
                <a16:creationId xmlns:a16="http://schemas.microsoft.com/office/drawing/2014/main" id="{178A987A-F35A-BECF-A855-A84EE66F4E7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159257" y="1338038"/>
            <a:ext cx="524679" cy="524679"/>
          </a:xfrm>
          <a:prstGeom prst="rect">
            <a:avLst/>
          </a:prstGeom>
        </p:spPr>
      </p:pic>
      <p:grpSp>
        <p:nvGrpSpPr>
          <p:cNvPr id="61" name="Grupp 60">
            <a:extLst>
              <a:ext uri="{FF2B5EF4-FFF2-40B4-BE49-F238E27FC236}">
                <a16:creationId xmlns:a16="http://schemas.microsoft.com/office/drawing/2014/main" id="{09CAFDAF-5E30-35D5-379C-C4174828611E}"/>
              </a:ext>
            </a:extLst>
          </p:cNvPr>
          <p:cNvGrpSpPr/>
          <p:nvPr/>
        </p:nvGrpSpPr>
        <p:grpSpPr>
          <a:xfrm>
            <a:off x="6493959" y="2338742"/>
            <a:ext cx="1066850" cy="463651"/>
            <a:chOff x="6264012" y="2645386"/>
            <a:chExt cx="1066850" cy="463651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ABE6F7E-B763-A66E-373E-EF7618FC5C81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-3000</a:t>
              </a:r>
            </a:p>
          </p:txBody>
        </p:sp>
        <p:pic>
          <p:nvPicPr>
            <p:cNvPr id="57" name="Bild 56" descr="Dokument kontur">
              <a:extLst>
                <a:ext uri="{FF2B5EF4-FFF2-40B4-BE49-F238E27FC236}">
                  <a16:creationId xmlns:a16="http://schemas.microsoft.com/office/drawing/2014/main" id="{9A516674-B1AD-BA9C-9B31-C4F0812C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29" name="Ellips 28">
            <a:extLst>
              <a:ext uri="{FF2B5EF4-FFF2-40B4-BE49-F238E27FC236}">
                <a16:creationId xmlns:a16="http://schemas.microsoft.com/office/drawing/2014/main" id="{85FBCF41-5FF3-D9CF-B846-02949DA6EC8A}"/>
              </a:ext>
            </a:extLst>
          </p:cNvPr>
          <p:cNvSpPr/>
          <p:nvPr/>
        </p:nvSpPr>
        <p:spPr>
          <a:xfrm>
            <a:off x="5618294" y="181397"/>
            <a:ext cx="2386338" cy="285574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89A0FA3-3DC1-4CBF-89C3-8C96B3317F07}"/>
              </a:ext>
            </a:extLst>
          </p:cNvPr>
          <p:cNvSpPr/>
          <p:nvPr/>
        </p:nvSpPr>
        <p:spPr>
          <a:xfrm>
            <a:off x="8924240" y="2389619"/>
            <a:ext cx="950430" cy="983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Bild 79" descr="Zooma ut kontur">
            <a:extLst>
              <a:ext uri="{FF2B5EF4-FFF2-40B4-BE49-F238E27FC236}">
                <a16:creationId xmlns:a16="http://schemas.microsoft.com/office/drawing/2014/main" id="{02715844-E914-82C0-60DF-EA6698A4BCF6}"/>
              </a:ext>
            </a:extLst>
          </p:cNvPr>
          <p:cNvGrpSpPr/>
          <p:nvPr/>
        </p:nvGrpSpPr>
        <p:grpSpPr>
          <a:xfrm>
            <a:off x="9051387" y="25195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BD51F76-E322-59D4-FE16-796C12D17DE4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29543407-A0B3-808A-5C7B-79B27DAFA309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84" name="Ellips 83">
            <a:extLst>
              <a:ext uri="{FF2B5EF4-FFF2-40B4-BE49-F238E27FC236}">
                <a16:creationId xmlns:a16="http://schemas.microsoft.com/office/drawing/2014/main" id="{54339951-4EBD-ABE3-51C4-22D1F4C51F3C}"/>
              </a:ext>
            </a:extLst>
          </p:cNvPr>
          <p:cNvSpPr/>
          <p:nvPr/>
        </p:nvSpPr>
        <p:spPr>
          <a:xfrm>
            <a:off x="9070255" y="25435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6" name="Bild 85" descr="Programmerare, kvinna med hel fyllning">
            <a:extLst>
              <a:ext uri="{FF2B5EF4-FFF2-40B4-BE49-F238E27FC236}">
                <a16:creationId xmlns:a16="http://schemas.microsoft.com/office/drawing/2014/main" id="{11C9E4B4-6DD5-145C-7A66-00AD8306F6C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272485" y="2528698"/>
            <a:ext cx="572338" cy="572338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E73F0A9D-FA6C-F3C4-209F-85406945BEE4}"/>
              </a:ext>
            </a:extLst>
          </p:cNvPr>
          <p:cNvSpPr/>
          <p:nvPr/>
        </p:nvSpPr>
        <p:spPr>
          <a:xfrm>
            <a:off x="8883907" y="2304573"/>
            <a:ext cx="1035469" cy="106900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8A570BA-33D4-C984-D01F-BCA1101355F9}"/>
              </a:ext>
            </a:extLst>
          </p:cNvPr>
          <p:cNvSpPr/>
          <p:nvPr/>
        </p:nvSpPr>
        <p:spPr>
          <a:xfrm>
            <a:off x="9900870" y="759247"/>
            <a:ext cx="1646362" cy="1491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4" name="Bild 63" descr="Databas kontur">
            <a:extLst>
              <a:ext uri="{FF2B5EF4-FFF2-40B4-BE49-F238E27FC236}">
                <a16:creationId xmlns:a16="http://schemas.microsoft.com/office/drawing/2014/main" id="{3240D3BF-9FD6-160A-670B-A8D65E16E2C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163297" y="3027499"/>
            <a:ext cx="434370" cy="434370"/>
          </a:xfrm>
          <a:prstGeom prst="rect">
            <a:avLst/>
          </a:prstGeom>
        </p:spPr>
      </p:pic>
      <p:grpSp>
        <p:nvGrpSpPr>
          <p:cNvPr id="65" name="Bild 79" descr="Zooma ut kontur">
            <a:extLst>
              <a:ext uri="{FF2B5EF4-FFF2-40B4-BE49-F238E27FC236}">
                <a16:creationId xmlns:a16="http://schemas.microsoft.com/office/drawing/2014/main" id="{2D017CD8-4F20-6587-954B-E22E788B3EDF}"/>
              </a:ext>
            </a:extLst>
          </p:cNvPr>
          <p:cNvGrpSpPr/>
          <p:nvPr/>
        </p:nvGrpSpPr>
        <p:grpSpPr>
          <a:xfrm rot="20132254">
            <a:off x="7747658" y="3296748"/>
            <a:ext cx="369742" cy="406223"/>
            <a:chOff x="9282657" y="2354305"/>
            <a:chExt cx="566833" cy="5669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BA145409-52D1-CA61-7439-60F4931A9720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AAE89555-7C97-B3A6-A05C-96CE7EC3E89A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grpFill/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100" name="Bild 99" descr="Pil: motsolsböj med hel fyllning">
            <a:extLst>
              <a:ext uri="{FF2B5EF4-FFF2-40B4-BE49-F238E27FC236}">
                <a16:creationId xmlns:a16="http://schemas.microsoft.com/office/drawing/2014/main" id="{89BBF1B8-F4E4-580A-24FB-DB7741DC7EE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6797464">
            <a:off x="7407646" y="2696019"/>
            <a:ext cx="605117" cy="605117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pic>
        <p:nvPicPr>
          <p:cNvPr id="103" name="Bild 102" descr="Pergamentrulle med hel fyllning">
            <a:extLst>
              <a:ext uri="{FF2B5EF4-FFF2-40B4-BE49-F238E27FC236}">
                <a16:creationId xmlns:a16="http://schemas.microsoft.com/office/drawing/2014/main" id="{33346A5D-7927-BBC8-66F1-55EBD50F46C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20648540">
            <a:off x="7819391" y="2661464"/>
            <a:ext cx="446124" cy="446124"/>
          </a:xfrm>
          <a:prstGeom prst="rect">
            <a:avLst/>
          </a:prstGeom>
        </p:spPr>
      </p:pic>
      <p:pic>
        <p:nvPicPr>
          <p:cNvPr id="104" name="Bild 103" descr="Öppen mapp kontur">
            <a:extLst>
              <a:ext uri="{FF2B5EF4-FFF2-40B4-BE49-F238E27FC236}">
                <a16:creationId xmlns:a16="http://schemas.microsoft.com/office/drawing/2014/main" id="{80674801-BC58-CD12-B843-ABCD0B19A15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809239" y="2704341"/>
            <a:ext cx="609476" cy="609476"/>
          </a:xfrm>
          <a:prstGeom prst="rect">
            <a:avLst/>
          </a:prstGeom>
        </p:spPr>
      </p:pic>
      <p:pic>
        <p:nvPicPr>
          <p:cNvPr id="105" name="Bild 104" descr="Pil: motsolsböj med hel fyllning">
            <a:extLst>
              <a:ext uri="{FF2B5EF4-FFF2-40B4-BE49-F238E27FC236}">
                <a16:creationId xmlns:a16="http://schemas.microsoft.com/office/drawing/2014/main" id="{889ACA3B-7A1D-3869-4DC9-B5933336E30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9289508">
            <a:off x="8160468" y="2875206"/>
            <a:ext cx="605117" cy="605117"/>
          </a:xfrm>
          <a:prstGeom prst="rect">
            <a:avLst/>
          </a:prstGeom>
        </p:spPr>
      </p:pic>
      <p:pic>
        <p:nvPicPr>
          <p:cNvPr id="106" name="Bild 105" descr="Man med hel fyllning">
            <a:extLst>
              <a:ext uri="{FF2B5EF4-FFF2-40B4-BE49-F238E27FC236}">
                <a16:creationId xmlns:a16="http://schemas.microsoft.com/office/drawing/2014/main" id="{493E98D0-02A3-3E36-2D1F-43B21057777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108" name="Bild 107" descr="Programmerare, kvinna med hel fyllning">
            <a:extLst>
              <a:ext uri="{FF2B5EF4-FFF2-40B4-BE49-F238E27FC236}">
                <a16:creationId xmlns:a16="http://schemas.microsoft.com/office/drawing/2014/main" id="{20708002-BCD6-8266-D37B-9E2D6952243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75599" y="2997823"/>
            <a:ext cx="572338" cy="572338"/>
          </a:xfrm>
          <a:prstGeom prst="rect">
            <a:avLst/>
          </a:prstGeom>
        </p:spPr>
      </p:pic>
      <p:sp>
        <p:nvSpPr>
          <p:cNvPr id="110" name="Ellips 109">
            <a:extLst>
              <a:ext uri="{FF2B5EF4-FFF2-40B4-BE49-F238E27FC236}">
                <a16:creationId xmlns:a16="http://schemas.microsoft.com/office/drawing/2014/main" id="{7DFF4BD6-52AF-7E29-6161-154E00F70814}"/>
              </a:ext>
            </a:extLst>
          </p:cNvPr>
          <p:cNvSpPr/>
          <p:nvPr/>
        </p:nvSpPr>
        <p:spPr>
          <a:xfrm rot="20132254">
            <a:off x="7768301" y="332887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4918293-6486-95DB-BD59-5DD550CCB521}"/>
              </a:ext>
            </a:extLst>
          </p:cNvPr>
          <p:cNvSpPr/>
          <p:nvPr/>
        </p:nvSpPr>
        <p:spPr>
          <a:xfrm>
            <a:off x="6639771" y="2533618"/>
            <a:ext cx="2438753" cy="154332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5D803E9-22C1-E3A3-00E6-7B248A2A08E6}"/>
              </a:ext>
            </a:extLst>
          </p:cNvPr>
          <p:cNvSpPr/>
          <p:nvPr/>
        </p:nvSpPr>
        <p:spPr>
          <a:xfrm>
            <a:off x="8625446" y="4170616"/>
            <a:ext cx="2438753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61771FC-E777-44E0-5A20-FB44D2C91F1F}"/>
              </a:ext>
            </a:extLst>
          </p:cNvPr>
          <p:cNvSpPr/>
          <p:nvPr/>
        </p:nvSpPr>
        <p:spPr>
          <a:xfrm>
            <a:off x="8848188" y="2786961"/>
            <a:ext cx="2887235" cy="193571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Rubrik 4">
            <a:extLst>
              <a:ext uri="{FF2B5EF4-FFF2-40B4-BE49-F238E27FC236}">
                <a16:creationId xmlns:a16="http://schemas.microsoft.com/office/drawing/2014/main" id="{B9FDAADB-0D8D-A3FC-D521-93FAF6BF9F61}"/>
              </a:ext>
            </a:extLst>
          </p:cNvPr>
          <p:cNvSpPr txBox="1">
            <a:spLocks/>
          </p:cNvSpPr>
          <p:nvPr/>
        </p:nvSpPr>
        <p:spPr>
          <a:xfrm>
            <a:off x="2417760" y="5124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2022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171706-E51B-E59F-E333-91AD027BBFD2}"/>
              </a:ext>
            </a:extLst>
          </p:cNvPr>
          <p:cNvGrpSpPr/>
          <p:nvPr/>
        </p:nvGrpSpPr>
        <p:grpSpPr>
          <a:xfrm>
            <a:off x="5296297" y="4063968"/>
            <a:ext cx="1066850" cy="463651"/>
            <a:chOff x="6264012" y="2645386"/>
            <a:chExt cx="1066850" cy="463651"/>
          </a:xfrm>
        </p:grpSpPr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3F876DCA-940F-9823-B7CD-8E3B75A5FAAA}"/>
                </a:ext>
              </a:extLst>
            </p:cNvPr>
            <p:cNvSpPr txBox="1"/>
            <p:nvPr/>
          </p:nvSpPr>
          <p:spPr>
            <a:xfrm>
              <a:off x="6264012" y="2709112"/>
              <a:ext cx="798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accent4">
                      <a:lumMod val="50000"/>
                    </a:schemeClr>
                  </a:solidFill>
                </a:rPr>
                <a:t>-1000</a:t>
              </a:r>
            </a:p>
          </p:txBody>
        </p:sp>
        <p:pic>
          <p:nvPicPr>
            <p:cNvPr id="67" name="Bild 66" descr="Dokument kontur">
              <a:extLst>
                <a:ext uri="{FF2B5EF4-FFF2-40B4-BE49-F238E27FC236}">
                  <a16:creationId xmlns:a16="http://schemas.microsoft.com/office/drawing/2014/main" id="{409ECCE1-92F2-BE1C-F14D-867201A9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867211" y="2645386"/>
              <a:ext cx="463651" cy="463651"/>
            </a:xfrm>
            <a:prstGeom prst="rect">
              <a:avLst/>
            </a:prstGeom>
          </p:spPr>
        </p:pic>
      </p:grpSp>
      <p:sp>
        <p:nvSpPr>
          <p:cNvPr id="76" name="Ellips 75">
            <a:extLst>
              <a:ext uri="{FF2B5EF4-FFF2-40B4-BE49-F238E27FC236}">
                <a16:creationId xmlns:a16="http://schemas.microsoft.com/office/drawing/2014/main" id="{181260D6-EC1F-6077-5BB1-B533DE2BA461}"/>
              </a:ext>
            </a:extLst>
          </p:cNvPr>
          <p:cNvSpPr/>
          <p:nvPr/>
        </p:nvSpPr>
        <p:spPr>
          <a:xfrm>
            <a:off x="4153471" y="3552894"/>
            <a:ext cx="1204059" cy="127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0" name="Bild 89" descr="Skrivplatta avbockat och kryssat kontur">
            <a:extLst>
              <a:ext uri="{FF2B5EF4-FFF2-40B4-BE49-F238E27FC236}">
                <a16:creationId xmlns:a16="http://schemas.microsoft.com/office/drawing/2014/main" id="{8D813B14-92D1-618B-C6C4-D298B5A1A56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79277" y="3946226"/>
            <a:ext cx="710805" cy="710805"/>
          </a:xfrm>
          <a:prstGeom prst="rect">
            <a:avLst/>
          </a:prstGeom>
        </p:spPr>
      </p:pic>
      <p:pic>
        <p:nvPicPr>
          <p:cNvPr id="111" name="Bild 110" descr="Programmerare, kvinna med hel fyllning">
            <a:extLst>
              <a:ext uri="{FF2B5EF4-FFF2-40B4-BE49-F238E27FC236}">
                <a16:creationId xmlns:a16="http://schemas.microsoft.com/office/drawing/2014/main" id="{17C379DC-D5FD-CB18-2372-07B357DD04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632969" y="3769059"/>
            <a:ext cx="624692" cy="624692"/>
          </a:xfrm>
          <a:prstGeom prst="rect">
            <a:avLst/>
          </a:prstGeom>
        </p:spPr>
      </p:pic>
      <p:sp>
        <p:nvSpPr>
          <p:cNvPr id="114" name="Ellips 113">
            <a:extLst>
              <a:ext uri="{FF2B5EF4-FFF2-40B4-BE49-F238E27FC236}">
                <a16:creationId xmlns:a16="http://schemas.microsoft.com/office/drawing/2014/main" id="{C5FEBEF3-17B6-F40B-1EB2-FFF373A890B0}"/>
              </a:ext>
            </a:extLst>
          </p:cNvPr>
          <p:cNvSpPr/>
          <p:nvPr/>
        </p:nvSpPr>
        <p:spPr>
          <a:xfrm>
            <a:off x="6943787" y="4649526"/>
            <a:ext cx="1005361" cy="1407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5" name="Bild 114" descr="Programmerare, kvinna med hel fyllning">
            <a:extLst>
              <a:ext uri="{FF2B5EF4-FFF2-40B4-BE49-F238E27FC236}">
                <a16:creationId xmlns:a16="http://schemas.microsoft.com/office/drawing/2014/main" id="{AD52128F-E843-3F2C-AC1A-27AAC7B2891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229795" y="4689646"/>
            <a:ext cx="586192" cy="586192"/>
          </a:xfrm>
          <a:prstGeom prst="rect">
            <a:avLst/>
          </a:prstGeom>
        </p:spPr>
      </p:pic>
      <p:pic>
        <p:nvPicPr>
          <p:cNvPr id="116" name="Bild 115" descr="Inkorg bockmarkering med hel fyllning">
            <a:extLst>
              <a:ext uri="{FF2B5EF4-FFF2-40B4-BE49-F238E27FC236}">
                <a16:creationId xmlns:a16="http://schemas.microsoft.com/office/drawing/2014/main" id="{F8D4C747-42C3-746A-C167-74697F0C8A0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015584" y="5348789"/>
            <a:ext cx="472489" cy="472489"/>
          </a:xfrm>
          <a:prstGeom prst="rect">
            <a:avLst/>
          </a:prstGeom>
        </p:spPr>
      </p:pic>
      <p:sp>
        <p:nvSpPr>
          <p:cNvPr id="118" name="Ellips 117">
            <a:extLst>
              <a:ext uri="{FF2B5EF4-FFF2-40B4-BE49-F238E27FC236}">
                <a16:creationId xmlns:a16="http://schemas.microsoft.com/office/drawing/2014/main" id="{B1419F37-7BEF-0CDE-E1D7-FD2B7E33DE68}"/>
              </a:ext>
            </a:extLst>
          </p:cNvPr>
          <p:cNvSpPr/>
          <p:nvPr/>
        </p:nvSpPr>
        <p:spPr>
          <a:xfrm>
            <a:off x="6531165" y="3916281"/>
            <a:ext cx="1653749" cy="221184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CE7465E3-D0F1-B9DD-C69D-8F193ADF6CAE}"/>
              </a:ext>
            </a:extLst>
          </p:cNvPr>
          <p:cNvSpPr/>
          <p:nvPr/>
        </p:nvSpPr>
        <p:spPr>
          <a:xfrm>
            <a:off x="4035419" y="3517780"/>
            <a:ext cx="1383385" cy="131112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D65B9F1-75AB-6E44-76FA-F9E394FC4D2D}"/>
              </a:ext>
            </a:extLst>
          </p:cNvPr>
          <p:cNvSpPr/>
          <p:nvPr/>
        </p:nvSpPr>
        <p:spPr>
          <a:xfrm>
            <a:off x="5277999" y="4030890"/>
            <a:ext cx="1653749" cy="49672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sp>
        <p:nvSpPr>
          <p:cNvPr id="60" name="Ellips 59">
            <a:extLst>
              <a:ext uri="{FF2B5EF4-FFF2-40B4-BE49-F238E27FC236}">
                <a16:creationId xmlns:a16="http://schemas.microsoft.com/office/drawing/2014/main" id="{26D5CBA3-122F-D33D-348C-96316761258F}"/>
              </a:ext>
            </a:extLst>
          </p:cNvPr>
          <p:cNvSpPr/>
          <p:nvPr/>
        </p:nvSpPr>
        <p:spPr>
          <a:xfrm>
            <a:off x="1818127" y="2927602"/>
            <a:ext cx="1759960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8" name="Bild 67" descr="Man med hel fyllning">
            <a:extLst>
              <a:ext uri="{FF2B5EF4-FFF2-40B4-BE49-F238E27FC236}">
                <a16:creationId xmlns:a16="http://schemas.microsoft.com/office/drawing/2014/main" id="{21AEE65B-424C-48B8-E547-25DC6CDBC2D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285696" y="3490630"/>
            <a:ext cx="710805" cy="710805"/>
          </a:xfrm>
          <a:prstGeom prst="rect">
            <a:avLst/>
          </a:prstGeom>
        </p:spPr>
      </p:pic>
      <p:pic>
        <p:nvPicPr>
          <p:cNvPr id="69" name="Bild 68" descr="Öppen mapp kontur">
            <a:extLst>
              <a:ext uri="{FF2B5EF4-FFF2-40B4-BE49-F238E27FC236}">
                <a16:creationId xmlns:a16="http://schemas.microsoft.com/office/drawing/2014/main" id="{F53BD01F-8601-4BB4-80D3-1F07D646154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546323" y="3007676"/>
            <a:ext cx="609476" cy="609476"/>
          </a:xfrm>
          <a:prstGeom prst="rect">
            <a:avLst/>
          </a:prstGeom>
        </p:spPr>
      </p:pic>
      <p:pic>
        <p:nvPicPr>
          <p:cNvPr id="70" name="Bild 69" descr="Pil: motsolsböj med hel fyllning">
            <a:extLst>
              <a:ext uri="{FF2B5EF4-FFF2-40B4-BE49-F238E27FC236}">
                <a16:creationId xmlns:a16="http://schemas.microsoft.com/office/drawing/2014/main" id="{0B368027-B1A3-D53F-192B-34371D061C3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9289508">
            <a:off x="2897552" y="3178541"/>
            <a:ext cx="605117" cy="605117"/>
          </a:xfrm>
          <a:prstGeom prst="rect">
            <a:avLst/>
          </a:prstGeom>
        </p:spPr>
      </p:pic>
      <p:pic>
        <p:nvPicPr>
          <p:cNvPr id="112" name="Bild 111" descr="Pil: motsolsböj med hel fyllning">
            <a:extLst>
              <a:ext uri="{FF2B5EF4-FFF2-40B4-BE49-F238E27FC236}">
                <a16:creationId xmlns:a16="http://schemas.microsoft.com/office/drawing/2014/main" id="{272B4383-A724-449B-4BD0-28DCADCC986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6797464">
            <a:off x="2144730" y="2999354"/>
            <a:ext cx="605117" cy="605117"/>
          </a:xfrm>
          <a:prstGeom prst="rect">
            <a:avLst/>
          </a:prstGeom>
        </p:spPr>
      </p:pic>
      <p:pic>
        <p:nvPicPr>
          <p:cNvPr id="113" name="Bild 112" descr="Pil: motsolsböj med hel fyllning">
            <a:extLst>
              <a:ext uri="{FF2B5EF4-FFF2-40B4-BE49-F238E27FC236}">
                <a16:creationId xmlns:a16="http://schemas.microsoft.com/office/drawing/2014/main" id="{CDE24DB3-5C0E-AC2F-2F31-E06241260D8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8562021">
            <a:off x="1975746" y="3547825"/>
            <a:ext cx="605117" cy="605117"/>
          </a:xfrm>
          <a:prstGeom prst="rect">
            <a:avLst/>
          </a:prstGeom>
        </p:spPr>
      </p:pic>
      <p:pic>
        <p:nvPicPr>
          <p:cNvPr id="117" name="Bild 116" descr="Programmerare, kvinna med hel fyllning">
            <a:extLst>
              <a:ext uri="{FF2B5EF4-FFF2-40B4-BE49-F238E27FC236}">
                <a16:creationId xmlns:a16="http://schemas.microsoft.com/office/drawing/2014/main" id="{FB2CD8C5-76FA-C4B2-9E9C-145667B3578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09355" y="3434033"/>
            <a:ext cx="464033" cy="464033"/>
          </a:xfrm>
          <a:prstGeom prst="rect">
            <a:avLst/>
          </a:prstGeom>
        </p:spPr>
      </p:pic>
      <p:pic>
        <p:nvPicPr>
          <p:cNvPr id="121" name="Bild 120" descr="Pil: motsolsböj med hel fyllning">
            <a:extLst>
              <a:ext uri="{FF2B5EF4-FFF2-40B4-BE49-F238E27FC236}">
                <a16:creationId xmlns:a16="http://schemas.microsoft.com/office/drawing/2014/main" id="{A929D636-23D6-59E1-220B-89DBDB27B85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451911">
            <a:off x="3308827" y="3818959"/>
            <a:ext cx="670843" cy="670843"/>
          </a:xfrm>
          <a:prstGeom prst="rect">
            <a:avLst/>
          </a:prstGeom>
        </p:spPr>
      </p:pic>
      <p:sp>
        <p:nvSpPr>
          <p:cNvPr id="122" name="Ellips 121">
            <a:extLst>
              <a:ext uri="{FF2B5EF4-FFF2-40B4-BE49-F238E27FC236}">
                <a16:creationId xmlns:a16="http://schemas.microsoft.com/office/drawing/2014/main" id="{DE5403E8-4B01-DD6A-5ACC-E79C3B8D9B33}"/>
              </a:ext>
            </a:extLst>
          </p:cNvPr>
          <p:cNvSpPr/>
          <p:nvPr/>
        </p:nvSpPr>
        <p:spPr>
          <a:xfrm rot="20132254">
            <a:off x="2138439" y="3517809"/>
            <a:ext cx="225610" cy="245350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Frihandsfigur: Form 122">
            <a:extLst>
              <a:ext uri="{FF2B5EF4-FFF2-40B4-BE49-F238E27FC236}">
                <a16:creationId xmlns:a16="http://schemas.microsoft.com/office/drawing/2014/main" id="{45D43F4E-5A21-4326-47C4-503132FF9DC2}"/>
              </a:ext>
            </a:extLst>
          </p:cNvPr>
          <p:cNvSpPr/>
          <p:nvPr/>
        </p:nvSpPr>
        <p:spPr>
          <a:xfrm rot="20132254">
            <a:off x="2127476" y="3475615"/>
            <a:ext cx="369742" cy="406223"/>
          </a:xfrm>
          <a:custGeom>
            <a:avLst/>
            <a:gdLst>
              <a:gd name="connsiteX0" fmla="*/ 453677 w 566833"/>
              <a:gd name="connsiteY0" fmla="*/ 382253 h 566921"/>
              <a:gd name="connsiteX1" fmla="*/ 392404 w 566833"/>
              <a:gd name="connsiteY1" fmla="*/ 382289 h 566921"/>
              <a:gd name="connsiteX2" fmla="*/ 362332 w 566833"/>
              <a:gd name="connsiteY2" fmla="*/ 352223 h 566921"/>
              <a:gd name="connsiteX3" fmla="*/ 352223 w 566833"/>
              <a:gd name="connsiteY3" fmla="*/ 56347 h 566921"/>
              <a:gd name="connsiteX4" fmla="*/ 56347 w 566833"/>
              <a:gd name="connsiteY4" fmla="*/ 66455 h 566921"/>
              <a:gd name="connsiteX5" fmla="*/ 66455 w 566833"/>
              <a:gd name="connsiteY5" fmla="*/ 362332 h 566921"/>
              <a:gd name="connsiteX6" fmla="*/ 352115 w 566833"/>
              <a:gd name="connsiteY6" fmla="*/ 362433 h 566921"/>
              <a:gd name="connsiteX7" fmla="*/ 382180 w 566833"/>
              <a:gd name="connsiteY7" fmla="*/ 392498 h 566921"/>
              <a:gd name="connsiteX8" fmla="*/ 370793 w 566833"/>
              <a:gd name="connsiteY8" fmla="*/ 420678 h 566921"/>
              <a:gd name="connsiteX9" fmla="*/ 382130 w 566833"/>
              <a:gd name="connsiteY9" fmla="*/ 453626 h 566921"/>
              <a:gd name="connsiteX10" fmla="*/ 483699 w 566833"/>
              <a:gd name="connsiteY10" fmla="*/ 555355 h 566921"/>
              <a:gd name="connsiteX11" fmla="*/ 512666 w 566833"/>
              <a:gd name="connsiteY11" fmla="*/ 566916 h 566921"/>
              <a:gd name="connsiteX12" fmla="*/ 566583 w 566833"/>
              <a:gd name="connsiteY12" fmla="*/ 516987 h 566921"/>
              <a:gd name="connsiteX13" fmla="*/ 555246 w 566833"/>
              <a:gd name="connsiteY13" fmla="*/ 484039 h 566921"/>
              <a:gd name="connsiteX14" fmla="*/ 71236 w 566833"/>
              <a:gd name="connsiteY14" fmla="*/ 347259 h 566921"/>
              <a:gd name="connsiteX15" fmla="*/ 71238 w 566833"/>
              <a:gd name="connsiteY15" fmla="*/ 71361 h 566921"/>
              <a:gd name="connsiteX16" fmla="*/ 347136 w 566833"/>
              <a:gd name="connsiteY16" fmla="*/ 71363 h 566921"/>
              <a:gd name="connsiteX17" fmla="*/ 347136 w 566833"/>
              <a:gd name="connsiteY17" fmla="*/ 347259 h 566921"/>
              <a:gd name="connsiteX18" fmla="*/ 71236 w 566833"/>
              <a:gd name="connsiteY18" fmla="*/ 347259 h 566921"/>
              <a:gd name="connsiteX19" fmla="*/ 540174 w 566833"/>
              <a:gd name="connsiteY19" fmla="*/ 540398 h 566921"/>
              <a:gd name="connsiteX20" fmla="*/ 493931 w 566833"/>
              <a:gd name="connsiteY20" fmla="*/ 545145 h 566921"/>
              <a:gd name="connsiteX21" fmla="*/ 392361 w 566833"/>
              <a:gd name="connsiteY21" fmla="*/ 443359 h 566921"/>
              <a:gd name="connsiteX22" fmla="*/ 385186 w 566833"/>
              <a:gd name="connsiteY22" fmla="*/ 421863 h 566921"/>
              <a:gd name="connsiteX23" fmla="*/ 397238 w 566833"/>
              <a:gd name="connsiteY23" fmla="*/ 397209 h 566921"/>
              <a:gd name="connsiteX24" fmla="*/ 424695 w 566833"/>
              <a:gd name="connsiteY24" fmla="*/ 385114 h 566921"/>
              <a:gd name="connsiteX25" fmla="*/ 443446 w 566833"/>
              <a:gd name="connsiteY25" fmla="*/ 392462 h 566921"/>
              <a:gd name="connsiteX26" fmla="*/ 545015 w 566833"/>
              <a:gd name="connsiteY26" fmla="*/ 494205 h 566921"/>
              <a:gd name="connsiteX27" fmla="*/ 552190 w 566833"/>
              <a:gd name="connsiteY27" fmla="*/ 515701 h 566921"/>
              <a:gd name="connsiteX28" fmla="*/ 540160 w 566833"/>
              <a:gd name="connsiteY28" fmla="*/ 540384 h 56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33" h="566921">
                <a:moveTo>
                  <a:pt x="453677" y="382253"/>
                </a:moveTo>
                <a:cubicBezTo>
                  <a:pt x="438135" y="366681"/>
                  <a:pt x="411870" y="367137"/>
                  <a:pt x="392404" y="382289"/>
                </a:cubicBezTo>
                <a:lnTo>
                  <a:pt x="362332" y="352223"/>
                </a:lnTo>
                <a:cubicBezTo>
                  <a:pt x="441245" y="267728"/>
                  <a:pt x="436719" y="135259"/>
                  <a:pt x="352223" y="56347"/>
                </a:cubicBezTo>
                <a:cubicBezTo>
                  <a:pt x="267728" y="-22566"/>
                  <a:pt x="135259" y="-18040"/>
                  <a:pt x="56347" y="66455"/>
                </a:cubicBezTo>
                <a:cubicBezTo>
                  <a:pt x="-22566" y="150951"/>
                  <a:pt x="-18040" y="283419"/>
                  <a:pt x="66455" y="362332"/>
                </a:cubicBezTo>
                <a:cubicBezTo>
                  <a:pt x="146856" y="437420"/>
                  <a:pt x="271661" y="437465"/>
                  <a:pt x="352115" y="362433"/>
                </a:cubicBezTo>
                <a:lnTo>
                  <a:pt x="382180" y="392498"/>
                </a:lnTo>
                <a:cubicBezTo>
                  <a:pt x="375739" y="400592"/>
                  <a:pt x="371783" y="410381"/>
                  <a:pt x="370793" y="420678"/>
                </a:cubicBezTo>
                <a:cubicBezTo>
                  <a:pt x="369443" y="432805"/>
                  <a:pt x="373604" y="444898"/>
                  <a:pt x="382130" y="453626"/>
                </a:cubicBezTo>
                <a:lnTo>
                  <a:pt x="483699" y="555355"/>
                </a:lnTo>
                <a:cubicBezTo>
                  <a:pt x="491417" y="562933"/>
                  <a:pt x="501852" y="567098"/>
                  <a:pt x="512666" y="566916"/>
                </a:cubicBezTo>
                <a:cubicBezTo>
                  <a:pt x="540561" y="566013"/>
                  <a:pt x="563544" y="544730"/>
                  <a:pt x="566583" y="516987"/>
                </a:cubicBezTo>
                <a:cubicBezTo>
                  <a:pt x="567932" y="504861"/>
                  <a:pt x="563771" y="492768"/>
                  <a:pt x="555246" y="484039"/>
                </a:cubicBezTo>
                <a:close/>
                <a:moveTo>
                  <a:pt x="71236" y="347259"/>
                </a:moveTo>
                <a:cubicBezTo>
                  <a:pt x="-4950" y="271072"/>
                  <a:pt x="-4950" y="147547"/>
                  <a:pt x="71238" y="71361"/>
                </a:cubicBezTo>
                <a:cubicBezTo>
                  <a:pt x="147426" y="-4826"/>
                  <a:pt x="270950" y="-4825"/>
                  <a:pt x="347136" y="71363"/>
                </a:cubicBezTo>
                <a:cubicBezTo>
                  <a:pt x="423323" y="147550"/>
                  <a:pt x="423323" y="271072"/>
                  <a:pt x="347136" y="347259"/>
                </a:cubicBezTo>
                <a:cubicBezTo>
                  <a:pt x="270900" y="423328"/>
                  <a:pt x="147473" y="423328"/>
                  <a:pt x="71236" y="347259"/>
                </a:cubicBezTo>
                <a:close/>
                <a:moveTo>
                  <a:pt x="540174" y="540398"/>
                </a:moveTo>
                <a:cubicBezTo>
                  <a:pt x="526084" y="554452"/>
                  <a:pt x="505354" y="556569"/>
                  <a:pt x="493931" y="545145"/>
                </a:cubicBezTo>
                <a:lnTo>
                  <a:pt x="392361" y="443359"/>
                </a:lnTo>
                <a:cubicBezTo>
                  <a:pt x="386873" y="437628"/>
                  <a:pt x="384240" y="429741"/>
                  <a:pt x="385186" y="421863"/>
                </a:cubicBezTo>
                <a:cubicBezTo>
                  <a:pt x="386180" y="412483"/>
                  <a:pt x="390447" y="403754"/>
                  <a:pt x="397238" y="397209"/>
                </a:cubicBezTo>
                <a:cubicBezTo>
                  <a:pt x="404459" y="389745"/>
                  <a:pt x="414314" y="385403"/>
                  <a:pt x="424695" y="385114"/>
                </a:cubicBezTo>
                <a:cubicBezTo>
                  <a:pt x="431679" y="384946"/>
                  <a:pt x="438435" y="387594"/>
                  <a:pt x="443446" y="392462"/>
                </a:cubicBezTo>
                <a:lnTo>
                  <a:pt x="545015" y="494205"/>
                </a:lnTo>
                <a:cubicBezTo>
                  <a:pt x="550503" y="499936"/>
                  <a:pt x="553136" y="507823"/>
                  <a:pt x="552190" y="515701"/>
                </a:cubicBezTo>
                <a:cubicBezTo>
                  <a:pt x="551210" y="525088"/>
                  <a:pt x="546950" y="533828"/>
                  <a:pt x="540160" y="54038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144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BD0AD59B-3A9D-EDAD-E10F-3B5F2B83EAC5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Ellips 124">
            <a:extLst>
              <a:ext uri="{FF2B5EF4-FFF2-40B4-BE49-F238E27FC236}">
                <a16:creationId xmlns:a16="http://schemas.microsoft.com/office/drawing/2014/main" id="{9C54F60E-3848-053A-14C3-9B4A62D0CA34}"/>
              </a:ext>
            </a:extLst>
          </p:cNvPr>
          <p:cNvSpPr/>
          <p:nvPr/>
        </p:nvSpPr>
        <p:spPr>
          <a:xfrm>
            <a:off x="1742693" y="4426075"/>
            <a:ext cx="1383385" cy="131112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E51D157C-7B4E-4F55-F6E9-FBA8D9A47480}"/>
              </a:ext>
            </a:extLst>
          </p:cNvPr>
          <p:cNvSpPr/>
          <p:nvPr/>
        </p:nvSpPr>
        <p:spPr>
          <a:xfrm>
            <a:off x="3436716" y="4395219"/>
            <a:ext cx="1042701" cy="10238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01B3ED0E-BFF5-F2AF-867E-FAE94326C784}"/>
              </a:ext>
            </a:extLst>
          </p:cNvPr>
          <p:cNvSpPr/>
          <p:nvPr/>
        </p:nvSpPr>
        <p:spPr>
          <a:xfrm>
            <a:off x="4742406" y="4435958"/>
            <a:ext cx="1294361" cy="108553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1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89ABD1F-716C-4F4B-BDA1-845DA259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482" y="575028"/>
            <a:ext cx="4706112" cy="498888"/>
          </a:xfrm>
        </p:spPr>
        <p:txBody>
          <a:bodyPr/>
          <a:lstStyle/>
          <a:p>
            <a:r>
              <a:rPr lang="sv-SE" dirty="0"/>
              <a:t>Möt våra huvudpersonas </a:t>
            </a:r>
          </a:p>
        </p:txBody>
      </p:sp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43" y="1394629"/>
            <a:ext cx="670145" cy="670145"/>
          </a:xfr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1FAA3DD-2E13-46F8-9D92-890086C9C6CB}"/>
              </a:ext>
            </a:extLst>
          </p:cNvPr>
          <p:cNvSpPr txBox="1"/>
          <p:nvPr/>
        </p:nvSpPr>
        <p:spPr>
          <a:xfrm>
            <a:off x="1521950" y="1420429"/>
            <a:ext cx="528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Oskar 17 år 2019 (</a:t>
            </a:r>
            <a:r>
              <a:rPr lang="sv-SE" dirty="0"/>
              <a:t>innan digitaliseringsinsatser)</a:t>
            </a:r>
            <a:endParaRPr lang="sv-SE" b="1" dirty="0"/>
          </a:p>
          <a:p>
            <a:r>
              <a:rPr lang="sv-SE" dirty="0"/>
              <a:t>Bor på </a:t>
            </a:r>
            <a:r>
              <a:rPr lang="sv-SE" dirty="0" err="1"/>
              <a:t>Grödingelandet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Åker buss</a:t>
            </a:r>
            <a:br>
              <a:rPr lang="sv-SE" dirty="0"/>
            </a:br>
            <a:r>
              <a:rPr lang="sv-SE" dirty="0"/>
              <a:t>Sökte och genomförde feriepraktik 2019</a:t>
            </a:r>
          </a:p>
        </p:txBody>
      </p:sp>
      <p:pic>
        <p:nvPicPr>
          <p:cNvPr id="2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B733DDA7-7AC9-BC83-D7F5-BEF5C58CB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43" y="2783780"/>
            <a:ext cx="914400" cy="9144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296E024-D950-C8A7-2E84-3E922C968D60}"/>
              </a:ext>
            </a:extLst>
          </p:cNvPr>
          <p:cNvSpPr txBox="1"/>
          <p:nvPr/>
        </p:nvSpPr>
        <p:spPr>
          <a:xfrm>
            <a:off x="1521950" y="2585498"/>
            <a:ext cx="392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Kalle 17 år 2023 </a:t>
            </a:r>
          </a:p>
          <a:p>
            <a:r>
              <a:rPr lang="sv-SE" dirty="0"/>
              <a:t>Oskars lillebror</a:t>
            </a:r>
            <a:br>
              <a:rPr lang="sv-SE" dirty="0"/>
            </a:br>
            <a:r>
              <a:rPr lang="sv-SE" dirty="0"/>
              <a:t>Åker buss</a:t>
            </a:r>
            <a:br>
              <a:rPr lang="sv-SE" dirty="0"/>
            </a:br>
            <a:r>
              <a:rPr lang="sv-SE" dirty="0"/>
              <a:t>Kommer söka feriepraktikplats 2023</a:t>
            </a:r>
          </a:p>
        </p:txBody>
      </p:sp>
      <p:pic>
        <p:nvPicPr>
          <p:cNvPr id="7" name="Bild 6" descr="Kvinna som rycker på axlarna med hel fyllning">
            <a:extLst>
              <a:ext uri="{FF2B5EF4-FFF2-40B4-BE49-F238E27FC236}">
                <a16:creationId xmlns:a16="http://schemas.microsoft.com/office/drawing/2014/main" id="{59B6E77D-4DA1-94F5-D675-B612564B0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101" y="1398938"/>
            <a:ext cx="914400" cy="9144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C7D4E58-1F3C-3FED-A4EA-B1E3DC471775}"/>
              </a:ext>
            </a:extLst>
          </p:cNvPr>
          <p:cNvSpPr txBox="1"/>
          <p:nvPr/>
        </p:nvSpPr>
        <p:spPr>
          <a:xfrm>
            <a:off x="7543501" y="4158791"/>
            <a:ext cx="4334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Gullan </a:t>
            </a:r>
          </a:p>
          <a:p>
            <a:r>
              <a:rPr lang="sv-SE" dirty="0"/>
              <a:t>Driver Gullans </a:t>
            </a:r>
            <a:r>
              <a:rPr lang="sv-SE" dirty="0" err="1"/>
              <a:t>alltjänst</a:t>
            </a:r>
            <a:r>
              <a:rPr lang="sv-SE" dirty="0"/>
              <a:t> </a:t>
            </a:r>
          </a:p>
          <a:p>
            <a:r>
              <a:rPr lang="sv-SE" dirty="0"/>
              <a:t>Anmäler årligen upp feriepraktikplatser </a:t>
            </a:r>
          </a:p>
          <a:p>
            <a:r>
              <a:rPr lang="sv-SE" dirty="0"/>
              <a:t>Kommer vara Oskars och Kalles handledare</a:t>
            </a:r>
          </a:p>
        </p:txBody>
      </p:sp>
      <p:pic>
        <p:nvPicPr>
          <p:cNvPr id="9" name="Bild 8" descr="Man med hel fyllning">
            <a:extLst>
              <a:ext uri="{FF2B5EF4-FFF2-40B4-BE49-F238E27FC236}">
                <a16:creationId xmlns:a16="http://schemas.microsoft.com/office/drawing/2014/main" id="{F2A553B3-3791-F614-2E79-724B77592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1542" y="3922183"/>
            <a:ext cx="914400" cy="9144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F1E0BC7-D6B2-E890-D663-4FCEAB57B0E1}"/>
              </a:ext>
            </a:extLst>
          </p:cNvPr>
          <p:cNvSpPr txBox="1"/>
          <p:nvPr/>
        </p:nvSpPr>
        <p:spPr>
          <a:xfrm>
            <a:off x="7528532" y="1420429"/>
            <a:ext cx="4260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Ana </a:t>
            </a:r>
          </a:p>
          <a:p>
            <a:r>
              <a:rPr lang="sv-SE" dirty="0"/>
              <a:t>Arbetsmarknadscoach på </a:t>
            </a:r>
            <a:br>
              <a:rPr lang="sv-SE" dirty="0"/>
            </a:br>
            <a:r>
              <a:rPr lang="sv-SE" dirty="0"/>
              <a:t>AVUX* Arbetsmarknadsenhet (AME)</a:t>
            </a:r>
          </a:p>
          <a:p>
            <a:r>
              <a:rPr lang="sv-SE" dirty="0"/>
              <a:t>Handlägger hela feriepraktikprocessen</a:t>
            </a:r>
            <a:br>
              <a:rPr lang="sv-SE" dirty="0"/>
            </a:br>
            <a:r>
              <a:rPr lang="sv-SE" dirty="0"/>
              <a:t>Kommer stötta Gullan, Oskar, Kalle och pappa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05B108C-E5CE-8A43-D8C0-B77C0D11F70D}"/>
              </a:ext>
            </a:extLst>
          </p:cNvPr>
          <p:cNvSpPr txBox="1"/>
          <p:nvPr/>
        </p:nvSpPr>
        <p:spPr>
          <a:xfrm>
            <a:off x="7011793" y="6467550"/>
            <a:ext cx="464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0" i="0" dirty="0">
                <a:effectLst/>
                <a:latin typeface="Segoe UI" panose="020B0502040204020203" pitchFamily="34" charset="0"/>
              </a:rPr>
              <a:t>*Arbetsmarknads- och vuxenutbildningsförvaltningen </a:t>
            </a:r>
            <a:endParaRPr lang="sv-SE" sz="1400" dirty="0"/>
          </a:p>
        </p:txBody>
      </p:sp>
      <p:pic>
        <p:nvPicPr>
          <p:cNvPr id="3" name="Bild 2" descr="Programmerare, hane kontur">
            <a:extLst>
              <a:ext uri="{FF2B5EF4-FFF2-40B4-BE49-F238E27FC236}">
                <a16:creationId xmlns:a16="http://schemas.microsoft.com/office/drawing/2014/main" id="{90F1E203-CF51-A7F3-EEBA-5CEA46912F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260" y="4919622"/>
            <a:ext cx="604843" cy="589202"/>
          </a:xfrm>
          <a:prstGeom prst="rect">
            <a:avLst/>
          </a:prstGeom>
        </p:spPr>
      </p:pic>
      <p:grpSp>
        <p:nvGrpSpPr>
          <p:cNvPr id="4" name="Bild 31" descr="Familj med två barn med hel fyllning">
            <a:extLst>
              <a:ext uri="{FF2B5EF4-FFF2-40B4-BE49-F238E27FC236}">
                <a16:creationId xmlns:a16="http://schemas.microsoft.com/office/drawing/2014/main" id="{E3E69886-2A1C-2618-0550-C73E9F8C0925}"/>
              </a:ext>
            </a:extLst>
          </p:cNvPr>
          <p:cNvGrpSpPr/>
          <p:nvPr/>
        </p:nvGrpSpPr>
        <p:grpSpPr>
          <a:xfrm>
            <a:off x="403243" y="4205410"/>
            <a:ext cx="680763" cy="646809"/>
            <a:chOff x="4759916" y="1801618"/>
            <a:chExt cx="837831" cy="790275"/>
          </a:xfrm>
          <a:solidFill>
            <a:srgbClr val="000000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6C2B438-261F-1C56-22D5-155473452EAC}"/>
                </a:ext>
              </a:extLst>
            </p:cNvPr>
            <p:cNvSpPr/>
            <p:nvPr/>
          </p:nvSpPr>
          <p:spPr>
            <a:xfrm>
              <a:off x="4759916" y="1984125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A9EB01B-4C2C-4A03-F0AE-DE806C15744C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89962BCE-B974-2F27-5EC7-93ACB2F93639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BDA1BB-EAC7-C385-3D7F-D27BC80A594F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8AFDFB66-F7D1-AB3B-90B8-2CB50E7FFE52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7" name="Bild 16" descr="Programmerare, kvinna med hel fyllning">
            <a:extLst>
              <a:ext uri="{FF2B5EF4-FFF2-40B4-BE49-F238E27FC236}">
                <a16:creationId xmlns:a16="http://schemas.microsoft.com/office/drawing/2014/main" id="{6F9DDE0F-9FAE-2AD5-44A1-953866E16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8382" y="4852219"/>
            <a:ext cx="685119" cy="685119"/>
          </a:xfrm>
          <a:prstGeom prst="rect">
            <a:avLst/>
          </a:prstGeom>
        </p:spPr>
      </p:pic>
      <p:pic>
        <p:nvPicPr>
          <p:cNvPr id="18" name="Bild 17" descr="Man med hel fyllning">
            <a:extLst>
              <a:ext uri="{FF2B5EF4-FFF2-40B4-BE49-F238E27FC236}">
                <a16:creationId xmlns:a16="http://schemas.microsoft.com/office/drawing/2014/main" id="{81019584-D46E-B104-D6FC-3FA03B862C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8144" y="1854052"/>
            <a:ext cx="694775" cy="694775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FA13C197-2715-EE6F-EB39-6993C23460E0}"/>
              </a:ext>
            </a:extLst>
          </p:cNvPr>
          <p:cNvSpPr txBox="1"/>
          <p:nvPr/>
        </p:nvSpPr>
        <p:spPr>
          <a:xfrm>
            <a:off x="1552919" y="4163498"/>
            <a:ext cx="425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Oskars &amp; Kalles pappa </a:t>
            </a:r>
          </a:p>
          <a:p>
            <a:r>
              <a:rPr lang="sv-SE" dirty="0"/>
              <a:t>Vårdnadshavare som lämnar samtycke till att sönerna tecknar anställningsavtal om feriepraktik</a:t>
            </a:r>
          </a:p>
        </p:txBody>
      </p:sp>
      <p:pic>
        <p:nvPicPr>
          <p:cNvPr id="22" name="Bild 21" descr="Programmerare, kvinna med hel fyllning">
            <a:extLst>
              <a:ext uri="{FF2B5EF4-FFF2-40B4-BE49-F238E27FC236}">
                <a16:creationId xmlns:a16="http://schemas.microsoft.com/office/drawing/2014/main" id="{7BB93874-F1D5-9D99-5578-ED53B9F88F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00132" y="2350225"/>
            <a:ext cx="572338" cy="5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sp>
        <p:nvSpPr>
          <p:cNvPr id="91" name="Rektangel 90">
            <a:extLst>
              <a:ext uri="{FF2B5EF4-FFF2-40B4-BE49-F238E27FC236}">
                <a16:creationId xmlns:a16="http://schemas.microsoft.com/office/drawing/2014/main" id="{77CC3ECE-35E5-375B-ABF5-89CE029793CA}"/>
              </a:ext>
            </a:extLst>
          </p:cNvPr>
          <p:cNvSpPr/>
          <p:nvPr/>
        </p:nvSpPr>
        <p:spPr>
          <a:xfrm>
            <a:off x="4299020" y="895717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Bild 91" descr="Pergamentrulle med hel fyllning">
            <a:extLst>
              <a:ext uri="{FF2B5EF4-FFF2-40B4-BE49-F238E27FC236}">
                <a16:creationId xmlns:a16="http://schemas.microsoft.com/office/drawing/2014/main" id="{03063547-E5C3-DC68-2427-3CC9B560DA1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053889" y="800831"/>
            <a:ext cx="914400" cy="914400"/>
          </a:xfrm>
          <a:prstGeom prst="rect">
            <a:avLst/>
          </a:prstGeom>
        </p:spPr>
      </p:pic>
      <p:pic>
        <p:nvPicPr>
          <p:cNvPr id="93" name="Bild 92" descr="Man med hel fyllning">
            <a:extLst>
              <a:ext uri="{FF2B5EF4-FFF2-40B4-BE49-F238E27FC236}">
                <a16:creationId xmlns:a16="http://schemas.microsoft.com/office/drawing/2014/main" id="{B2CBCA46-4419-9EF5-03B3-5E5C70BFC6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06553" y="701587"/>
            <a:ext cx="914400" cy="914400"/>
          </a:xfrm>
          <a:prstGeom prst="rect">
            <a:avLst/>
          </a:prstGeom>
        </p:spPr>
      </p:pic>
      <p:pic>
        <p:nvPicPr>
          <p:cNvPr id="94" name="Bild 93" descr="Stäng med hel fyllning">
            <a:extLst>
              <a:ext uri="{FF2B5EF4-FFF2-40B4-BE49-F238E27FC236}">
                <a16:creationId xmlns:a16="http://schemas.microsoft.com/office/drawing/2014/main" id="{824E5786-2DED-6141-29CB-B3F6D21CC4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78584" y="800830"/>
            <a:ext cx="914400" cy="914400"/>
          </a:xfrm>
          <a:prstGeom prst="rect">
            <a:avLst/>
          </a:prstGeom>
        </p:spPr>
      </p:pic>
      <p:sp>
        <p:nvSpPr>
          <p:cNvPr id="96" name="Frihandsfigur: Form 95">
            <a:extLst>
              <a:ext uri="{FF2B5EF4-FFF2-40B4-BE49-F238E27FC236}">
                <a16:creationId xmlns:a16="http://schemas.microsoft.com/office/drawing/2014/main" id="{1DF0529B-3F3A-9377-E2F4-07C8E5C9024E}"/>
              </a:ext>
            </a:extLst>
          </p:cNvPr>
          <p:cNvSpPr/>
          <p:nvPr/>
        </p:nvSpPr>
        <p:spPr>
          <a:xfrm>
            <a:off x="4571563" y="1471277"/>
            <a:ext cx="493343" cy="605453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DD329949-3275-663C-3C71-0E44ED86E1C5}"/>
              </a:ext>
            </a:extLst>
          </p:cNvPr>
          <p:cNvSpPr/>
          <p:nvPr/>
        </p:nvSpPr>
        <p:spPr>
          <a:xfrm>
            <a:off x="3689022" y="411917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7" name="Bild 96" descr="Märke följ med hel fyllning">
            <a:extLst>
              <a:ext uri="{FF2B5EF4-FFF2-40B4-BE49-F238E27FC236}">
                <a16:creationId xmlns:a16="http://schemas.microsoft.com/office/drawing/2014/main" id="{D708CFE5-D448-1898-A75F-2EE9E5C42FA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032939" y="1582173"/>
            <a:ext cx="457200" cy="457200"/>
          </a:xfrm>
          <a:prstGeom prst="rect">
            <a:avLst/>
          </a:prstGeom>
        </p:spPr>
      </p:pic>
      <p:pic>
        <p:nvPicPr>
          <p:cNvPr id="98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D874C8AD-9B81-1C44-13A7-E829F0094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3398" y="462247"/>
            <a:ext cx="914400" cy="914400"/>
          </a:xfrm>
          <a:prstGeom prst="rect">
            <a:avLst/>
          </a:prstGeom>
        </p:spPr>
      </p:pic>
      <p:pic>
        <p:nvPicPr>
          <p:cNvPr id="99" name="Bild 98" descr="Smartphone med hel fyllning">
            <a:extLst>
              <a:ext uri="{FF2B5EF4-FFF2-40B4-BE49-F238E27FC236}">
                <a16:creationId xmlns:a16="http://schemas.microsoft.com/office/drawing/2014/main" id="{5F9E360D-2CC0-2516-D34F-D299C92BD4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949335" y="728492"/>
            <a:ext cx="634335" cy="553336"/>
          </a:xfrm>
          <a:prstGeom prst="rect">
            <a:avLst/>
          </a:prstGeom>
        </p:spPr>
      </p:pic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A074E3-E142-F4D4-F040-0E8B892111AE}"/>
              </a:ext>
            </a:extLst>
          </p:cNvPr>
          <p:cNvSpPr/>
          <p:nvPr/>
        </p:nvSpPr>
        <p:spPr>
          <a:xfrm>
            <a:off x="4619899" y="1298364"/>
            <a:ext cx="542925" cy="390525"/>
          </a:xfrm>
          <a:custGeom>
            <a:avLst/>
            <a:gdLst>
              <a:gd name="connsiteX0" fmla="*/ 504825 w 542925"/>
              <a:gd name="connsiteY0" fmla="*/ 0 h 390525"/>
              <a:gd name="connsiteX1" fmla="*/ 38100 w 542925"/>
              <a:gd name="connsiteY1" fmla="*/ 0 h 390525"/>
              <a:gd name="connsiteX2" fmla="*/ 0 w 542925"/>
              <a:gd name="connsiteY2" fmla="*/ 38100 h 390525"/>
              <a:gd name="connsiteX3" fmla="*/ 0 w 542925"/>
              <a:gd name="connsiteY3" fmla="*/ 72390 h 390525"/>
              <a:gd name="connsiteX4" fmla="*/ 38100 w 542925"/>
              <a:gd name="connsiteY4" fmla="*/ 95250 h 390525"/>
              <a:gd name="connsiteX5" fmla="*/ 38100 w 542925"/>
              <a:gd name="connsiteY5" fmla="*/ 38100 h 390525"/>
              <a:gd name="connsiteX6" fmla="*/ 504825 w 542925"/>
              <a:gd name="connsiteY6" fmla="*/ 38100 h 390525"/>
              <a:gd name="connsiteX7" fmla="*/ 504825 w 542925"/>
              <a:gd name="connsiteY7" fmla="*/ 352425 h 390525"/>
              <a:gd name="connsiteX8" fmla="*/ 179737 w 542925"/>
              <a:gd name="connsiteY8" fmla="*/ 352425 h 390525"/>
              <a:gd name="connsiteX9" fmla="*/ 156496 w 542925"/>
              <a:gd name="connsiteY9" fmla="*/ 390525 h 390525"/>
              <a:gd name="connsiteX10" fmla="*/ 504825 w 542925"/>
              <a:gd name="connsiteY10" fmla="*/ 390525 h 390525"/>
              <a:gd name="connsiteX11" fmla="*/ 542925 w 542925"/>
              <a:gd name="connsiteY11" fmla="*/ 352425 h 390525"/>
              <a:gd name="connsiteX12" fmla="*/ 542925 w 542925"/>
              <a:gd name="connsiteY12" fmla="*/ 38100 h 390525"/>
              <a:gd name="connsiteX13" fmla="*/ 504825 w 542925"/>
              <a:gd name="connsiteY13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390525">
                <a:moveTo>
                  <a:pt x="504825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72390"/>
                </a:lnTo>
                <a:cubicBezTo>
                  <a:pt x="14564" y="76354"/>
                  <a:pt x="27748" y="84266"/>
                  <a:pt x="38100" y="95250"/>
                </a:cubicBezTo>
                <a:lnTo>
                  <a:pt x="38100" y="38100"/>
                </a:lnTo>
                <a:lnTo>
                  <a:pt x="504825" y="38100"/>
                </a:lnTo>
                <a:lnTo>
                  <a:pt x="504825" y="352425"/>
                </a:lnTo>
                <a:lnTo>
                  <a:pt x="179737" y="352425"/>
                </a:lnTo>
                <a:lnTo>
                  <a:pt x="156496" y="390525"/>
                </a:lnTo>
                <a:lnTo>
                  <a:pt x="504825" y="390525"/>
                </a:lnTo>
                <a:cubicBezTo>
                  <a:pt x="525867" y="390525"/>
                  <a:pt x="542925" y="373467"/>
                  <a:pt x="542925" y="352425"/>
                </a:cubicBezTo>
                <a:lnTo>
                  <a:pt x="542925" y="38100"/>
                </a:lnTo>
                <a:cubicBezTo>
                  <a:pt x="542925" y="17058"/>
                  <a:pt x="525867" y="0"/>
                  <a:pt x="5048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pic>
        <p:nvPicPr>
          <p:cNvPr id="77" name="Bild 76" descr="Kvinna som rycker på axlarna med hel fyllning">
            <a:extLst>
              <a:ext uri="{FF2B5EF4-FFF2-40B4-BE49-F238E27FC236}">
                <a16:creationId xmlns:a16="http://schemas.microsoft.com/office/drawing/2014/main" id="{73BAB247-E155-9311-6211-C4F37761D6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45" name="Ellips 44">
            <a:extLst>
              <a:ext uri="{FF2B5EF4-FFF2-40B4-BE49-F238E27FC236}">
                <a16:creationId xmlns:a16="http://schemas.microsoft.com/office/drawing/2014/main" id="{FB80B8A3-27D1-E74F-9F85-3103CAA6201F}"/>
              </a:ext>
            </a:extLst>
          </p:cNvPr>
          <p:cNvSpPr/>
          <p:nvPr/>
        </p:nvSpPr>
        <p:spPr>
          <a:xfrm>
            <a:off x="2069898" y="882951"/>
            <a:ext cx="793023" cy="1037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5000A773-7C9E-1EA9-175F-A0F4C3931F0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08961" y="1156444"/>
            <a:ext cx="552527" cy="495369"/>
          </a:xfrm>
          <a:prstGeom prst="rect">
            <a:avLst/>
          </a:prstGeom>
        </p:spPr>
      </p:pic>
      <p:sp>
        <p:nvSpPr>
          <p:cNvPr id="80" name="Ellips 79">
            <a:extLst>
              <a:ext uri="{FF2B5EF4-FFF2-40B4-BE49-F238E27FC236}">
                <a16:creationId xmlns:a16="http://schemas.microsoft.com/office/drawing/2014/main" id="{02CF3949-0300-7247-ECEC-E2CEAA3FB206}"/>
              </a:ext>
            </a:extLst>
          </p:cNvPr>
          <p:cNvSpPr/>
          <p:nvPr/>
        </p:nvSpPr>
        <p:spPr>
          <a:xfrm>
            <a:off x="3114570" y="1060098"/>
            <a:ext cx="706617" cy="1120162"/>
          </a:xfrm>
          <a:prstGeom prst="ellips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7" name="Bild 86" descr="Smartphone med hel fyllning">
            <a:extLst>
              <a:ext uri="{FF2B5EF4-FFF2-40B4-BE49-F238E27FC236}">
                <a16:creationId xmlns:a16="http://schemas.microsoft.com/office/drawing/2014/main" id="{F97A0217-93AD-109E-9719-77D82B463B3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23386" y="1307301"/>
            <a:ext cx="527820" cy="460422"/>
          </a:xfrm>
          <a:prstGeom prst="rect">
            <a:avLst/>
          </a:prstGeom>
        </p:spPr>
      </p:pic>
      <p:pic>
        <p:nvPicPr>
          <p:cNvPr id="88" name="Bild 87" descr="Programmerare, kvinna med hel fyllning">
            <a:extLst>
              <a:ext uri="{FF2B5EF4-FFF2-40B4-BE49-F238E27FC236}">
                <a16:creationId xmlns:a16="http://schemas.microsoft.com/office/drawing/2014/main" id="{D2DA1E06-F962-7729-B8BD-54F0A4FD286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6245" y="1488956"/>
            <a:ext cx="527909" cy="527909"/>
          </a:xfrm>
          <a:prstGeom prst="rect">
            <a:avLst/>
          </a:prstGeom>
        </p:spPr>
      </p:pic>
      <p:pic>
        <p:nvPicPr>
          <p:cNvPr id="4" name="Bild 3" descr="Leende ansikte helt fyllt med hel fyllning">
            <a:extLst>
              <a:ext uri="{FF2B5EF4-FFF2-40B4-BE49-F238E27FC236}">
                <a16:creationId xmlns:a16="http://schemas.microsoft.com/office/drawing/2014/main" id="{5D389971-D9F7-430F-414D-E283D126839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pic>
        <p:nvPicPr>
          <p:cNvPr id="107" name="Bild 106" descr="Pergamentrulle med hel fyllning">
            <a:extLst>
              <a:ext uri="{FF2B5EF4-FFF2-40B4-BE49-F238E27FC236}">
                <a16:creationId xmlns:a16="http://schemas.microsoft.com/office/drawing/2014/main" id="{A12D90A1-CFE7-92E1-C75D-6FEF9E4F06D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1805" y="974517"/>
            <a:ext cx="524679" cy="5246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7B3F22A-51F5-3666-7B8B-6594B2726283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360215DB-8807-B738-2651-0D630B7A025C}"/>
              </a:ext>
            </a:extLst>
          </p:cNvPr>
          <p:cNvSpPr/>
          <p:nvPr/>
        </p:nvSpPr>
        <p:spPr>
          <a:xfrm>
            <a:off x="4531796" y="1350940"/>
            <a:ext cx="113157" cy="124473"/>
          </a:xfrm>
          <a:custGeom>
            <a:avLst/>
            <a:gdLst>
              <a:gd name="connsiteX0" fmla="*/ 113157 w 113157"/>
              <a:gd name="connsiteY0" fmla="*/ 56579 h 113157"/>
              <a:gd name="connsiteX1" fmla="*/ 56578 w 113157"/>
              <a:gd name="connsiteY1" fmla="*/ 113157 h 113157"/>
              <a:gd name="connsiteX2" fmla="*/ 0 w 113157"/>
              <a:gd name="connsiteY2" fmla="*/ 56578 h 113157"/>
              <a:gd name="connsiteX3" fmla="*/ 56578 w 113157"/>
              <a:gd name="connsiteY3" fmla="*/ 0 h 113157"/>
              <a:gd name="connsiteX4" fmla="*/ 113157 w 113157"/>
              <a:gd name="connsiteY4" fmla="*/ 56579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57" h="113157">
                <a:moveTo>
                  <a:pt x="113157" y="56579"/>
                </a:moveTo>
                <a:cubicBezTo>
                  <a:pt x="113157" y="87826"/>
                  <a:pt x="87826" y="113157"/>
                  <a:pt x="56578" y="113157"/>
                </a:cubicBezTo>
                <a:cubicBezTo>
                  <a:pt x="25331" y="113157"/>
                  <a:pt x="0" y="87826"/>
                  <a:pt x="0" y="56578"/>
                </a:cubicBezTo>
                <a:cubicBezTo>
                  <a:pt x="0" y="25331"/>
                  <a:pt x="25331" y="0"/>
                  <a:pt x="56578" y="0"/>
                </a:cubicBezTo>
                <a:cubicBezTo>
                  <a:pt x="87826" y="0"/>
                  <a:pt x="113157" y="25331"/>
                  <a:pt x="113157" y="56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Frihandsfigur: Form 77">
            <a:extLst>
              <a:ext uri="{FF2B5EF4-FFF2-40B4-BE49-F238E27FC236}">
                <a16:creationId xmlns:a16="http://schemas.microsoft.com/office/drawing/2014/main" id="{59CC1292-57C6-C93D-1AA7-62DB40C83105}"/>
              </a:ext>
            </a:extLst>
          </p:cNvPr>
          <p:cNvSpPr/>
          <p:nvPr/>
        </p:nvSpPr>
        <p:spPr>
          <a:xfrm>
            <a:off x="4443205" y="1435182"/>
            <a:ext cx="493343" cy="665998"/>
          </a:xfrm>
          <a:custGeom>
            <a:avLst/>
            <a:gdLst>
              <a:gd name="connsiteX0" fmla="*/ 489204 w 493343"/>
              <a:gd name="connsiteY0" fmla="*/ 4140 h 605453"/>
              <a:gd name="connsiteX1" fmla="*/ 469011 w 493343"/>
              <a:gd name="connsiteY1" fmla="*/ 4140 h 605453"/>
              <a:gd name="connsiteX2" fmla="*/ 345948 w 493343"/>
              <a:gd name="connsiteY2" fmla="*/ 127203 h 605453"/>
              <a:gd name="connsiteX3" fmla="*/ 318230 w 493343"/>
              <a:gd name="connsiteY3" fmla="*/ 134251 h 605453"/>
              <a:gd name="connsiteX4" fmla="*/ 280702 w 493343"/>
              <a:gd name="connsiteY4" fmla="*/ 194354 h 605453"/>
              <a:gd name="connsiteX5" fmla="*/ 270034 w 493343"/>
              <a:gd name="connsiteY5" fmla="*/ 148920 h 605453"/>
              <a:gd name="connsiteX6" fmla="*/ 261557 w 493343"/>
              <a:gd name="connsiteY6" fmla="*/ 133299 h 605453"/>
              <a:gd name="connsiteX7" fmla="*/ 202121 w 493343"/>
              <a:gd name="connsiteY7" fmla="*/ 102247 h 605453"/>
              <a:gd name="connsiteX8" fmla="*/ 155543 w 493343"/>
              <a:gd name="connsiteY8" fmla="*/ 96628 h 605453"/>
              <a:gd name="connsiteX9" fmla="*/ 108871 w 493343"/>
              <a:gd name="connsiteY9" fmla="*/ 103676 h 605453"/>
              <a:gd name="connsiteX10" fmla="*/ 49530 w 493343"/>
              <a:gd name="connsiteY10" fmla="*/ 134728 h 605453"/>
              <a:gd name="connsiteX11" fmla="*/ 41053 w 493343"/>
              <a:gd name="connsiteY11" fmla="*/ 150349 h 605453"/>
              <a:gd name="connsiteX12" fmla="*/ 0 w 493343"/>
              <a:gd name="connsiteY12" fmla="*/ 325609 h 605453"/>
              <a:gd name="connsiteX13" fmla="*/ 28575 w 493343"/>
              <a:gd name="connsiteY13" fmla="*/ 354184 h 605453"/>
              <a:gd name="connsiteX14" fmla="*/ 55436 w 493343"/>
              <a:gd name="connsiteY14" fmla="*/ 333038 h 605453"/>
              <a:gd name="connsiteX15" fmla="*/ 85154 w 493343"/>
              <a:gd name="connsiteY15" fmla="*/ 210070 h 605453"/>
              <a:gd name="connsiteX16" fmla="*/ 85154 w 493343"/>
              <a:gd name="connsiteY16" fmla="*/ 605453 h 605453"/>
              <a:gd name="connsiteX17" fmla="*/ 141446 w 493343"/>
              <a:gd name="connsiteY17" fmla="*/ 605453 h 605453"/>
              <a:gd name="connsiteX18" fmla="*/ 141446 w 493343"/>
              <a:gd name="connsiteY18" fmla="*/ 351040 h 605453"/>
              <a:gd name="connsiteX19" fmla="*/ 170021 w 493343"/>
              <a:gd name="connsiteY19" fmla="*/ 351040 h 605453"/>
              <a:gd name="connsiteX20" fmla="*/ 170021 w 493343"/>
              <a:gd name="connsiteY20" fmla="*/ 605453 h 605453"/>
              <a:gd name="connsiteX21" fmla="*/ 226219 w 493343"/>
              <a:gd name="connsiteY21" fmla="*/ 605453 h 605453"/>
              <a:gd name="connsiteX22" fmla="*/ 226219 w 493343"/>
              <a:gd name="connsiteY22" fmla="*/ 208261 h 605453"/>
              <a:gd name="connsiteX23" fmla="*/ 236696 w 493343"/>
              <a:gd name="connsiteY23" fmla="*/ 253028 h 605453"/>
              <a:gd name="connsiteX24" fmla="*/ 242316 w 493343"/>
              <a:gd name="connsiteY24" fmla="*/ 260172 h 605453"/>
              <a:gd name="connsiteX25" fmla="*/ 280416 w 493343"/>
              <a:gd name="connsiteY25" fmla="*/ 273602 h 605453"/>
              <a:gd name="connsiteX26" fmla="*/ 303276 w 493343"/>
              <a:gd name="connsiteY26" fmla="*/ 263220 h 605453"/>
              <a:gd name="connsiteX27" fmla="*/ 361379 w 493343"/>
              <a:gd name="connsiteY27" fmla="*/ 167970 h 605453"/>
              <a:gd name="connsiteX28" fmla="*/ 365284 w 493343"/>
              <a:gd name="connsiteY28" fmla="*/ 148253 h 605453"/>
              <a:gd name="connsiteX29" fmla="*/ 489109 w 493343"/>
              <a:gd name="connsiteY29" fmla="*/ 24428 h 605453"/>
              <a:gd name="connsiteX30" fmla="*/ 489204 w 493343"/>
              <a:gd name="connsiteY30" fmla="*/ 4140 h 6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3343" h="605453">
                <a:moveTo>
                  <a:pt x="489204" y="4140"/>
                </a:moveTo>
                <a:cubicBezTo>
                  <a:pt x="483604" y="-1380"/>
                  <a:pt x="474611" y="-1380"/>
                  <a:pt x="469011" y="4140"/>
                </a:cubicBezTo>
                <a:lnTo>
                  <a:pt x="345948" y="127203"/>
                </a:lnTo>
                <a:cubicBezTo>
                  <a:pt x="336113" y="124427"/>
                  <a:pt x="325545" y="127114"/>
                  <a:pt x="318230" y="134251"/>
                </a:cubicBezTo>
                <a:cubicBezTo>
                  <a:pt x="316230" y="136252"/>
                  <a:pt x="280702" y="194354"/>
                  <a:pt x="280702" y="194354"/>
                </a:cubicBezTo>
                <a:lnTo>
                  <a:pt x="270034" y="148920"/>
                </a:lnTo>
                <a:cubicBezTo>
                  <a:pt x="268621" y="143062"/>
                  <a:pt x="265699" y="137676"/>
                  <a:pt x="261557" y="133299"/>
                </a:cubicBezTo>
                <a:cubicBezTo>
                  <a:pt x="244001" y="119108"/>
                  <a:pt x="223797" y="108552"/>
                  <a:pt x="202121" y="102247"/>
                </a:cubicBezTo>
                <a:cubicBezTo>
                  <a:pt x="186797" y="98970"/>
                  <a:pt x="171207" y="97089"/>
                  <a:pt x="155543" y="96628"/>
                </a:cubicBezTo>
                <a:cubicBezTo>
                  <a:pt x="139740" y="96871"/>
                  <a:pt x="124041" y="99242"/>
                  <a:pt x="108871" y="103676"/>
                </a:cubicBezTo>
                <a:cubicBezTo>
                  <a:pt x="86998" y="109410"/>
                  <a:pt x="66710" y="120027"/>
                  <a:pt x="49530" y="134728"/>
                </a:cubicBezTo>
                <a:cubicBezTo>
                  <a:pt x="45351" y="139078"/>
                  <a:pt x="42422" y="144474"/>
                  <a:pt x="41053" y="150349"/>
                </a:cubicBezTo>
                <a:cubicBezTo>
                  <a:pt x="41053" y="150349"/>
                  <a:pt x="0" y="322751"/>
                  <a:pt x="0" y="325609"/>
                </a:cubicBezTo>
                <a:cubicBezTo>
                  <a:pt x="0" y="341391"/>
                  <a:pt x="12794" y="354184"/>
                  <a:pt x="28575" y="354184"/>
                </a:cubicBezTo>
                <a:cubicBezTo>
                  <a:pt x="41222" y="353859"/>
                  <a:pt x="52150" y="345256"/>
                  <a:pt x="55436" y="333038"/>
                </a:cubicBezTo>
                <a:lnTo>
                  <a:pt x="85154" y="210070"/>
                </a:lnTo>
                <a:lnTo>
                  <a:pt x="85154" y="605453"/>
                </a:lnTo>
                <a:lnTo>
                  <a:pt x="141446" y="605453"/>
                </a:lnTo>
                <a:lnTo>
                  <a:pt x="141446" y="351040"/>
                </a:lnTo>
                <a:lnTo>
                  <a:pt x="170021" y="351040"/>
                </a:lnTo>
                <a:lnTo>
                  <a:pt x="170021" y="605453"/>
                </a:lnTo>
                <a:lnTo>
                  <a:pt x="226219" y="605453"/>
                </a:lnTo>
                <a:lnTo>
                  <a:pt x="226219" y="208261"/>
                </a:lnTo>
                <a:lnTo>
                  <a:pt x="236696" y="253028"/>
                </a:lnTo>
                <a:cubicBezTo>
                  <a:pt x="237423" y="256123"/>
                  <a:pt x="239479" y="258737"/>
                  <a:pt x="242316" y="260172"/>
                </a:cubicBezTo>
                <a:cubicBezTo>
                  <a:pt x="253269" y="268579"/>
                  <a:pt x="266612" y="273282"/>
                  <a:pt x="280416" y="273602"/>
                </a:cubicBezTo>
                <a:cubicBezTo>
                  <a:pt x="289404" y="274860"/>
                  <a:pt x="298310" y="270815"/>
                  <a:pt x="303276" y="263220"/>
                </a:cubicBezTo>
                <a:lnTo>
                  <a:pt x="361379" y="167970"/>
                </a:lnTo>
                <a:cubicBezTo>
                  <a:pt x="365092" y="162114"/>
                  <a:pt x="366486" y="155082"/>
                  <a:pt x="365284" y="148253"/>
                </a:cubicBezTo>
                <a:lnTo>
                  <a:pt x="489109" y="24428"/>
                </a:lnTo>
                <a:cubicBezTo>
                  <a:pt x="494717" y="18844"/>
                  <a:pt x="494760" y="9777"/>
                  <a:pt x="489204" y="41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09D06E86-2FE8-B550-FF74-9933653D63F1}"/>
              </a:ext>
            </a:extLst>
          </p:cNvPr>
          <p:cNvGrpSpPr/>
          <p:nvPr/>
        </p:nvGrpSpPr>
        <p:grpSpPr>
          <a:xfrm>
            <a:off x="4531450" y="2333067"/>
            <a:ext cx="1228769" cy="1270428"/>
            <a:chOff x="4531450" y="2333067"/>
            <a:chExt cx="1228769" cy="1270428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81129581-E7A2-4418-909D-1A6E7E073135}"/>
                </a:ext>
              </a:extLst>
            </p:cNvPr>
            <p:cNvSpPr/>
            <p:nvPr/>
          </p:nvSpPr>
          <p:spPr>
            <a:xfrm>
              <a:off x="4556160" y="2333067"/>
              <a:ext cx="1204059" cy="12704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 10" descr="Programmerare, hane kontur">
              <a:extLst>
                <a:ext uri="{FF2B5EF4-FFF2-40B4-BE49-F238E27FC236}">
                  <a16:creationId xmlns:a16="http://schemas.microsoft.com/office/drawing/2014/main" id="{C61F36EE-0230-C6F8-1015-D4E15C74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910830" y="2534375"/>
              <a:ext cx="768360" cy="748491"/>
            </a:xfrm>
            <a:prstGeom prst="rect">
              <a:avLst/>
            </a:prstGeom>
          </p:spPr>
        </p:pic>
        <p:pic>
          <p:nvPicPr>
            <p:cNvPr id="16" name="Bild 15" descr="Smartphone med hel fyllning">
              <a:extLst>
                <a:ext uri="{FF2B5EF4-FFF2-40B4-BE49-F238E27FC236}">
                  <a16:creationId xmlns:a16="http://schemas.microsoft.com/office/drawing/2014/main" id="{4BC08ECD-E44C-E788-EB35-DE3BFA46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531450" y="2678469"/>
              <a:ext cx="533024" cy="519241"/>
            </a:xfrm>
            <a:prstGeom prst="rect">
              <a:avLst/>
            </a:prstGeom>
          </p:spPr>
        </p:pic>
      </p:grpSp>
      <p:pic>
        <p:nvPicPr>
          <p:cNvPr id="24" name="Bild 23" descr="Leende ansikte helt fyllt med hel fyllning">
            <a:extLst>
              <a:ext uri="{FF2B5EF4-FFF2-40B4-BE49-F238E27FC236}">
                <a16:creationId xmlns:a16="http://schemas.microsoft.com/office/drawing/2014/main" id="{B664AA2A-FF02-ABD5-92FE-C1E91F959D5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55153" y="527274"/>
            <a:ext cx="463651" cy="46365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F2FA125-79C6-808A-3D77-CCC5FFDB5A9A}"/>
              </a:ext>
            </a:extLst>
          </p:cNvPr>
          <p:cNvSpPr txBox="1"/>
          <p:nvPr/>
        </p:nvSpPr>
        <p:spPr>
          <a:xfrm>
            <a:off x="5302489" y="55471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AEB365E9-3A3F-9627-9EB5-6A9A2DC91A90}"/>
              </a:ext>
            </a:extLst>
          </p:cNvPr>
          <p:cNvGrpSpPr/>
          <p:nvPr/>
        </p:nvGrpSpPr>
        <p:grpSpPr>
          <a:xfrm>
            <a:off x="5967833" y="272098"/>
            <a:ext cx="1750741" cy="1955691"/>
            <a:chOff x="5967833" y="272098"/>
            <a:chExt cx="1750741" cy="1955691"/>
          </a:xfrm>
        </p:grpSpPr>
        <p:sp>
          <p:nvSpPr>
            <p:cNvPr id="49" name="Ellips 48">
              <a:extLst>
                <a:ext uri="{FF2B5EF4-FFF2-40B4-BE49-F238E27FC236}">
                  <a16:creationId xmlns:a16="http://schemas.microsoft.com/office/drawing/2014/main" id="{9EE67008-6315-944C-AC23-29F4CF841C41}"/>
                </a:ext>
              </a:extLst>
            </p:cNvPr>
            <p:cNvSpPr/>
            <p:nvPr/>
          </p:nvSpPr>
          <p:spPr>
            <a:xfrm>
              <a:off x="5967833" y="272098"/>
              <a:ext cx="1750741" cy="19556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 16" descr="Programmerare, kvinna med hel fyllning">
              <a:extLst>
                <a:ext uri="{FF2B5EF4-FFF2-40B4-BE49-F238E27FC236}">
                  <a16:creationId xmlns:a16="http://schemas.microsoft.com/office/drawing/2014/main" id="{52372250-6331-2111-83C2-4F70C8E6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6506118" y="921948"/>
              <a:ext cx="734059" cy="734059"/>
            </a:xfrm>
            <a:prstGeom prst="rect">
              <a:avLst/>
            </a:prstGeom>
          </p:spPr>
        </p:pic>
        <p:pic>
          <p:nvPicPr>
            <p:cNvPr id="48" name="Bild 47" descr="Pergamentrulle med hel fyllning">
              <a:extLst>
                <a:ext uri="{FF2B5EF4-FFF2-40B4-BE49-F238E27FC236}">
                  <a16:creationId xmlns:a16="http://schemas.microsoft.com/office/drawing/2014/main" id="{178A987A-F35A-BECF-A855-A84EE66F4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159257" y="1338038"/>
              <a:ext cx="524679" cy="524679"/>
            </a:xfrm>
            <a:prstGeom prst="rect">
              <a:avLst/>
            </a:prstGeom>
          </p:spPr>
        </p:pic>
      </p:grpSp>
      <p:sp>
        <p:nvSpPr>
          <p:cNvPr id="71" name="Ellips 70">
            <a:extLst>
              <a:ext uri="{FF2B5EF4-FFF2-40B4-BE49-F238E27FC236}">
                <a16:creationId xmlns:a16="http://schemas.microsoft.com/office/drawing/2014/main" id="{B9029747-4099-F0DE-1C12-36796B19412B}"/>
              </a:ext>
            </a:extLst>
          </p:cNvPr>
          <p:cNvSpPr/>
          <p:nvPr/>
        </p:nvSpPr>
        <p:spPr>
          <a:xfrm>
            <a:off x="9813530" y="2519122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80C02275-CD70-2221-4905-0AAEEFF29BD4}"/>
              </a:ext>
            </a:extLst>
          </p:cNvPr>
          <p:cNvGrpSpPr/>
          <p:nvPr/>
        </p:nvGrpSpPr>
        <p:grpSpPr>
          <a:xfrm>
            <a:off x="8924240" y="2389619"/>
            <a:ext cx="950430" cy="983956"/>
            <a:chOff x="8924240" y="2389619"/>
            <a:chExt cx="950430" cy="983956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989A0FA3-3DC1-4CBF-89C3-8C96B3317F07}"/>
                </a:ext>
              </a:extLst>
            </p:cNvPr>
            <p:cNvSpPr/>
            <p:nvPr/>
          </p:nvSpPr>
          <p:spPr>
            <a:xfrm>
              <a:off x="8924240" y="2389619"/>
              <a:ext cx="950430" cy="9839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1" name="Bild 79" descr="Zooma ut kontur">
              <a:extLst>
                <a:ext uri="{FF2B5EF4-FFF2-40B4-BE49-F238E27FC236}">
                  <a16:creationId xmlns:a16="http://schemas.microsoft.com/office/drawing/2014/main" id="{02715844-E914-82C0-60DF-EA6698A4BCF6}"/>
                </a:ext>
              </a:extLst>
            </p:cNvPr>
            <p:cNvGrpSpPr/>
            <p:nvPr/>
          </p:nvGrpSpPr>
          <p:grpSpPr>
            <a:xfrm>
              <a:off x="9051387" y="2519560"/>
              <a:ext cx="369742" cy="384586"/>
              <a:chOff x="9282657" y="2354305"/>
              <a:chExt cx="566833" cy="566921"/>
            </a:xfrm>
            <a:solidFill>
              <a:srgbClr val="000000"/>
            </a:solidFill>
          </p:grpSpPr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0BD51F76-E322-59D4-FE16-796C12D17DE4}"/>
                  </a:ext>
                </a:extLst>
              </p:cNvPr>
              <p:cNvSpPr/>
              <p:nvPr/>
            </p:nvSpPr>
            <p:spPr>
              <a:xfrm>
                <a:off x="9282657" y="2354305"/>
                <a:ext cx="566833" cy="566921"/>
              </a:xfrm>
              <a:custGeom>
                <a:avLst/>
                <a:gdLst>
                  <a:gd name="connsiteX0" fmla="*/ 453677 w 566833"/>
                  <a:gd name="connsiteY0" fmla="*/ 382253 h 566921"/>
                  <a:gd name="connsiteX1" fmla="*/ 392404 w 566833"/>
                  <a:gd name="connsiteY1" fmla="*/ 382289 h 566921"/>
                  <a:gd name="connsiteX2" fmla="*/ 362332 w 566833"/>
                  <a:gd name="connsiteY2" fmla="*/ 352223 h 566921"/>
                  <a:gd name="connsiteX3" fmla="*/ 352223 w 566833"/>
                  <a:gd name="connsiteY3" fmla="*/ 56347 h 566921"/>
                  <a:gd name="connsiteX4" fmla="*/ 56347 w 566833"/>
                  <a:gd name="connsiteY4" fmla="*/ 66455 h 566921"/>
                  <a:gd name="connsiteX5" fmla="*/ 66455 w 566833"/>
                  <a:gd name="connsiteY5" fmla="*/ 362332 h 566921"/>
                  <a:gd name="connsiteX6" fmla="*/ 352115 w 566833"/>
                  <a:gd name="connsiteY6" fmla="*/ 362433 h 566921"/>
                  <a:gd name="connsiteX7" fmla="*/ 382180 w 566833"/>
                  <a:gd name="connsiteY7" fmla="*/ 392498 h 566921"/>
                  <a:gd name="connsiteX8" fmla="*/ 370793 w 566833"/>
                  <a:gd name="connsiteY8" fmla="*/ 420678 h 566921"/>
                  <a:gd name="connsiteX9" fmla="*/ 382130 w 566833"/>
                  <a:gd name="connsiteY9" fmla="*/ 453626 h 566921"/>
                  <a:gd name="connsiteX10" fmla="*/ 483699 w 566833"/>
                  <a:gd name="connsiteY10" fmla="*/ 555355 h 566921"/>
                  <a:gd name="connsiteX11" fmla="*/ 512666 w 566833"/>
                  <a:gd name="connsiteY11" fmla="*/ 566916 h 566921"/>
                  <a:gd name="connsiteX12" fmla="*/ 566583 w 566833"/>
                  <a:gd name="connsiteY12" fmla="*/ 516987 h 566921"/>
                  <a:gd name="connsiteX13" fmla="*/ 555246 w 566833"/>
                  <a:gd name="connsiteY13" fmla="*/ 484039 h 566921"/>
                  <a:gd name="connsiteX14" fmla="*/ 71236 w 566833"/>
                  <a:gd name="connsiteY14" fmla="*/ 347259 h 566921"/>
                  <a:gd name="connsiteX15" fmla="*/ 71238 w 566833"/>
                  <a:gd name="connsiteY15" fmla="*/ 71361 h 566921"/>
                  <a:gd name="connsiteX16" fmla="*/ 347136 w 566833"/>
                  <a:gd name="connsiteY16" fmla="*/ 71363 h 566921"/>
                  <a:gd name="connsiteX17" fmla="*/ 347136 w 566833"/>
                  <a:gd name="connsiteY17" fmla="*/ 347259 h 566921"/>
                  <a:gd name="connsiteX18" fmla="*/ 71236 w 566833"/>
                  <a:gd name="connsiteY18" fmla="*/ 347259 h 566921"/>
                  <a:gd name="connsiteX19" fmla="*/ 540174 w 566833"/>
                  <a:gd name="connsiteY19" fmla="*/ 540398 h 566921"/>
                  <a:gd name="connsiteX20" fmla="*/ 493931 w 566833"/>
                  <a:gd name="connsiteY20" fmla="*/ 545145 h 566921"/>
                  <a:gd name="connsiteX21" fmla="*/ 392361 w 566833"/>
                  <a:gd name="connsiteY21" fmla="*/ 443359 h 566921"/>
                  <a:gd name="connsiteX22" fmla="*/ 385186 w 566833"/>
                  <a:gd name="connsiteY22" fmla="*/ 421863 h 566921"/>
                  <a:gd name="connsiteX23" fmla="*/ 397238 w 566833"/>
                  <a:gd name="connsiteY23" fmla="*/ 397209 h 566921"/>
                  <a:gd name="connsiteX24" fmla="*/ 424695 w 566833"/>
                  <a:gd name="connsiteY24" fmla="*/ 385114 h 566921"/>
                  <a:gd name="connsiteX25" fmla="*/ 443446 w 566833"/>
                  <a:gd name="connsiteY25" fmla="*/ 392462 h 566921"/>
                  <a:gd name="connsiteX26" fmla="*/ 545015 w 566833"/>
                  <a:gd name="connsiteY26" fmla="*/ 494205 h 566921"/>
                  <a:gd name="connsiteX27" fmla="*/ 552190 w 566833"/>
                  <a:gd name="connsiteY27" fmla="*/ 515701 h 566921"/>
                  <a:gd name="connsiteX28" fmla="*/ 540160 w 566833"/>
                  <a:gd name="connsiteY28" fmla="*/ 540384 h 56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6833" h="566921">
                    <a:moveTo>
                      <a:pt x="453677" y="382253"/>
                    </a:moveTo>
                    <a:cubicBezTo>
                      <a:pt x="438135" y="366681"/>
                      <a:pt x="411870" y="367137"/>
                      <a:pt x="392404" y="382289"/>
                    </a:cubicBezTo>
                    <a:lnTo>
                      <a:pt x="362332" y="352223"/>
                    </a:lnTo>
                    <a:cubicBezTo>
                      <a:pt x="441245" y="267728"/>
                      <a:pt x="436719" y="135259"/>
                      <a:pt x="352223" y="56347"/>
                    </a:cubicBezTo>
                    <a:cubicBezTo>
                      <a:pt x="267728" y="-22566"/>
                      <a:pt x="135259" y="-18040"/>
                      <a:pt x="56347" y="66455"/>
                    </a:cubicBezTo>
                    <a:cubicBezTo>
                      <a:pt x="-22566" y="150951"/>
                      <a:pt x="-18040" y="283419"/>
                      <a:pt x="66455" y="362332"/>
                    </a:cubicBezTo>
                    <a:cubicBezTo>
                      <a:pt x="146856" y="437420"/>
                      <a:pt x="271661" y="437465"/>
                      <a:pt x="352115" y="362433"/>
                    </a:cubicBezTo>
                    <a:lnTo>
                      <a:pt x="382180" y="392498"/>
                    </a:lnTo>
                    <a:cubicBezTo>
                      <a:pt x="375739" y="400592"/>
                      <a:pt x="371783" y="410381"/>
                      <a:pt x="370793" y="420678"/>
                    </a:cubicBezTo>
                    <a:cubicBezTo>
                      <a:pt x="369443" y="432805"/>
                      <a:pt x="373604" y="444898"/>
                      <a:pt x="382130" y="453626"/>
                    </a:cubicBezTo>
                    <a:lnTo>
                      <a:pt x="483699" y="555355"/>
                    </a:lnTo>
                    <a:cubicBezTo>
                      <a:pt x="491417" y="562933"/>
                      <a:pt x="501852" y="567098"/>
                      <a:pt x="512666" y="566916"/>
                    </a:cubicBezTo>
                    <a:cubicBezTo>
                      <a:pt x="540561" y="566013"/>
                      <a:pt x="563544" y="544730"/>
                      <a:pt x="566583" y="516987"/>
                    </a:cubicBezTo>
                    <a:cubicBezTo>
                      <a:pt x="567932" y="504861"/>
                      <a:pt x="563771" y="492768"/>
                      <a:pt x="555246" y="484039"/>
                    </a:cubicBezTo>
                    <a:close/>
                    <a:moveTo>
                      <a:pt x="71236" y="347259"/>
                    </a:moveTo>
                    <a:cubicBezTo>
                      <a:pt x="-4950" y="271072"/>
                      <a:pt x="-4950" y="147547"/>
                      <a:pt x="71238" y="71361"/>
                    </a:cubicBezTo>
                    <a:cubicBezTo>
                      <a:pt x="147426" y="-4826"/>
                      <a:pt x="270950" y="-4825"/>
                      <a:pt x="347136" y="71363"/>
                    </a:cubicBezTo>
                    <a:cubicBezTo>
                      <a:pt x="423323" y="147550"/>
                      <a:pt x="423323" y="271072"/>
                      <a:pt x="347136" y="347259"/>
                    </a:cubicBezTo>
                    <a:cubicBezTo>
                      <a:pt x="270900" y="423328"/>
                      <a:pt x="147473" y="423328"/>
                      <a:pt x="71236" y="347259"/>
                    </a:cubicBezTo>
                    <a:close/>
                    <a:moveTo>
                      <a:pt x="540174" y="540398"/>
                    </a:moveTo>
                    <a:cubicBezTo>
                      <a:pt x="526084" y="554452"/>
                      <a:pt x="505354" y="556569"/>
                      <a:pt x="493931" y="545145"/>
                    </a:cubicBezTo>
                    <a:lnTo>
                      <a:pt x="392361" y="443359"/>
                    </a:lnTo>
                    <a:cubicBezTo>
                      <a:pt x="386873" y="437628"/>
                      <a:pt x="384240" y="429741"/>
                      <a:pt x="385186" y="421863"/>
                    </a:cubicBezTo>
                    <a:cubicBezTo>
                      <a:pt x="386180" y="412483"/>
                      <a:pt x="390447" y="403754"/>
                      <a:pt x="397238" y="397209"/>
                    </a:cubicBezTo>
                    <a:cubicBezTo>
                      <a:pt x="404459" y="389745"/>
                      <a:pt x="414314" y="385403"/>
                      <a:pt x="424695" y="385114"/>
                    </a:cubicBezTo>
                    <a:cubicBezTo>
                      <a:pt x="431679" y="384946"/>
                      <a:pt x="438435" y="387594"/>
                      <a:pt x="443446" y="392462"/>
                    </a:cubicBezTo>
                    <a:lnTo>
                      <a:pt x="545015" y="494205"/>
                    </a:lnTo>
                    <a:cubicBezTo>
                      <a:pt x="550503" y="499936"/>
                      <a:pt x="553136" y="507823"/>
                      <a:pt x="552190" y="515701"/>
                    </a:cubicBezTo>
                    <a:cubicBezTo>
                      <a:pt x="551210" y="525088"/>
                      <a:pt x="546950" y="533828"/>
                      <a:pt x="540160" y="540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144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29543407-A0B3-808A-5C7B-79B27DAFA309}"/>
                  </a:ext>
                </a:extLst>
              </p:cNvPr>
              <p:cNvSpPr/>
              <p:nvPr/>
            </p:nvSpPr>
            <p:spPr>
              <a:xfrm>
                <a:off x="9394291" y="2556374"/>
                <a:ext cx="45719" cy="45719"/>
              </a:xfrm>
              <a:custGeom>
                <a:avLst/>
                <a:gdLst>
                  <a:gd name="connsiteX0" fmla="*/ 0 w 195089"/>
                  <a:gd name="connsiteY0" fmla="*/ 0 h 14451"/>
                  <a:gd name="connsiteX1" fmla="*/ 195090 w 195089"/>
                  <a:gd name="connsiteY1" fmla="*/ 0 h 14451"/>
                  <a:gd name="connsiteX2" fmla="*/ 195090 w 195089"/>
                  <a:gd name="connsiteY2" fmla="*/ 14451 h 14451"/>
                  <a:gd name="connsiteX3" fmla="*/ 0 w 195089"/>
                  <a:gd name="connsiteY3" fmla="*/ 14451 h 1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89" h="14451">
                    <a:moveTo>
                      <a:pt x="0" y="0"/>
                    </a:moveTo>
                    <a:lnTo>
                      <a:pt x="195090" y="0"/>
                    </a:lnTo>
                    <a:lnTo>
                      <a:pt x="195090" y="14451"/>
                    </a:lnTo>
                    <a:lnTo>
                      <a:pt x="0" y="14451"/>
                    </a:lnTo>
                    <a:close/>
                  </a:path>
                </a:pathLst>
              </a:custGeom>
              <a:solidFill>
                <a:srgbClr val="000000"/>
              </a:solidFill>
              <a:ln w="7144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84" name="Ellips 83">
              <a:extLst>
                <a:ext uri="{FF2B5EF4-FFF2-40B4-BE49-F238E27FC236}">
                  <a16:creationId xmlns:a16="http://schemas.microsoft.com/office/drawing/2014/main" id="{54339951-4EBD-ABE3-51C4-22D1F4C51F3C}"/>
                </a:ext>
              </a:extLst>
            </p:cNvPr>
            <p:cNvSpPr/>
            <p:nvPr/>
          </p:nvSpPr>
          <p:spPr>
            <a:xfrm>
              <a:off x="9070255" y="2543506"/>
              <a:ext cx="225610" cy="232282"/>
            </a:xfrm>
            <a:prstGeom prst="ellipse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86" name="Bild 85" descr="Programmerare, kvinna med hel fyllning">
              <a:extLst>
                <a:ext uri="{FF2B5EF4-FFF2-40B4-BE49-F238E27FC236}">
                  <a16:creationId xmlns:a16="http://schemas.microsoft.com/office/drawing/2014/main" id="{11C9E4B4-6DD5-145C-7A66-00AD8306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9272485" y="2528698"/>
              <a:ext cx="572338" cy="572338"/>
            </a:xfrm>
            <a:prstGeom prst="rect">
              <a:avLst/>
            </a:prstGeom>
          </p:spPr>
        </p:pic>
      </p:grpSp>
      <p:sp>
        <p:nvSpPr>
          <p:cNvPr id="32" name="Ellips 31">
            <a:extLst>
              <a:ext uri="{FF2B5EF4-FFF2-40B4-BE49-F238E27FC236}">
                <a16:creationId xmlns:a16="http://schemas.microsoft.com/office/drawing/2014/main" id="{7680B9A3-CA2B-E2E8-A71D-8EC348227064}"/>
              </a:ext>
            </a:extLst>
          </p:cNvPr>
          <p:cNvSpPr/>
          <p:nvPr/>
        </p:nvSpPr>
        <p:spPr>
          <a:xfrm>
            <a:off x="10065091" y="877261"/>
            <a:ext cx="1435447" cy="13946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4" name="Bild 53" descr="Programmerare, kvinna med hel fyllning">
            <a:extLst>
              <a:ext uri="{FF2B5EF4-FFF2-40B4-BE49-F238E27FC236}">
                <a16:creationId xmlns:a16="http://schemas.microsoft.com/office/drawing/2014/main" id="{21F664D6-B9E0-E484-9C58-54FEED79D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20092" y="1297216"/>
            <a:ext cx="601861" cy="601861"/>
          </a:xfrm>
          <a:prstGeom prst="rect">
            <a:avLst/>
          </a:prstGeom>
        </p:spPr>
      </p:pic>
      <p:pic>
        <p:nvPicPr>
          <p:cNvPr id="102" name="Bild 101" descr="Pil: motsolsböj med hel fyllning">
            <a:extLst>
              <a:ext uri="{FF2B5EF4-FFF2-40B4-BE49-F238E27FC236}">
                <a16:creationId xmlns:a16="http://schemas.microsoft.com/office/drawing/2014/main" id="{607A6ABD-60BA-E932-75B8-E2F39A788BB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8562021">
            <a:off x="7282102" y="3224581"/>
            <a:ext cx="605117" cy="605117"/>
          </a:xfrm>
          <a:prstGeom prst="rect">
            <a:avLst/>
          </a:prstGeom>
        </p:spPr>
      </p:pic>
      <p:grpSp>
        <p:nvGrpSpPr>
          <p:cNvPr id="129" name="Grupp 128">
            <a:extLst>
              <a:ext uri="{FF2B5EF4-FFF2-40B4-BE49-F238E27FC236}">
                <a16:creationId xmlns:a16="http://schemas.microsoft.com/office/drawing/2014/main" id="{CAF4BF39-971F-8B03-568E-3528C0582ECA}"/>
              </a:ext>
            </a:extLst>
          </p:cNvPr>
          <p:cNvGrpSpPr/>
          <p:nvPr/>
        </p:nvGrpSpPr>
        <p:grpSpPr>
          <a:xfrm>
            <a:off x="6856671" y="2606248"/>
            <a:ext cx="2191266" cy="1394602"/>
            <a:chOff x="6856671" y="2606248"/>
            <a:chExt cx="2191266" cy="1394602"/>
          </a:xfrm>
        </p:grpSpPr>
        <p:sp>
          <p:nvSpPr>
            <p:cNvPr id="51" name="Ellips 50">
              <a:extLst>
                <a:ext uri="{FF2B5EF4-FFF2-40B4-BE49-F238E27FC236}">
                  <a16:creationId xmlns:a16="http://schemas.microsoft.com/office/drawing/2014/main" id="{B8A419D6-3288-8C17-760E-FEDD9A91198A}"/>
                </a:ext>
              </a:extLst>
            </p:cNvPr>
            <p:cNvSpPr/>
            <p:nvPr/>
          </p:nvSpPr>
          <p:spPr>
            <a:xfrm>
              <a:off x="6856671" y="2606248"/>
              <a:ext cx="2168878" cy="13946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8" name="Grupp 127">
              <a:extLst>
                <a:ext uri="{FF2B5EF4-FFF2-40B4-BE49-F238E27FC236}">
                  <a16:creationId xmlns:a16="http://schemas.microsoft.com/office/drawing/2014/main" id="{A36FAD5E-3373-C429-D82E-26394410B6CD}"/>
                </a:ext>
              </a:extLst>
            </p:cNvPr>
            <p:cNvGrpSpPr/>
            <p:nvPr/>
          </p:nvGrpSpPr>
          <p:grpSpPr>
            <a:xfrm>
              <a:off x="7163297" y="2661464"/>
              <a:ext cx="1884640" cy="1326177"/>
              <a:chOff x="7163297" y="2661464"/>
              <a:chExt cx="1884640" cy="1326177"/>
            </a:xfrm>
          </p:grpSpPr>
          <p:pic>
            <p:nvPicPr>
              <p:cNvPr id="109" name="Bild 108" descr="Robot med hel fyllning">
                <a:extLst>
                  <a:ext uri="{FF2B5EF4-FFF2-40B4-BE49-F238E27FC236}">
                    <a16:creationId xmlns:a16="http://schemas.microsoft.com/office/drawing/2014/main" id="{463C407A-233E-9AFB-5208-785FD1AB4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p:blipFill>
            <p:spPr>
              <a:xfrm>
                <a:off x="7373749" y="2996722"/>
                <a:ext cx="675462" cy="675462"/>
              </a:xfrm>
              <a:prstGeom prst="rect">
                <a:avLst/>
              </a:prstGeom>
            </p:spPr>
          </p:pic>
          <p:pic>
            <p:nvPicPr>
              <p:cNvPr id="64" name="Bild 63" descr="Databas kontur">
                <a:extLst>
                  <a:ext uri="{FF2B5EF4-FFF2-40B4-BE49-F238E27FC236}">
                    <a16:creationId xmlns:a16="http://schemas.microsoft.com/office/drawing/2014/main" id="{3240D3BF-9FD6-160A-670B-A8D65E16E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7163297" y="3027499"/>
                <a:ext cx="434370" cy="434370"/>
              </a:xfrm>
              <a:prstGeom prst="rect">
                <a:avLst/>
              </a:prstGeom>
            </p:spPr>
          </p:pic>
          <p:grpSp>
            <p:nvGrpSpPr>
              <p:cNvPr id="65" name="Bild 79" descr="Zooma ut kontur">
                <a:extLst>
                  <a:ext uri="{FF2B5EF4-FFF2-40B4-BE49-F238E27FC236}">
                    <a16:creationId xmlns:a16="http://schemas.microsoft.com/office/drawing/2014/main" id="{2D017CD8-4F20-6587-954B-E22E788B3EDF}"/>
                  </a:ext>
                </a:extLst>
              </p:cNvPr>
              <p:cNvGrpSpPr/>
              <p:nvPr/>
            </p:nvGrpSpPr>
            <p:grpSpPr>
              <a:xfrm rot="20132254">
                <a:off x="7747658" y="3296748"/>
                <a:ext cx="369742" cy="406223"/>
                <a:chOff x="9282657" y="2354305"/>
                <a:chExt cx="566833" cy="566921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BA145409-52D1-CA61-7439-60F4931A9720}"/>
                    </a:ext>
                  </a:extLst>
                </p:cNvPr>
                <p:cNvSpPr/>
                <p:nvPr/>
              </p:nvSpPr>
              <p:spPr>
                <a:xfrm>
                  <a:off x="9282657" y="2354305"/>
                  <a:ext cx="566833" cy="566921"/>
                </a:xfrm>
                <a:custGeom>
                  <a:avLst/>
                  <a:gdLst>
                    <a:gd name="connsiteX0" fmla="*/ 453677 w 566833"/>
                    <a:gd name="connsiteY0" fmla="*/ 382253 h 566921"/>
                    <a:gd name="connsiteX1" fmla="*/ 392404 w 566833"/>
                    <a:gd name="connsiteY1" fmla="*/ 382289 h 566921"/>
                    <a:gd name="connsiteX2" fmla="*/ 362332 w 566833"/>
                    <a:gd name="connsiteY2" fmla="*/ 352223 h 566921"/>
                    <a:gd name="connsiteX3" fmla="*/ 352223 w 566833"/>
                    <a:gd name="connsiteY3" fmla="*/ 56347 h 566921"/>
                    <a:gd name="connsiteX4" fmla="*/ 56347 w 566833"/>
                    <a:gd name="connsiteY4" fmla="*/ 66455 h 566921"/>
                    <a:gd name="connsiteX5" fmla="*/ 66455 w 566833"/>
                    <a:gd name="connsiteY5" fmla="*/ 362332 h 566921"/>
                    <a:gd name="connsiteX6" fmla="*/ 352115 w 566833"/>
                    <a:gd name="connsiteY6" fmla="*/ 362433 h 566921"/>
                    <a:gd name="connsiteX7" fmla="*/ 382180 w 566833"/>
                    <a:gd name="connsiteY7" fmla="*/ 392498 h 566921"/>
                    <a:gd name="connsiteX8" fmla="*/ 370793 w 566833"/>
                    <a:gd name="connsiteY8" fmla="*/ 420678 h 566921"/>
                    <a:gd name="connsiteX9" fmla="*/ 382130 w 566833"/>
                    <a:gd name="connsiteY9" fmla="*/ 453626 h 566921"/>
                    <a:gd name="connsiteX10" fmla="*/ 483699 w 566833"/>
                    <a:gd name="connsiteY10" fmla="*/ 555355 h 566921"/>
                    <a:gd name="connsiteX11" fmla="*/ 512666 w 566833"/>
                    <a:gd name="connsiteY11" fmla="*/ 566916 h 566921"/>
                    <a:gd name="connsiteX12" fmla="*/ 566583 w 566833"/>
                    <a:gd name="connsiteY12" fmla="*/ 516987 h 566921"/>
                    <a:gd name="connsiteX13" fmla="*/ 555246 w 566833"/>
                    <a:gd name="connsiteY13" fmla="*/ 484039 h 566921"/>
                    <a:gd name="connsiteX14" fmla="*/ 71236 w 566833"/>
                    <a:gd name="connsiteY14" fmla="*/ 347259 h 566921"/>
                    <a:gd name="connsiteX15" fmla="*/ 71238 w 566833"/>
                    <a:gd name="connsiteY15" fmla="*/ 71361 h 566921"/>
                    <a:gd name="connsiteX16" fmla="*/ 347136 w 566833"/>
                    <a:gd name="connsiteY16" fmla="*/ 71363 h 566921"/>
                    <a:gd name="connsiteX17" fmla="*/ 347136 w 566833"/>
                    <a:gd name="connsiteY17" fmla="*/ 347259 h 566921"/>
                    <a:gd name="connsiteX18" fmla="*/ 71236 w 566833"/>
                    <a:gd name="connsiteY18" fmla="*/ 347259 h 566921"/>
                    <a:gd name="connsiteX19" fmla="*/ 540174 w 566833"/>
                    <a:gd name="connsiteY19" fmla="*/ 540398 h 566921"/>
                    <a:gd name="connsiteX20" fmla="*/ 493931 w 566833"/>
                    <a:gd name="connsiteY20" fmla="*/ 545145 h 566921"/>
                    <a:gd name="connsiteX21" fmla="*/ 392361 w 566833"/>
                    <a:gd name="connsiteY21" fmla="*/ 443359 h 566921"/>
                    <a:gd name="connsiteX22" fmla="*/ 385186 w 566833"/>
                    <a:gd name="connsiteY22" fmla="*/ 421863 h 566921"/>
                    <a:gd name="connsiteX23" fmla="*/ 397238 w 566833"/>
                    <a:gd name="connsiteY23" fmla="*/ 397209 h 566921"/>
                    <a:gd name="connsiteX24" fmla="*/ 424695 w 566833"/>
                    <a:gd name="connsiteY24" fmla="*/ 385114 h 566921"/>
                    <a:gd name="connsiteX25" fmla="*/ 443446 w 566833"/>
                    <a:gd name="connsiteY25" fmla="*/ 392462 h 566921"/>
                    <a:gd name="connsiteX26" fmla="*/ 545015 w 566833"/>
                    <a:gd name="connsiteY26" fmla="*/ 494205 h 566921"/>
                    <a:gd name="connsiteX27" fmla="*/ 552190 w 566833"/>
                    <a:gd name="connsiteY27" fmla="*/ 515701 h 566921"/>
                    <a:gd name="connsiteX28" fmla="*/ 540160 w 566833"/>
                    <a:gd name="connsiteY28" fmla="*/ 540384 h 56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66833" h="566921">
                      <a:moveTo>
                        <a:pt x="453677" y="382253"/>
                      </a:moveTo>
                      <a:cubicBezTo>
                        <a:pt x="438135" y="366681"/>
                        <a:pt x="411870" y="367137"/>
                        <a:pt x="392404" y="382289"/>
                      </a:cubicBezTo>
                      <a:lnTo>
                        <a:pt x="362332" y="352223"/>
                      </a:lnTo>
                      <a:cubicBezTo>
                        <a:pt x="441245" y="267728"/>
                        <a:pt x="436719" y="135259"/>
                        <a:pt x="352223" y="56347"/>
                      </a:cubicBezTo>
                      <a:cubicBezTo>
                        <a:pt x="267728" y="-22566"/>
                        <a:pt x="135259" y="-18040"/>
                        <a:pt x="56347" y="66455"/>
                      </a:cubicBezTo>
                      <a:cubicBezTo>
                        <a:pt x="-22566" y="150951"/>
                        <a:pt x="-18040" y="283419"/>
                        <a:pt x="66455" y="362332"/>
                      </a:cubicBezTo>
                      <a:cubicBezTo>
                        <a:pt x="146856" y="437420"/>
                        <a:pt x="271661" y="437465"/>
                        <a:pt x="352115" y="362433"/>
                      </a:cubicBezTo>
                      <a:lnTo>
                        <a:pt x="382180" y="392498"/>
                      </a:lnTo>
                      <a:cubicBezTo>
                        <a:pt x="375739" y="400592"/>
                        <a:pt x="371783" y="410381"/>
                        <a:pt x="370793" y="420678"/>
                      </a:cubicBezTo>
                      <a:cubicBezTo>
                        <a:pt x="369443" y="432805"/>
                        <a:pt x="373604" y="444898"/>
                        <a:pt x="382130" y="453626"/>
                      </a:cubicBezTo>
                      <a:lnTo>
                        <a:pt x="483699" y="555355"/>
                      </a:lnTo>
                      <a:cubicBezTo>
                        <a:pt x="491417" y="562933"/>
                        <a:pt x="501852" y="567098"/>
                        <a:pt x="512666" y="566916"/>
                      </a:cubicBezTo>
                      <a:cubicBezTo>
                        <a:pt x="540561" y="566013"/>
                        <a:pt x="563544" y="544730"/>
                        <a:pt x="566583" y="516987"/>
                      </a:cubicBezTo>
                      <a:cubicBezTo>
                        <a:pt x="567932" y="504861"/>
                        <a:pt x="563771" y="492768"/>
                        <a:pt x="555246" y="484039"/>
                      </a:cubicBezTo>
                      <a:close/>
                      <a:moveTo>
                        <a:pt x="71236" y="347259"/>
                      </a:moveTo>
                      <a:cubicBezTo>
                        <a:pt x="-4950" y="271072"/>
                        <a:pt x="-4950" y="147547"/>
                        <a:pt x="71238" y="71361"/>
                      </a:cubicBezTo>
                      <a:cubicBezTo>
                        <a:pt x="147426" y="-4826"/>
                        <a:pt x="270950" y="-4825"/>
                        <a:pt x="347136" y="71363"/>
                      </a:cubicBezTo>
                      <a:cubicBezTo>
                        <a:pt x="423323" y="147550"/>
                        <a:pt x="423323" y="271072"/>
                        <a:pt x="347136" y="347259"/>
                      </a:cubicBezTo>
                      <a:cubicBezTo>
                        <a:pt x="270900" y="423328"/>
                        <a:pt x="147473" y="423328"/>
                        <a:pt x="71236" y="347259"/>
                      </a:cubicBezTo>
                      <a:close/>
                      <a:moveTo>
                        <a:pt x="540174" y="540398"/>
                      </a:moveTo>
                      <a:cubicBezTo>
                        <a:pt x="526084" y="554452"/>
                        <a:pt x="505354" y="556569"/>
                        <a:pt x="493931" y="545145"/>
                      </a:cubicBezTo>
                      <a:lnTo>
                        <a:pt x="392361" y="443359"/>
                      </a:lnTo>
                      <a:cubicBezTo>
                        <a:pt x="386873" y="437628"/>
                        <a:pt x="384240" y="429741"/>
                        <a:pt x="385186" y="421863"/>
                      </a:cubicBezTo>
                      <a:cubicBezTo>
                        <a:pt x="386180" y="412483"/>
                        <a:pt x="390447" y="403754"/>
                        <a:pt x="397238" y="397209"/>
                      </a:cubicBezTo>
                      <a:cubicBezTo>
                        <a:pt x="404459" y="389745"/>
                        <a:pt x="414314" y="385403"/>
                        <a:pt x="424695" y="385114"/>
                      </a:cubicBezTo>
                      <a:cubicBezTo>
                        <a:pt x="431679" y="384946"/>
                        <a:pt x="438435" y="387594"/>
                        <a:pt x="443446" y="392462"/>
                      </a:cubicBezTo>
                      <a:lnTo>
                        <a:pt x="545015" y="494205"/>
                      </a:lnTo>
                      <a:cubicBezTo>
                        <a:pt x="550503" y="499936"/>
                        <a:pt x="553136" y="507823"/>
                        <a:pt x="552190" y="515701"/>
                      </a:cubicBezTo>
                      <a:cubicBezTo>
                        <a:pt x="551210" y="525088"/>
                        <a:pt x="546950" y="533828"/>
                        <a:pt x="540160" y="540384"/>
                      </a:cubicBezTo>
                      <a:close/>
                    </a:path>
                  </a:pathLst>
                </a:custGeom>
                <a:grpFill/>
                <a:ln w="7144" cap="flat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 dirty="0"/>
                </a:p>
              </p:txBody>
            </p:sp>
            <p:sp>
              <p:nvSpPr>
                <p:cNvPr id="89" name="Frihandsfigur: Form 88">
                  <a:extLst>
                    <a:ext uri="{FF2B5EF4-FFF2-40B4-BE49-F238E27FC236}">
                      <a16:creationId xmlns:a16="http://schemas.microsoft.com/office/drawing/2014/main" id="{AAE89555-7C97-B3A6-A05C-96CE7EC3E89A}"/>
                    </a:ext>
                  </a:extLst>
                </p:cNvPr>
                <p:cNvSpPr/>
                <p:nvPr/>
              </p:nvSpPr>
              <p:spPr>
                <a:xfrm>
                  <a:off x="9394291" y="2556374"/>
                  <a:ext cx="45719" cy="45719"/>
                </a:xfrm>
                <a:custGeom>
                  <a:avLst/>
                  <a:gdLst>
                    <a:gd name="connsiteX0" fmla="*/ 0 w 195089"/>
                    <a:gd name="connsiteY0" fmla="*/ 0 h 14451"/>
                    <a:gd name="connsiteX1" fmla="*/ 195090 w 195089"/>
                    <a:gd name="connsiteY1" fmla="*/ 0 h 14451"/>
                    <a:gd name="connsiteX2" fmla="*/ 195090 w 195089"/>
                    <a:gd name="connsiteY2" fmla="*/ 14451 h 14451"/>
                    <a:gd name="connsiteX3" fmla="*/ 0 w 195089"/>
                    <a:gd name="connsiteY3" fmla="*/ 14451 h 1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5089" h="14451">
                      <a:moveTo>
                        <a:pt x="0" y="0"/>
                      </a:moveTo>
                      <a:lnTo>
                        <a:pt x="195090" y="0"/>
                      </a:lnTo>
                      <a:lnTo>
                        <a:pt x="195090" y="14451"/>
                      </a:lnTo>
                      <a:lnTo>
                        <a:pt x="0" y="14451"/>
                      </a:lnTo>
                      <a:close/>
                    </a:path>
                  </a:pathLst>
                </a:custGeom>
                <a:grpFill/>
                <a:ln w="7144" cap="flat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 dirty="0"/>
                </a:p>
              </p:txBody>
            </p:sp>
          </p:grpSp>
          <p:pic>
            <p:nvPicPr>
              <p:cNvPr id="100" name="Bild 99" descr="Pil: motsolsböj med hel fyllning">
                <a:extLst>
                  <a:ext uri="{FF2B5EF4-FFF2-40B4-BE49-F238E27FC236}">
                    <a16:creationId xmlns:a16="http://schemas.microsoft.com/office/drawing/2014/main" id="{89BBF1B8-F4E4-580A-24FB-DB7741DC7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 rot="16797464">
                <a:off x="7407646" y="2696019"/>
                <a:ext cx="605117" cy="605117"/>
              </a:xfrm>
              <a:prstGeom prst="rect">
                <a:avLst/>
              </a:prstGeom>
            </p:spPr>
          </p:pic>
          <p:pic>
            <p:nvPicPr>
              <p:cNvPr id="103" name="Bild 102" descr="Pergamentrulle med hel fyllning">
                <a:extLst>
                  <a:ext uri="{FF2B5EF4-FFF2-40B4-BE49-F238E27FC236}">
                    <a16:creationId xmlns:a16="http://schemas.microsoft.com/office/drawing/2014/main" id="{33346A5D-7927-BBC8-66F1-55EBD50F4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 rot="20648540">
                <a:off x="7819391" y="2661464"/>
                <a:ext cx="446124" cy="446124"/>
              </a:xfrm>
              <a:prstGeom prst="rect">
                <a:avLst/>
              </a:prstGeom>
            </p:spPr>
          </p:pic>
          <p:pic>
            <p:nvPicPr>
              <p:cNvPr id="104" name="Bild 103" descr="Öppen mapp kontur">
                <a:extLst>
                  <a:ext uri="{FF2B5EF4-FFF2-40B4-BE49-F238E27FC236}">
                    <a16:creationId xmlns:a16="http://schemas.microsoft.com/office/drawing/2014/main" id="{80674801-BC58-CD12-B843-ABCD0B19A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p:blipFill>
            <p:spPr>
              <a:xfrm>
                <a:off x="7809239" y="2704341"/>
                <a:ext cx="609476" cy="609476"/>
              </a:xfrm>
              <a:prstGeom prst="rect">
                <a:avLst/>
              </a:prstGeom>
            </p:spPr>
          </p:pic>
          <p:pic>
            <p:nvPicPr>
              <p:cNvPr id="105" name="Bild 104" descr="Pil: motsolsböj med hel fyllning">
                <a:extLst>
                  <a:ext uri="{FF2B5EF4-FFF2-40B4-BE49-F238E27FC236}">
                    <a16:creationId xmlns:a16="http://schemas.microsoft.com/office/drawing/2014/main" id="{889ACA3B-7A1D-3869-4DC9-B5933336E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 rot="19289508">
                <a:off x="8160468" y="2875206"/>
                <a:ext cx="605117" cy="605117"/>
              </a:xfrm>
              <a:prstGeom prst="rect">
                <a:avLst/>
              </a:prstGeom>
            </p:spPr>
          </p:pic>
          <p:pic>
            <p:nvPicPr>
              <p:cNvPr id="106" name="Bild 105" descr="Man med hel fyllning">
                <a:extLst>
                  <a:ext uri="{FF2B5EF4-FFF2-40B4-BE49-F238E27FC236}">
                    <a16:creationId xmlns:a16="http://schemas.microsoft.com/office/drawing/2014/main" id="{493E98D0-02A3-3E36-2D1F-43B210577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p:blipFill>
            <p:spPr>
              <a:xfrm>
                <a:off x="7962576" y="3276836"/>
                <a:ext cx="710805" cy="710805"/>
              </a:xfrm>
              <a:prstGeom prst="rect">
                <a:avLst/>
              </a:prstGeom>
            </p:spPr>
          </p:pic>
          <p:pic>
            <p:nvPicPr>
              <p:cNvPr id="108" name="Bild 107" descr="Programmerare, kvinna med hel fyllning">
                <a:extLst>
                  <a:ext uri="{FF2B5EF4-FFF2-40B4-BE49-F238E27FC236}">
                    <a16:creationId xmlns:a16="http://schemas.microsoft.com/office/drawing/2014/main" id="{20708002-BCD6-8266-D37B-9E2D69522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8475599" y="2997823"/>
                <a:ext cx="572338" cy="572338"/>
              </a:xfrm>
              <a:prstGeom prst="rect">
                <a:avLst/>
              </a:prstGeom>
            </p:spPr>
          </p:pic>
          <p:sp>
            <p:nvSpPr>
              <p:cNvPr id="110" name="Ellips 109">
                <a:extLst>
                  <a:ext uri="{FF2B5EF4-FFF2-40B4-BE49-F238E27FC236}">
                    <a16:creationId xmlns:a16="http://schemas.microsoft.com/office/drawing/2014/main" id="{7DFF4BD6-52AF-7E29-6161-154E00F70814}"/>
                  </a:ext>
                </a:extLst>
              </p:cNvPr>
              <p:cNvSpPr/>
              <p:nvPr/>
            </p:nvSpPr>
            <p:spPr>
              <a:xfrm rot="20132254">
                <a:off x="7768301" y="3328879"/>
                <a:ext cx="225610" cy="245350"/>
              </a:xfrm>
              <a:prstGeom prst="ellipse">
                <a:avLst/>
              </a:prstGeom>
              <a:solidFill>
                <a:srgbClr val="FFFFFF">
                  <a:alpha val="6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5" name="Rubrik 4">
            <a:extLst>
              <a:ext uri="{FF2B5EF4-FFF2-40B4-BE49-F238E27FC236}">
                <a16:creationId xmlns:a16="http://schemas.microsoft.com/office/drawing/2014/main" id="{F344DE09-4DFE-CF95-A938-83E35F1ADFAC}"/>
              </a:ext>
            </a:extLst>
          </p:cNvPr>
          <p:cNvSpPr txBox="1">
            <a:spLocks/>
          </p:cNvSpPr>
          <p:nvPr/>
        </p:nvSpPr>
        <p:spPr>
          <a:xfrm>
            <a:off x="2265360" y="3600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9526F67-31C3-420B-130D-6F67C3D55A13}"/>
              </a:ext>
            </a:extLst>
          </p:cNvPr>
          <p:cNvSpPr/>
          <p:nvPr/>
        </p:nvSpPr>
        <p:spPr>
          <a:xfrm>
            <a:off x="9035219" y="4179213"/>
            <a:ext cx="1773548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Programmerare, kvinna med hel fyllning">
            <a:extLst>
              <a:ext uri="{FF2B5EF4-FFF2-40B4-BE49-F238E27FC236}">
                <a16:creationId xmlns:a16="http://schemas.microsoft.com/office/drawing/2014/main" id="{D1A29856-954F-3C72-B596-75A0A8EEBA7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760929" y="4731316"/>
            <a:ext cx="914400" cy="914400"/>
          </a:xfrm>
          <a:prstGeom prst="rect">
            <a:avLst/>
          </a:prstGeom>
        </p:spPr>
      </p:pic>
      <p:pic>
        <p:nvPicPr>
          <p:cNvPr id="59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83C1F497-5525-5256-518E-90AC75754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6206" y="4720017"/>
            <a:ext cx="914400" cy="914400"/>
          </a:xfrm>
          <a:prstGeom prst="rect">
            <a:avLst/>
          </a:prstGeom>
        </p:spPr>
      </p:pic>
      <p:pic>
        <p:nvPicPr>
          <p:cNvPr id="72" name="Bild 71" descr="Skrivplatta avbockat och kryssat kontur">
            <a:extLst>
              <a:ext uri="{FF2B5EF4-FFF2-40B4-BE49-F238E27FC236}">
                <a16:creationId xmlns:a16="http://schemas.microsoft.com/office/drawing/2014/main" id="{195E43D0-F0C0-6469-E907-45237B61265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73406" y="5327926"/>
            <a:ext cx="710805" cy="710805"/>
          </a:xfrm>
          <a:prstGeom prst="rect">
            <a:avLst/>
          </a:prstGeom>
        </p:spPr>
      </p:pic>
      <p:grpSp>
        <p:nvGrpSpPr>
          <p:cNvPr id="124" name="Grupp 123">
            <a:extLst>
              <a:ext uri="{FF2B5EF4-FFF2-40B4-BE49-F238E27FC236}">
                <a16:creationId xmlns:a16="http://schemas.microsoft.com/office/drawing/2014/main" id="{93248F93-A29B-667B-5758-43367E849C4E}"/>
              </a:ext>
            </a:extLst>
          </p:cNvPr>
          <p:cNvGrpSpPr/>
          <p:nvPr/>
        </p:nvGrpSpPr>
        <p:grpSpPr>
          <a:xfrm>
            <a:off x="4153471" y="3552894"/>
            <a:ext cx="1204059" cy="1270428"/>
            <a:chOff x="4153471" y="3552894"/>
            <a:chExt cx="1204059" cy="1270428"/>
          </a:xfrm>
        </p:grpSpPr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181260D6-EC1F-6077-5BB1-B533DE2BA461}"/>
                </a:ext>
              </a:extLst>
            </p:cNvPr>
            <p:cNvSpPr/>
            <p:nvPr/>
          </p:nvSpPr>
          <p:spPr>
            <a:xfrm>
              <a:off x="4153471" y="3552894"/>
              <a:ext cx="1204059" cy="12704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0" name="Bild 89" descr="Skrivplatta avbockat och kryssat kontur">
              <a:extLst>
                <a:ext uri="{FF2B5EF4-FFF2-40B4-BE49-F238E27FC236}">
                  <a16:creationId xmlns:a16="http://schemas.microsoft.com/office/drawing/2014/main" id="{8D813B14-92D1-618B-C6C4-D298B5A1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4279277" y="3946226"/>
              <a:ext cx="710805" cy="710805"/>
            </a:xfrm>
            <a:prstGeom prst="rect">
              <a:avLst/>
            </a:prstGeom>
          </p:spPr>
        </p:pic>
        <p:pic>
          <p:nvPicPr>
            <p:cNvPr id="111" name="Bild 110" descr="Programmerare, kvinna med hel fyllning">
              <a:extLst>
                <a:ext uri="{FF2B5EF4-FFF2-40B4-BE49-F238E27FC236}">
                  <a16:creationId xmlns:a16="http://schemas.microsoft.com/office/drawing/2014/main" id="{17C379DC-D5FD-CB18-2372-07B357DD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632969" y="3769059"/>
              <a:ext cx="624692" cy="624692"/>
            </a:xfrm>
            <a:prstGeom prst="rect">
              <a:avLst/>
            </a:prstGeom>
          </p:spPr>
        </p:pic>
      </p:grpSp>
      <p:sp>
        <p:nvSpPr>
          <p:cNvPr id="114" name="Ellips 113">
            <a:extLst>
              <a:ext uri="{FF2B5EF4-FFF2-40B4-BE49-F238E27FC236}">
                <a16:creationId xmlns:a16="http://schemas.microsoft.com/office/drawing/2014/main" id="{C5FEBEF3-17B6-F40B-1EB2-FFF373A890B0}"/>
              </a:ext>
            </a:extLst>
          </p:cNvPr>
          <p:cNvSpPr/>
          <p:nvPr/>
        </p:nvSpPr>
        <p:spPr>
          <a:xfrm>
            <a:off x="6943787" y="4649526"/>
            <a:ext cx="1005361" cy="1407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5" name="Bild 114" descr="Programmerare, kvinna med hel fyllning">
            <a:extLst>
              <a:ext uri="{FF2B5EF4-FFF2-40B4-BE49-F238E27FC236}">
                <a16:creationId xmlns:a16="http://schemas.microsoft.com/office/drawing/2014/main" id="{AD52128F-E843-3F2C-AC1A-27AAC7B2891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229795" y="4689646"/>
            <a:ext cx="586192" cy="586192"/>
          </a:xfrm>
          <a:prstGeom prst="rect">
            <a:avLst/>
          </a:prstGeom>
        </p:spPr>
      </p:pic>
      <p:pic>
        <p:nvPicPr>
          <p:cNvPr id="116" name="Bild 115" descr="Inkorg bockmarkering med hel fyllning">
            <a:extLst>
              <a:ext uri="{FF2B5EF4-FFF2-40B4-BE49-F238E27FC236}">
                <a16:creationId xmlns:a16="http://schemas.microsoft.com/office/drawing/2014/main" id="{F8D4C747-42C3-746A-C167-74697F0C8A0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015584" y="5348789"/>
            <a:ext cx="472489" cy="472489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grpSp>
        <p:nvGrpSpPr>
          <p:cNvPr id="131" name="Grupp 130">
            <a:extLst>
              <a:ext uri="{FF2B5EF4-FFF2-40B4-BE49-F238E27FC236}">
                <a16:creationId xmlns:a16="http://schemas.microsoft.com/office/drawing/2014/main" id="{DC127CF6-D482-0372-3945-7AAEA82E31DE}"/>
              </a:ext>
            </a:extLst>
          </p:cNvPr>
          <p:cNvGrpSpPr/>
          <p:nvPr/>
        </p:nvGrpSpPr>
        <p:grpSpPr>
          <a:xfrm>
            <a:off x="1818127" y="2903326"/>
            <a:ext cx="1855261" cy="1394602"/>
            <a:chOff x="1818127" y="2927602"/>
            <a:chExt cx="1855261" cy="1394602"/>
          </a:xfrm>
        </p:grpSpPr>
        <p:sp>
          <p:nvSpPr>
            <p:cNvPr id="60" name="Ellips 59">
              <a:extLst>
                <a:ext uri="{FF2B5EF4-FFF2-40B4-BE49-F238E27FC236}">
                  <a16:creationId xmlns:a16="http://schemas.microsoft.com/office/drawing/2014/main" id="{26D5CBA3-122F-D33D-348C-96316761258F}"/>
                </a:ext>
              </a:extLst>
            </p:cNvPr>
            <p:cNvSpPr/>
            <p:nvPr/>
          </p:nvSpPr>
          <p:spPr>
            <a:xfrm>
              <a:off x="1818127" y="2927602"/>
              <a:ext cx="1759960" cy="13946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8" name="Bild 67" descr="Man med hel fyllning">
              <a:extLst>
                <a:ext uri="{FF2B5EF4-FFF2-40B4-BE49-F238E27FC236}">
                  <a16:creationId xmlns:a16="http://schemas.microsoft.com/office/drawing/2014/main" id="{21AEE65B-424C-48B8-E547-25DC6CDBC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2285696" y="3490630"/>
              <a:ext cx="710805" cy="710805"/>
            </a:xfrm>
            <a:prstGeom prst="rect">
              <a:avLst/>
            </a:prstGeom>
          </p:spPr>
        </p:pic>
        <p:pic>
          <p:nvPicPr>
            <p:cNvPr id="69" name="Bild 68" descr="Öppen mapp kontur">
              <a:extLst>
                <a:ext uri="{FF2B5EF4-FFF2-40B4-BE49-F238E27FC236}">
                  <a16:creationId xmlns:a16="http://schemas.microsoft.com/office/drawing/2014/main" id="{F53BD01F-8601-4BB4-80D3-1F07D646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2546323" y="3007676"/>
              <a:ext cx="609476" cy="609476"/>
            </a:xfrm>
            <a:prstGeom prst="rect">
              <a:avLst/>
            </a:prstGeom>
          </p:spPr>
        </p:pic>
        <p:pic>
          <p:nvPicPr>
            <p:cNvPr id="70" name="Bild 69" descr="Pil: motsolsböj med hel fyllning">
              <a:extLst>
                <a:ext uri="{FF2B5EF4-FFF2-40B4-BE49-F238E27FC236}">
                  <a16:creationId xmlns:a16="http://schemas.microsoft.com/office/drawing/2014/main" id="{0B368027-B1A3-D53F-192B-34371D06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 rot="19289508">
              <a:off x="2897552" y="3178541"/>
              <a:ext cx="605117" cy="605117"/>
            </a:xfrm>
            <a:prstGeom prst="rect">
              <a:avLst/>
            </a:prstGeom>
          </p:spPr>
        </p:pic>
        <p:pic>
          <p:nvPicPr>
            <p:cNvPr id="112" name="Bild 111" descr="Pil: motsolsböj med hel fyllning">
              <a:extLst>
                <a:ext uri="{FF2B5EF4-FFF2-40B4-BE49-F238E27FC236}">
                  <a16:creationId xmlns:a16="http://schemas.microsoft.com/office/drawing/2014/main" id="{272B4383-A724-449B-4BD0-28DCADCC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 rot="16797464">
              <a:off x="2144730" y="2999354"/>
              <a:ext cx="605117" cy="605117"/>
            </a:xfrm>
            <a:prstGeom prst="rect">
              <a:avLst/>
            </a:prstGeom>
          </p:spPr>
        </p:pic>
        <p:pic>
          <p:nvPicPr>
            <p:cNvPr id="113" name="Bild 112" descr="Pil: motsolsböj med hel fyllning">
              <a:extLst>
                <a:ext uri="{FF2B5EF4-FFF2-40B4-BE49-F238E27FC236}">
                  <a16:creationId xmlns:a16="http://schemas.microsoft.com/office/drawing/2014/main" id="{CDE24DB3-5C0E-AC2F-2F31-E06241260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 rot="8562021">
              <a:off x="1975746" y="3547825"/>
              <a:ext cx="605117" cy="605117"/>
            </a:xfrm>
            <a:prstGeom prst="rect">
              <a:avLst/>
            </a:prstGeom>
          </p:spPr>
        </p:pic>
        <p:pic>
          <p:nvPicPr>
            <p:cNvPr id="117" name="Bild 116" descr="Programmerare, kvinna med hel fyllning">
              <a:extLst>
                <a:ext uri="{FF2B5EF4-FFF2-40B4-BE49-F238E27FC236}">
                  <a16:creationId xmlns:a16="http://schemas.microsoft.com/office/drawing/2014/main" id="{FB2CD8C5-76FA-C4B2-9E9C-145667B3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209355" y="3434033"/>
              <a:ext cx="464033" cy="464033"/>
            </a:xfrm>
            <a:prstGeom prst="rect">
              <a:avLst/>
            </a:prstGeom>
          </p:spPr>
        </p:pic>
        <p:sp>
          <p:nvSpPr>
            <p:cNvPr id="122" name="Ellips 121">
              <a:extLst>
                <a:ext uri="{FF2B5EF4-FFF2-40B4-BE49-F238E27FC236}">
                  <a16:creationId xmlns:a16="http://schemas.microsoft.com/office/drawing/2014/main" id="{DE5403E8-4B01-DD6A-5ACC-E79C3B8D9B33}"/>
                </a:ext>
              </a:extLst>
            </p:cNvPr>
            <p:cNvSpPr/>
            <p:nvPr/>
          </p:nvSpPr>
          <p:spPr>
            <a:xfrm rot="20132254">
              <a:off x="2138439" y="3517809"/>
              <a:ext cx="225610" cy="245350"/>
            </a:xfrm>
            <a:prstGeom prst="ellipse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45D43F4E-5A21-4326-47C4-503132FF9DC2}"/>
                </a:ext>
              </a:extLst>
            </p:cNvPr>
            <p:cNvSpPr/>
            <p:nvPr/>
          </p:nvSpPr>
          <p:spPr>
            <a:xfrm rot="20132254">
              <a:off x="2127476" y="3475615"/>
              <a:ext cx="369742" cy="406223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144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07B488C5-3B32-3D02-B75E-8C910D5D8669}"/>
              </a:ext>
            </a:extLst>
          </p:cNvPr>
          <p:cNvSpPr txBox="1"/>
          <p:nvPr/>
        </p:nvSpPr>
        <p:spPr>
          <a:xfrm>
            <a:off x="377835" y="6136329"/>
            <a:ext cx="113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Botkyrkas feriepraktikprocess som den ser ut 2023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/>
              <a:t>Ett digitalt flöde med effektivare arbetssätt samt ökad tillgänglighet för medborgare och arbetsställen    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FCF2CA9B-61CE-54CA-C515-9259BED0C614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Bild 1" descr="Leende ansikte helt fyllt med hel fyllning">
            <a:extLst>
              <a:ext uri="{FF2B5EF4-FFF2-40B4-BE49-F238E27FC236}">
                <a16:creationId xmlns:a16="http://schemas.microsoft.com/office/drawing/2014/main" id="{45430FE7-387E-7462-7DD2-D467F67674D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417386" y="4801097"/>
            <a:ext cx="463651" cy="4636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F4DF2FD-7BDC-9C8D-332E-A754814CAB12}"/>
              </a:ext>
            </a:extLst>
          </p:cNvPr>
          <p:cNvSpPr txBox="1"/>
          <p:nvPr/>
        </p:nvSpPr>
        <p:spPr>
          <a:xfrm>
            <a:off x="10727786" y="4985881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88%</a:t>
            </a:r>
          </a:p>
        </p:txBody>
      </p:sp>
      <p:pic>
        <p:nvPicPr>
          <p:cNvPr id="8" name="Bild 7" descr="Leende ansikte helt fyllt med hel fyllning">
            <a:extLst>
              <a:ext uri="{FF2B5EF4-FFF2-40B4-BE49-F238E27FC236}">
                <a16:creationId xmlns:a16="http://schemas.microsoft.com/office/drawing/2014/main" id="{F02088D8-38F0-6653-6BF5-A02B54FB8B1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766396" y="4761780"/>
            <a:ext cx="463651" cy="46365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0792C1E-CDE2-5711-58B1-C13CC4F107CA}"/>
              </a:ext>
            </a:extLst>
          </p:cNvPr>
          <p:cNvSpPr txBox="1"/>
          <p:nvPr/>
        </p:nvSpPr>
        <p:spPr>
          <a:xfrm>
            <a:off x="8540780" y="5103042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64936F5-18A1-9533-C202-ECC9A0836B96}"/>
              </a:ext>
            </a:extLst>
          </p:cNvPr>
          <p:cNvSpPr txBox="1"/>
          <p:nvPr/>
        </p:nvSpPr>
        <p:spPr>
          <a:xfrm>
            <a:off x="1593178" y="650883"/>
            <a:ext cx="6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BCFADCD-78BC-EC9B-9D90-CA74658312D9}"/>
              </a:ext>
            </a:extLst>
          </p:cNvPr>
          <p:cNvSpPr txBox="1"/>
          <p:nvPr/>
        </p:nvSpPr>
        <p:spPr>
          <a:xfrm>
            <a:off x="5139852" y="349652"/>
            <a:ext cx="6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C0B592CF-A059-8D89-8F6A-F3AEA7D12458}"/>
              </a:ext>
            </a:extLst>
          </p:cNvPr>
          <p:cNvSpPr txBox="1"/>
          <p:nvPr/>
        </p:nvSpPr>
        <p:spPr>
          <a:xfrm>
            <a:off x="8355441" y="4862369"/>
            <a:ext cx="6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A7D6C65-FADD-4364-7074-358E1947AA0C}"/>
              </a:ext>
            </a:extLst>
          </p:cNvPr>
          <p:cNvSpPr txBox="1"/>
          <p:nvPr/>
        </p:nvSpPr>
        <p:spPr>
          <a:xfrm>
            <a:off x="10727785" y="4747522"/>
            <a:ext cx="6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144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7 C 0.01901 0.01134 0.07526 0.01458 0.09128 0.05833 C 0.09714 0.10116 0.12292 0.11574 0.12292 0.1590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00377 -0.16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7265 0.0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5976 -0.147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7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9362 0.2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34EB83B-6E56-2DD2-6406-486445D3A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7"/>
          <a:stretch/>
        </p:blipFill>
        <p:spPr>
          <a:xfrm>
            <a:off x="1407720" y="293914"/>
            <a:ext cx="9064337" cy="5702758"/>
          </a:xfrm>
          <a:custGeom>
            <a:avLst/>
            <a:gdLst>
              <a:gd name="connsiteX0" fmla="*/ 0 w 9064337"/>
              <a:gd name="connsiteY0" fmla="*/ 0 h 5702758"/>
              <a:gd name="connsiteX1" fmla="*/ 697257 w 9064337"/>
              <a:gd name="connsiteY1" fmla="*/ 0 h 5702758"/>
              <a:gd name="connsiteX2" fmla="*/ 1303870 w 9064337"/>
              <a:gd name="connsiteY2" fmla="*/ 0 h 5702758"/>
              <a:gd name="connsiteX3" fmla="*/ 2001127 w 9064337"/>
              <a:gd name="connsiteY3" fmla="*/ 0 h 5702758"/>
              <a:gd name="connsiteX4" fmla="*/ 2789027 w 9064337"/>
              <a:gd name="connsiteY4" fmla="*/ 0 h 5702758"/>
              <a:gd name="connsiteX5" fmla="*/ 3576927 w 9064337"/>
              <a:gd name="connsiteY5" fmla="*/ 0 h 5702758"/>
              <a:gd name="connsiteX6" fmla="*/ 4364827 w 9064337"/>
              <a:gd name="connsiteY6" fmla="*/ 0 h 5702758"/>
              <a:gd name="connsiteX7" fmla="*/ 5243370 w 9064337"/>
              <a:gd name="connsiteY7" fmla="*/ 0 h 5702758"/>
              <a:gd name="connsiteX8" fmla="*/ 5940627 w 9064337"/>
              <a:gd name="connsiteY8" fmla="*/ 0 h 5702758"/>
              <a:gd name="connsiteX9" fmla="*/ 6728527 w 9064337"/>
              <a:gd name="connsiteY9" fmla="*/ 0 h 5702758"/>
              <a:gd name="connsiteX10" fmla="*/ 7425784 w 9064337"/>
              <a:gd name="connsiteY10" fmla="*/ 0 h 5702758"/>
              <a:gd name="connsiteX11" fmla="*/ 8123040 w 9064337"/>
              <a:gd name="connsiteY11" fmla="*/ 0 h 5702758"/>
              <a:gd name="connsiteX12" fmla="*/ 9064337 w 9064337"/>
              <a:gd name="connsiteY12" fmla="*/ 0 h 5702758"/>
              <a:gd name="connsiteX13" fmla="*/ 9064337 w 9064337"/>
              <a:gd name="connsiteY13" fmla="*/ 462557 h 5702758"/>
              <a:gd name="connsiteX14" fmla="*/ 9064337 w 9064337"/>
              <a:gd name="connsiteY14" fmla="*/ 1153224 h 5702758"/>
              <a:gd name="connsiteX15" fmla="*/ 9064337 w 9064337"/>
              <a:gd name="connsiteY15" fmla="*/ 1672809 h 5702758"/>
              <a:gd name="connsiteX16" fmla="*/ 9064337 w 9064337"/>
              <a:gd name="connsiteY16" fmla="*/ 2363476 h 5702758"/>
              <a:gd name="connsiteX17" fmla="*/ 9064337 w 9064337"/>
              <a:gd name="connsiteY17" fmla="*/ 2940089 h 5702758"/>
              <a:gd name="connsiteX18" fmla="*/ 9064337 w 9064337"/>
              <a:gd name="connsiteY18" fmla="*/ 3459673 h 5702758"/>
              <a:gd name="connsiteX19" fmla="*/ 9064337 w 9064337"/>
              <a:gd name="connsiteY19" fmla="*/ 3922230 h 5702758"/>
              <a:gd name="connsiteX20" fmla="*/ 9064337 w 9064337"/>
              <a:gd name="connsiteY20" fmla="*/ 4441815 h 5702758"/>
              <a:gd name="connsiteX21" fmla="*/ 9064337 w 9064337"/>
              <a:gd name="connsiteY21" fmla="*/ 4961399 h 5702758"/>
              <a:gd name="connsiteX22" fmla="*/ 9064337 w 9064337"/>
              <a:gd name="connsiteY22" fmla="*/ 5702758 h 5702758"/>
              <a:gd name="connsiteX23" fmla="*/ 8367080 w 9064337"/>
              <a:gd name="connsiteY23" fmla="*/ 5702758 h 5702758"/>
              <a:gd name="connsiteX24" fmla="*/ 7488537 w 9064337"/>
              <a:gd name="connsiteY24" fmla="*/ 5702758 h 5702758"/>
              <a:gd name="connsiteX25" fmla="*/ 6791280 w 9064337"/>
              <a:gd name="connsiteY25" fmla="*/ 5702758 h 5702758"/>
              <a:gd name="connsiteX26" fmla="*/ 5912737 w 9064337"/>
              <a:gd name="connsiteY26" fmla="*/ 5702758 h 5702758"/>
              <a:gd name="connsiteX27" fmla="*/ 5215480 w 9064337"/>
              <a:gd name="connsiteY27" fmla="*/ 5702758 h 5702758"/>
              <a:gd name="connsiteX28" fmla="*/ 4427580 w 9064337"/>
              <a:gd name="connsiteY28" fmla="*/ 5702758 h 5702758"/>
              <a:gd name="connsiteX29" fmla="*/ 4002253 w 9064337"/>
              <a:gd name="connsiteY29" fmla="*/ 5702758 h 5702758"/>
              <a:gd name="connsiteX30" fmla="*/ 3123710 w 9064337"/>
              <a:gd name="connsiteY30" fmla="*/ 5702758 h 5702758"/>
              <a:gd name="connsiteX31" fmla="*/ 2517097 w 9064337"/>
              <a:gd name="connsiteY31" fmla="*/ 5702758 h 5702758"/>
              <a:gd name="connsiteX32" fmla="*/ 1729197 w 9064337"/>
              <a:gd name="connsiteY32" fmla="*/ 5702758 h 5702758"/>
              <a:gd name="connsiteX33" fmla="*/ 1303870 w 9064337"/>
              <a:gd name="connsiteY33" fmla="*/ 5702758 h 5702758"/>
              <a:gd name="connsiteX34" fmla="*/ 0 w 9064337"/>
              <a:gd name="connsiteY34" fmla="*/ 5702758 h 5702758"/>
              <a:gd name="connsiteX35" fmla="*/ 0 w 9064337"/>
              <a:gd name="connsiteY35" fmla="*/ 5126146 h 5702758"/>
              <a:gd name="connsiteX36" fmla="*/ 0 w 9064337"/>
              <a:gd name="connsiteY36" fmla="*/ 4606561 h 5702758"/>
              <a:gd name="connsiteX37" fmla="*/ 0 w 9064337"/>
              <a:gd name="connsiteY37" fmla="*/ 4144004 h 5702758"/>
              <a:gd name="connsiteX38" fmla="*/ 0 w 9064337"/>
              <a:gd name="connsiteY38" fmla="*/ 3396309 h 5702758"/>
              <a:gd name="connsiteX39" fmla="*/ 0 w 9064337"/>
              <a:gd name="connsiteY39" fmla="*/ 2933752 h 5702758"/>
              <a:gd name="connsiteX40" fmla="*/ 0 w 9064337"/>
              <a:gd name="connsiteY40" fmla="*/ 2300112 h 5702758"/>
              <a:gd name="connsiteX41" fmla="*/ 0 w 9064337"/>
              <a:gd name="connsiteY41" fmla="*/ 1837555 h 5702758"/>
              <a:gd name="connsiteX42" fmla="*/ 0 w 9064337"/>
              <a:gd name="connsiteY42" fmla="*/ 1146888 h 5702758"/>
              <a:gd name="connsiteX43" fmla="*/ 0 w 9064337"/>
              <a:gd name="connsiteY43" fmla="*/ 0 h 57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064337" h="5702758" fill="none" extrusionOk="0">
                <a:moveTo>
                  <a:pt x="0" y="0"/>
                </a:moveTo>
                <a:cubicBezTo>
                  <a:pt x="229479" y="16972"/>
                  <a:pt x="410782" y="-27530"/>
                  <a:pt x="697257" y="0"/>
                </a:cubicBezTo>
                <a:cubicBezTo>
                  <a:pt x="983732" y="27530"/>
                  <a:pt x="1087142" y="18964"/>
                  <a:pt x="1303870" y="0"/>
                </a:cubicBezTo>
                <a:cubicBezTo>
                  <a:pt x="1520598" y="-18964"/>
                  <a:pt x="1802967" y="-6722"/>
                  <a:pt x="2001127" y="0"/>
                </a:cubicBezTo>
                <a:cubicBezTo>
                  <a:pt x="2199287" y="6722"/>
                  <a:pt x="2492097" y="28740"/>
                  <a:pt x="2789027" y="0"/>
                </a:cubicBezTo>
                <a:cubicBezTo>
                  <a:pt x="3085957" y="-28740"/>
                  <a:pt x="3282019" y="-10242"/>
                  <a:pt x="3576927" y="0"/>
                </a:cubicBezTo>
                <a:cubicBezTo>
                  <a:pt x="3871835" y="10242"/>
                  <a:pt x="4156222" y="-34628"/>
                  <a:pt x="4364827" y="0"/>
                </a:cubicBezTo>
                <a:cubicBezTo>
                  <a:pt x="4573432" y="34628"/>
                  <a:pt x="5051245" y="-42632"/>
                  <a:pt x="5243370" y="0"/>
                </a:cubicBezTo>
                <a:cubicBezTo>
                  <a:pt x="5435495" y="42632"/>
                  <a:pt x="5728513" y="-20531"/>
                  <a:pt x="5940627" y="0"/>
                </a:cubicBezTo>
                <a:cubicBezTo>
                  <a:pt x="6152741" y="20531"/>
                  <a:pt x="6466310" y="22998"/>
                  <a:pt x="6728527" y="0"/>
                </a:cubicBezTo>
                <a:cubicBezTo>
                  <a:pt x="6990744" y="-22998"/>
                  <a:pt x="7133862" y="15265"/>
                  <a:pt x="7425784" y="0"/>
                </a:cubicBezTo>
                <a:cubicBezTo>
                  <a:pt x="7717706" y="-15265"/>
                  <a:pt x="7883974" y="-31357"/>
                  <a:pt x="8123040" y="0"/>
                </a:cubicBezTo>
                <a:cubicBezTo>
                  <a:pt x="8362106" y="31357"/>
                  <a:pt x="8783731" y="38486"/>
                  <a:pt x="9064337" y="0"/>
                </a:cubicBezTo>
                <a:cubicBezTo>
                  <a:pt x="9063268" y="188741"/>
                  <a:pt x="9069317" y="363164"/>
                  <a:pt x="9064337" y="462557"/>
                </a:cubicBezTo>
                <a:cubicBezTo>
                  <a:pt x="9059357" y="561950"/>
                  <a:pt x="9092690" y="924752"/>
                  <a:pt x="9064337" y="1153224"/>
                </a:cubicBezTo>
                <a:cubicBezTo>
                  <a:pt x="9035984" y="1381696"/>
                  <a:pt x="9073639" y="1559660"/>
                  <a:pt x="9064337" y="1672809"/>
                </a:cubicBezTo>
                <a:cubicBezTo>
                  <a:pt x="9055035" y="1785959"/>
                  <a:pt x="9040516" y="2044671"/>
                  <a:pt x="9064337" y="2363476"/>
                </a:cubicBezTo>
                <a:cubicBezTo>
                  <a:pt x="9088158" y="2682281"/>
                  <a:pt x="9038136" y="2688598"/>
                  <a:pt x="9064337" y="2940089"/>
                </a:cubicBezTo>
                <a:cubicBezTo>
                  <a:pt x="9090538" y="3191580"/>
                  <a:pt x="9086222" y="3241163"/>
                  <a:pt x="9064337" y="3459673"/>
                </a:cubicBezTo>
                <a:cubicBezTo>
                  <a:pt x="9042452" y="3678183"/>
                  <a:pt x="9083175" y="3757931"/>
                  <a:pt x="9064337" y="3922230"/>
                </a:cubicBezTo>
                <a:cubicBezTo>
                  <a:pt x="9045499" y="4086529"/>
                  <a:pt x="9078388" y="4294797"/>
                  <a:pt x="9064337" y="4441815"/>
                </a:cubicBezTo>
                <a:cubicBezTo>
                  <a:pt x="9050286" y="4588833"/>
                  <a:pt x="9076071" y="4849829"/>
                  <a:pt x="9064337" y="4961399"/>
                </a:cubicBezTo>
                <a:cubicBezTo>
                  <a:pt x="9052603" y="5072969"/>
                  <a:pt x="9035994" y="5371714"/>
                  <a:pt x="9064337" y="5702758"/>
                </a:cubicBezTo>
                <a:cubicBezTo>
                  <a:pt x="8871088" y="5713296"/>
                  <a:pt x="8627228" y="5722998"/>
                  <a:pt x="8367080" y="5702758"/>
                </a:cubicBezTo>
                <a:cubicBezTo>
                  <a:pt x="8106932" y="5682518"/>
                  <a:pt x="7916403" y="5687640"/>
                  <a:pt x="7488537" y="5702758"/>
                </a:cubicBezTo>
                <a:cubicBezTo>
                  <a:pt x="7060671" y="5717876"/>
                  <a:pt x="7137394" y="5697191"/>
                  <a:pt x="6791280" y="5702758"/>
                </a:cubicBezTo>
                <a:cubicBezTo>
                  <a:pt x="6445166" y="5708325"/>
                  <a:pt x="6284066" y="5667897"/>
                  <a:pt x="5912737" y="5702758"/>
                </a:cubicBezTo>
                <a:cubicBezTo>
                  <a:pt x="5541408" y="5737619"/>
                  <a:pt x="5550190" y="5696302"/>
                  <a:pt x="5215480" y="5702758"/>
                </a:cubicBezTo>
                <a:cubicBezTo>
                  <a:pt x="4880770" y="5709214"/>
                  <a:pt x="4788622" y="5730314"/>
                  <a:pt x="4427580" y="5702758"/>
                </a:cubicBezTo>
                <a:cubicBezTo>
                  <a:pt x="4066538" y="5675202"/>
                  <a:pt x="4196103" y="5720068"/>
                  <a:pt x="4002253" y="5702758"/>
                </a:cubicBezTo>
                <a:cubicBezTo>
                  <a:pt x="3808403" y="5685448"/>
                  <a:pt x="3314642" y="5740951"/>
                  <a:pt x="3123710" y="5702758"/>
                </a:cubicBezTo>
                <a:cubicBezTo>
                  <a:pt x="2932778" y="5664565"/>
                  <a:pt x="2688744" y="5724306"/>
                  <a:pt x="2517097" y="5702758"/>
                </a:cubicBezTo>
                <a:cubicBezTo>
                  <a:pt x="2345450" y="5681210"/>
                  <a:pt x="1908861" y="5690887"/>
                  <a:pt x="1729197" y="5702758"/>
                </a:cubicBezTo>
                <a:cubicBezTo>
                  <a:pt x="1549533" y="5714629"/>
                  <a:pt x="1416706" y="5682612"/>
                  <a:pt x="1303870" y="5702758"/>
                </a:cubicBezTo>
                <a:cubicBezTo>
                  <a:pt x="1191034" y="5722904"/>
                  <a:pt x="485652" y="5655439"/>
                  <a:pt x="0" y="5702758"/>
                </a:cubicBezTo>
                <a:cubicBezTo>
                  <a:pt x="26409" y="5561590"/>
                  <a:pt x="-11043" y="5362509"/>
                  <a:pt x="0" y="5126146"/>
                </a:cubicBezTo>
                <a:cubicBezTo>
                  <a:pt x="11043" y="4889783"/>
                  <a:pt x="13456" y="4711002"/>
                  <a:pt x="0" y="4606561"/>
                </a:cubicBezTo>
                <a:cubicBezTo>
                  <a:pt x="-13456" y="4502121"/>
                  <a:pt x="-16404" y="4368641"/>
                  <a:pt x="0" y="4144004"/>
                </a:cubicBezTo>
                <a:cubicBezTo>
                  <a:pt x="16404" y="3919367"/>
                  <a:pt x="36721" y="3675720"/>
                  <a:pt x="0" y="3396309"/>
                </a:cubicBezTo>
                <a:cubicBezTo>
                  <a:pt x="-36721" y="3116898"/>
                  <a:pt x="-10287" y="3080832"/>
                  <a:pt x="0" y="2933752"/>
                </a:cubicBezTo>
                <a:cubicBezTo>
                  <a:pt x="10287" y="2786672"/>
                  <a:pt x="-25960" y="2568138"/>
                  <a:pt x="0" y="2300112"/>
                </a:cubicBezTo>
                <a:cubicBezTo>
                  <a:pt x="25960" y="2032086"/>
                  <a:pt x="-4924" y="2051985"/>
                  <a:pt x="0" y="1837555"/>
                </a:cubicBezTo>
                <a:cubicBezTo>
                  <a:pt x="4924" y="1623125"/>
                  <a:pt x="-25573" y="1397184"/>
                  <a:pt x="0" y="1146888"/>
                </a:cubicBezTo>
                <a:cubicBezTo>
                  <a:pt x="25573" y="896592"/>
                  <a:pt x="50148" y="437578"/>
                  <a:pt x="0" y="0"/>
                </a:cubicBezTo>
                <a:close/>
              </a:path>
              <a:path w="9064337" h="5702758" stroke="0" extrusionOk="0">
                <a:moveTo>
                  <a:pt x="0" y="0"/>
                </a:moveTo>
                <a:cubicBezTo>
                  <a:pt x="181493" y="-22976"/>
                  <a:pt x="439588" y="-9556"/>
                  <a:pt x="606613" y="0"/>
                </a:cubicBezTo>
                <a:cubicBezTo>
                  <a:pt x="773638" y="9556"/>
                  <a:pt x="859396" y="-2945"/>
                  <a:pt x="1031940" y="0"/>
                </a:cubicBezTo>
                <a:cubicBezTo>
                  <a:pt x="1204484" y="2945"/>
                  <a:pt x="1671044" y="-37221"/>
                  <a:pt x="1910483" y="0"/>
                </a:cubicBezTo>
                <a:cubicBezTo>
                  <a:pt x="2149922" y="37221"/>
                  <a:pt x="2215548" y="-16924"/>
                  <a:pt x="2517097" y="0"/>
                </a:cubicBezTo>
                <a:cubicBezTo>
                  <a:pt x="2818646" y="16924"/>
                  <a:pt x="2898665" y="15788"/>
                  <a:pt x="3123710" y="0"/>
                </a:cubicBezTo>
                <a:cubicBezTo>
                  <a:pt x="3348755" y="-15788"/>
                  <a:pt x="3776922" y="30279"/>
                  <a:pt x="4002253" y="0"/>
                </a:cubicBezTo>
                <a:cubicBezTo>
                  <a:pt x="4227584" y="-30279"/>
                  <a:pt x="4407927" y="-20210"/>
                  <a:pt x="4518223" y="0"/>
                </a:cubicBezTo>
                <a:cubicBezTo>
                  <a:pt x="4628519" y="20210"/>
                  <a:pt x="4963657" y="-15962"/>
                  <a:pt x="5396767" y="0"/>
                </a:cubicBezTo>
                <a:cubicBezTo>
                  <a:pt x="5829877" y="15962"/>
                  <a:pt x="5934159" y="-8359"/>
                  <a:pt x="6275310" y="0"/>
                </a:cubicBezTo>
                <a:cubicBezTo>
                  <a:pt x="6616461" y="8359"/>
                  <a:pt x="6711066" y="-2563"/>
                  <a:pt x="6972567" y="0"/>
                </a:cubicBezTo>
                <a:cubicBezTo>
                  <a:pt x="7234068" y="2563"/>
                  <a:pt x="7613000" y="22454"/>
                  <a:pt x="7851110" y="0"/>
                </a:cubicBezTo>
                <a:cubicBezTo>
                  <a:pt x="8089220" y="-22454"/>
                  <a:pt x="8179798" y="-15106"/>
                  <a:pt x="8457724" y="0"/>
                </a:cubicBezTo>
                <a:cubicBezTo>
                  <a:pt x="8735650" y="15106"/>
                  <a:pt x="8935316" y="2651"/>
                  <a:pt x="9064337" y="0"/>
                </a:cubicBezTo>
                <a:cubicBezTo>
                  <a:pt x="9086420" y="278249"/>
                  <a:pt x="9040963" y="450629"/>
                  <a:pt x="9064337" y="690667"/>
                </a:cubicBezTo>
                <a:cubicBezTo>
                  <a:pt x="9087711" y="930705"/>
                  <a:pt x="9035684" y="1007958"/>
                  <a:pt x="9064337" y="1324307"/>
                </a:cubicBezTo>
                <a:cubicBezTo>
                  <a:pt x="9092990" y="1640656"/>
                  <a:pt x="9062252" y="1699119"/>
                  <a:pt x="9064337" y="1957947"/>
                </a:cubicBezTo>
                <a:cubicBezTo>
                  <a:pt x="9066422" y="2216775"/>
                  <a:pt x="9093895" y="2391806"/>
                  <a:pt x="9064337" y="2648614"/>
                </a:cubicBezTo>
                <a:cubicBezTo>
                  <a:pt x="9034779" y="2905422"/>
                  <a:pt x="9074239" y="3082253"/>
                  <a:pt x="9064337" y="3339282"/>
                </a:cubicBezTo>
                <a:cubicBezTo>
                  <a:pt x="9054435" y="3596311"/>
                  <a:pt x="9091926" y="3864791"/>
                  <a:pt x="9064337" y="4029949"/>
                </a:cubicBezTo>
                <a:cubicBezTo>
                  <a:pt x="9036748" y="4195107"/>
                  <a:pt x="9084500" y="4286866"/>
                  <a:pt x="9064337" y="4492506"/>
                </a:cubicBezTo>
                <a:cubicBezTo>
                  <a:pt x="9044174" y="4698146"/>
                  <a:pt x="9053033" y="4906588"/>
                  <a:pt x="9064337" y="5012091"/>
                </a:cubicBezTo>
                <a:cubicBezTo>
                  <a:pt x="9075641" y="5117594"/>
                  <a:pt x="9046721" y="5489721"/>
                  <a:pt x="9064337" y="5702758"/>
                </a:cubicBezTo>
                <a:cubicBezTo>
                  <a:pt x="8926350" y="5695206"/>
                  <a:pt x="8652873" y="5681496"/>
                  <a:pt x="8457724" y="5702758"/>
                </a:cubicBezTo>
                <a:cubicBezTo>
                  <a:pt x="8262575" y="5724020"/>
                  <a:pt x="7931127" y="5684060"/>
                  <a:pt x="7760467" y="5702758"/>
                </a:cubicBezTo>
                <a:cubicBezTo>
                  <a:pt x="7589807" y="5721456"/>
                  <a:pt x="7472740" y="5699084"/>
                  <a:pt x="7335140" y="5702758"/>
                </a:cubicBezTo>
                <a:cubicBezTo>
                  <a:pt x="7197540" y="5706432"/>
                  <a:pt x="7014526" y="5695053"/>
                  <a:pt x="6909814" y="5702758"/>
                </a:cubicBezTo>
                <a:cubicBezTo>
                  <a:pt x="6805102" y="5710463"/>
                  <a:pt x="6449758" y="5684238"/>
                  <a:pt x="6212557" y="5702758"/>
                </a:cubicBezTo>
                <a:cubicBezTo>
                  <a:pt x="5975356" y="5721278"/>
                  <a:pt x="5829448" y="5690117"/>
                  <a:pt x="5696587" y="5702758"/>
                </a:cubicBezTo>
                <a:cubicBezTo>
                  <a:pt x="5563726" y="5715400"/>
                  <a:pt x="5225946" y="5728650"/>
                  <a:pt x="4908687" y="5702758"/>
                </a:cubicBezTo>
                <a:cubicBezTo>
                  <a:pt x="4591428" y="5676866"/>
                  <a:pt x="4610208" y="5703655"/>
                  <a:pt x="4392717" y="5702758"/>
                </a:cubicBezTo>
                <a:cubicBezTo>
                  <a:pt x="4175226" y="5701862"/>
                  <a:pt x="3883636" y="5678757"/>
                  <a:pt x="3604817" y="5702758"/>
                </a:cubicBezTo>
                <a:cubicBezTo>
                  <a:pt x="3325998" y="5726759"/>
                  <a:pt x="3311860" y="5716574"/>
                  <a:pt x="3179491" y="5702758"/>
                </a:cubicBezTo>
                <a:cubicBezTo>
                  <a:pt x="3047122" y="5688942"/>
                  <a:pt x="2565768" y="5704055"/>
                  <a:pt x="2391590" y="5702758"/>
                </a:cubicBezTo>
                <a:cubicBezTo>
                  <a:pt x="2217412" y="5701461"/>
                  <a:pt x="2079902" y="5679884"/>
                  <a:pt x="1875621" y="5702758"/>
                </a:cubicBezTo>
                <a:cubicBezTo>
                  <a:pt x="1671340" y="5725632"/>
                  <a:pt x="1631870" y="5687396"/>
                  <a:pt x="1450294" y="5702758"/>
                </a:cubicBezTo>
                <a:cubicBezTo>
                  <a:pt x="1268718" y="5718120"/>
                  <a:pt x="1071596" y="5711263"/>
                  <a:pt x="934324" y="5702758"/>
                </a:cubicBezTo>
                <a:cubicBezTo>
                  <a:pt x="797052" y="5694254"/>
                  <a:pt x="231904" y="5672405"/>
                  <a:pt x="0" y="5702758"/>
                </a:cubicBezTo>
                <a:cubicBezTo>
                  <a:pt x="18848" y="5538526"/>
                  <a:pt x="-8098" y="5432753"/>
                  <a:pt x="0" y="5183173"/>
                </a:cubicBezTo>
                <a:cubicBezTo>
                  <a:pt x="8098" y="4933593"/>
                  <a:pt x="-22170" y="4933025"/>
                  <a:pt x="0" y="4720616"/>
                </a:cubicBezTo>
                <a:cubicBezTo>
                  <a:pt x="22170" y="4508207"/>
                  <a:pt x="15343" y="4415258"/>
                  <a:pt x="0" y="4258059"/>
                </a:cubicBezTo>
                <a:cubicBezTo>
                  <a:pt x="-15343" y="4100860"/>
                  <a:pt x="14851" y="3813600"/>
                  <a:pt x="0" y="3567392"/>
                </a:cubicBezTo>
                <a:cubicBezTo>
                  <a:pt x="-14851" y="3321184"/>
                  <a:pt x="-22329" y="3209652"/>
                  <a:pt x="0" y="3104835"/>
                </a:cubicBezTo>
                <a:cubicBezTo>
                  <a:pt x="22329" y="3000018"/>
                  <a:pt x="10565" y="2710569"/>
                  <a:pt x="0" y="2471195"/>
                </a:cubicBezTo>
                <a:cubicBezTo>
                  <a:pt x="-10565" y="2231821"/>
                  <a:pt x="-24947" y="2127246"/>
                  <a:pt x="0" y="1951611"/>
                </a:cubicBezTo>
                <a:cubicBezTo>
                  <a:pt x="24947" y="1775976"/>
                  <a:pt x="-13022" y="1537381"/>
                  <a:pt x="0" y="1317971"/>
                </a:cubicBezTo>
                <a:cubicBezTo>
                  <a:pt x="13022" y="1098561"/>
                  <a:pt x="2455" y="986339"/>
                  <a:pt x="0" y="684331"/>
                </a:cubicBezTo>
                <a:cubicBezTo>
                  <a:pt x="-2455" y="382323"/>
                  <a:pt x="21070" y="327125"/>
                  <a:pt x="0" y="0"/>
                </a:cubicBezTo>
                <a:close/>
              </a:path>
            </a:pathLst>
          </a:custGeom>
          <a:ln w="63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FB44302-70EB-8D42-0C90-BABE84B61423}"/>
              </a:ext>
            </a:extLst>
          </p:cNvPr>
          <p:cNvSpPr txBox="1"/>
          <p:nvPr/>
        </p:nvSpPr>
        <p:spPr>
          <a:xfrm>
            <a:off x="1589314" y="6194754"/>
            <a:ext cx="1092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sv-SE" dirty="0">
                <a:hlinkClick r:id="rId4"/>
              </a:rPr>
              <a:t>https://www.botkyrka.se/jobb-och-vuxenutbildning/feriepraktik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7C7B373-3B6A-9B91-0AC8-5766D26C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7" y="583814"/>
            <a:ext cx="3755563" cy="19894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85A43C1-46EE-A669-B556-B30CE09EAF33}"/>
              </a:ext>
            </a:extLst>
          </p:cNvPr>
          <p:cNvSpPr/>
          <p:nvPr/>
        </p:nvSpPr>
        <p:spPr>
          <a:xfrm rot="20756770">
            <a:off x="3396579" y="3138048"/>
            <a:ext cx="4715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cap="none" spc="0" dirty="0">
                <a:ln/>
                <a:solidFill>
                  <a:schemeClr val="accent3"/>
                </a:solidFill>
                <a:effectLst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6692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8AC6173-5B88-4BAF-AB07-339A95C39DD2}"/>
              </a:ext>
            </a:extLst>
          </p:cNvPr>
          <p:cNvSpPr txBox="1"/>
          <p:nvPr/>
        </p:nvSpPr>
        <p:spPr>
          <a:xfrm>
            <a:off x="5754131" y="5146871"/>
            <a:ext cx="6098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1800" dirty="0">
                <a:solidFill>
                  <a:srgbClr val="005B59"/>
                </a:solidFill>
              </a:rPr>
              <a:t>Maria Nicklasson </a:t>
            </a:r>
          </a:p>
          <a:p>
            <a:pPr algn="r"/>
            <a:r>
              <a:rPr lang="sv-SE" sz="1800" dirty="0">
                <a:solidFill>
                  <a:srgbClr val="005B59"/>
                </a:solidFill>
              </a:rPr>
              <a:t>Arbetsmarknads- och vuxenutbildningsförvaltningen Botkyrka kommun</a:t>
            </a:r>
          </a:p>
          <a:p>
            <a:pPr algn="r"/>
            <a:r>
              <a:rPr lang="sv-SE" dirty="0">
                <a:solidFill>
                  <a:srgbClr val="005B59"/>
                </a:solidFill>
                <a:hlinkClick r:id="rId3"/>
              </a:rPr>
              <a:t>maria.nicklasson@botkyrka.se</a:t>
            </a:r>
            <a:br>
              <a:rPr lang="sv-SE" dirty="0">
                <a:solidFill>
                  <a:srgbClr val="005B59"/>
                </a:solidFill>
              </a:rPr>
            </a:br>
            <a:r>
              <a:rPr lang="sv-SE" dirty="0">
                <a:solidFill>
                  <a:srgbClr val="005B59"/>
                </a:solidFill>
              </a:rPr>
              <a:t>070-1834372</a:t>
            </a:r>
            <a:endParaRPr lang="sv-SE" sz="1800" dirty="0">
              <a:solidFill>
                <a:srgbClr val="005B59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C7B373-3B6A-9B91-0AC8-5766D26C0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7" y="583814"/>
            <a:ext cx="3755563" cy="19894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68626B-B021-1486-E95B-D2E966208CBC}"/>
              </a:ext>
            </a:extLst>
          </p:cNvPr>
          <p:cNvSpPr/>
          <p:nvPr/>
        </p:nvSpPr>
        <p:spPr>
          <a:xfrm rot="20756770">
            <a:off x="3396579" y="3137905"/>
            <a:ext cx="4715104" cy="523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800" b="1" cap="none" spc="0" dirty="0">
                <a:ln/>
                <a:solidFill>
                  <a:schemeClr val="accent3"/>
                </a:solidFill>
                <a:effectLst/>
              </a:rPr>
              <a:t>Tack för att du lyssnade!</a:t>
            </a:r>
          </a:p>
        </p:txBody>
      </p:sp>
    </p:spTree>
    <p:extLst>
      <p:ext uri="{BB962C8B-B14F-4D97-AF65-F5344CB8AC3E}">
        <p14:creationId xmlns:p14="http://schemas.microsoft.com/office/powerpoint/2010/main" val="2295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2" name="Bild 11" descr="Öppet kuvert med hel fyllning">
            <a:extLst>
              <a:ext uri="{FF2B5EF4-FFF2-40B4-BE49-F238E27FC236}">
                <a16:creationId xmlns:a16="http://schemas.microsoft.com/office/drawing/2014/main" id="{1DE7536C-28B6-613D-0EAF-EF32795B4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89ABD1F-716C-4F4B-BDA1-845DA259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912602"/>
          </a:xfrm>
        </p:spPr>
        <p:txBody>
          <a:bodyPr/>
          <a:lstStyle/>
          <a:p>
            <a:r>
              <a:rPr lang="sv-SE" dirty="0"/>
              <a:t>Feriepraktik 2019 Oskars perspektiv</a:t>
            </a:r>
          </a:p>
        </p:txBody>
      </p:sp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068F9666-B7F8-4127-B49B-F8FA11656F40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22586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57445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3E79737-E79D-78AE-AD44-73DCA3E6AC9C}"/>
              </a:ext>
            </a:extLst>
          </p:cNvPr>
          <p:cNvSpPr/>
          <p:nvPr/>
        </p:nvSpPr>
        <p:spPr>
          <a:xfrm>
            <a:off x="1463040" y="1272210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1982989-F005-A5D3-982F-4D39788DD4A6}"/>
              </a:ext>
            </a:extLst>
          </p:cNvPr>
          <p:cNvSpPr/>
          <p:nvPr/>
        </p:nvSpPr>
        <p:spPr>
          <a:xfrm>
            <a:off x="4168730" y="1745904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3E92E031-BDA6-62F2-A617-270D936193F6}"/>
              </a:ext>
            </a:extLst>
          </p:cNvPr>
          <p:cNvSpPr/>
          <p:nvPr/>
        </p:nvSpPr>
        <p:spPr>
          <a:xfrm>
            <a:off x="4031598" y="2632620"/>
            <a:ext cx="753126" cy="66101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AA9D871-2490-92A0-8669-6146089095DA}"/>
              </a:ext>
            </a:extLst>
          </p:cNvPr>
          <p:cNvSpPr/>
          <p:nvPr/>
        </p:nvSpPr>
        <p:spPr>
          <a:xfrm>
            <a:off x="8026313" y="4639601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024ABD2-1545-FE82-BBCB-AC89D921B0F8}"/>
              </a:ext>
            </a:extLst>
          </p:cNvPr>
          <p:cNvSpPr/>
          <p:nvPr/>
        </p:nvSpPr>
        <p:spPr>
          <a:xfrm>
            <a:off x="6169683" y="4964345"/>
            <a:ext cx="657068" cy="64104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C9D54C9F-17A7-F1EB-6AA9-F8F553AAECFF}"/>
              </a:ext>
            </a:extLst>
          </p:cNvPr>
          <p:cNvSpPr/>
          <p:nvPr/>
        </p:nvSpPr>
        <p:spPr>
          <a:xfrm>
            <a:off x="6892305" y="1656677"/>
            <a:ext cx="1259034" cy="938269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E62BE467-6542-5B62-FF1D-E9CC01568BC2}"/>
              </a:ext>
            </a:extLst>
          </p:cNvPr>
          <p:cNvSpPr/>
          <p:nvPr/>
        </p:nvSpPr>
        <p:spPr>
          <a:xfrm>
            <a:off x="6054964" y="4257377"/>
            <a:ext cx="987738" cy="912602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0" name="Bild 49" descr="Kontrakt kontur">
            <a:extLst>
              <a:ext uri="{FF2B5EF4-FFF2-40B4-BE49-F238E27FC236}">
                <a16:creationId xmlns:a16="http://schemas.microsoft.com/office/drawing/2014/main" id="{81AE1512-7581-F2C6-ACA5-295BFEBB732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54" name="Bild 53" descr="Kontrakt kontur">
            <a:extLst>
              <a:ext uri="{FF2B5EF4-FFF2-40B4-BE49-F238E27FC236}">
                <a16:creationId xmlns:a16="http://schemas.microsoft.com/office/drawing/2014/main" id="{B112FF97-9A02-6D00-3959-1C9410F27D0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sp>
        <p:nvSpPr>
          <p:cNvPr id="58" name="Ellips 57">
            <a:extLst>
              <a:ext uri="{FF2B5EF4-FFF2-40B4-BE49-F238E27FC236}">
                <a16:creationId xmlns:a16="http://schemas.microsoft.com/office/drawing/2014/main" id="{B72FAD35-C419-9646-F20A-6CD17229F219}"/>
              </a:ext>
            </a:extLst>
          </p:cNvPr>
          <p:cNvSpPr/>
          <p:nvPr/>
        </p:nvSpPr>
        <p:spPr>
          <a:xfrm>
            <a:off x="8110516" y="1852343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97134974-08F4-B10B-FD27-2D6AF8F6BD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sp>
        <p:nvSpPr>
          <p:cNvPr id="60" name="Ellips 59">
            <a:extLst>
              <a:ext uri="{FF2B5EF4-FFF2-40B4-BE49-F238E27FC236}">
                <a16:creationId xmlns:a16="http://schemas.microsoft.com/office/drawing/2014/main" id="{5B05B5B4-C077-2C54-F691-5949FA4F9606}"/>
              </a:ext>
            </a:extLst>
          </p:cNvPr>
          <p:cNvSpPr/>
          <p:nvPr/>
        </p:nvSpPr>
        <p:spPr>
          <a:xfrm>
            <a:off x="8104874" y="1796741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9D6A1175-A8F2-7FBD-AA01-6C8E048D7C58}"/>
              </a:ext>
            </a:extLst>
          </p:cNvPr>
          <p:cNvSpPr/>
          <p:nvPr/>
        </p:nvSpPr>
        <p:spPr>
          <a:xfrm>
            <a:off x="8135353" y="1752407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7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Bild 102" descr="Programmerare, kvinna med hel fyllning">
            <a:extLst>
              <a:ext uri="{FF2B5EF4-FFF2-40B4-BE49-F238E27FC236}">
                <a16:creationId xmlns:a16="http://schemas.microsoft.com/office/drawing/2014/main" id="{885B3BA2-3205-5D02-2151-6AEC4485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08" y="3644080"/>
            <a:ext cx="519935" cy="519935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89ABD1F-716C-4F4B-BDA1-845DA259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912602"/>
          </a:xfrm>
        </p:spPr>
        <p:txBody>
          <a:bodyPr/>
          <a:lstStyle/>
          <a:p>
            <a:r>
              <a:rPr lang="sv-SE" dirty="0"/>
              <a:t>Feriepraktik 2019 </a:t>
            </a:r>
          </a:p>
        </p:txBody>
      </p:sp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21588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5" name="Bild 74" descr="Kvinna som rycker på axlarna med hel fyllning">
            <a:extLst>
              <a:ext uri="{FF2B5EF4-FFF2-40B4-BE49-F238E27FC236}">
                <a16:creationId xmlns:a16="http://schemas.microsoft.com/office/drawing/2014/main" id="{0B58A8C6-0586-96A3-E69F-33C7654813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71035" y="3399649"/>
            <a:ext cx="860206" cy="860206"/>
          </a:xfrm>
          <a:prstGeom prst="rect">
            <a:avLst/>
          </a:prstGeom>
        </p:spPr>
      </p:pic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39611" y="2174108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85710" y="2932181"/>
            <a:ext cx="698008" cy="698008"/>
          </a:xfrm>
          <a:prstGeom prst="rect">
            <a:avLst/>
          </a:prstGeom>
        </p:spPr>
      </p:pic>
      <p:pic>
        <p:nvPicPr>
          <p:cNvPr id="10" name="Bild 9" descr="Programmerare, kvinna med hel fyllning">
            <a:extLst>
              <a:ext uri="{FF2B5EF4-FFF2-40B4-BE49-F238E27FC236}">
                <a16:creationId xmlns:a16="http://schemas.microsoft.com/office/drawing/2014/main" id="{51E9EF63-B933-E257-724A-A0FC03BD2D7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32364" y="2640926"/>
            <a:ext cx="527909" cy="527909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818F71AC-C773-353C-C039-56ED48C7CB52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8A492E1-8E16-B132-3B3D-4D824516859C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96857569-A5B2-23D0-690F-E1C4C6B9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3C3536A0-91B1-98AB-04FD-1E655AC6D2B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068F9666-B7F8-4127-B49B-F8FA11656F40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Bild 56" descr="Buss med hel fyllning">
            <a:extLst>
              <a:ext uri="{FF2B5EF4-FFF2-40B4-BE49-F238E27FC236}">
                <a16:creationId xmlns:a16="http://schemas.microsoft.com/office/drawing/2014/main" id="{8E278814-9184-A8BF-2EE6-727AA98CF2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sp>
        <p:nvSpPr>
          <p:cNvPr id="61" name="Ellips 60">
            <a:extLst>
              <a:ext uri="{FF2B5EF4-FFF2-40B4-BE49-F238E27FC236}">
                <a16:creationId xmlns:a16="http://schemas.microsoft.com/office/drawing/2014/main" id="{5637EEA3-0E15-7530-3F0E-4168704F086C}"/>
              </a:ext>
            </a:extLst>
          </p:cNvPr>
          <p:cNvSpPr/>
          <p:nvPr/>
        </p:nvSpPr>
        <p:spPr>
          <a:xfrm>
            <a:off x="4168730" y="1745904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560FBED2-0D93-208E-8851-E457366B13B8}"/>
              </a:ext>
            </a:extLst>
          </p:cNvPr>
          <p:cNvSpPr/>
          <p:nvPr/>
        </p:nvSpPr>
        <p:spPr>
          <a:xfrm>
            <a:off x="4031598" y="2632620"/>
            <a:ext cx="753126" cy="66101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BDEA532E-4AAA-227D-D822-4C04215D2CCE}"/>
              </a:ext>
            </a:extLst>
          </p:cNvPr>
          <p:cNvSpPr/>
          <p:nvPr/>
        </p:nvSpPr>
        <p:spPr>
          <a:xfrm>
            <a:off x="8026313" y="4639601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6CA970AD-6E3A-5947-E4A9-0150D459C111}"/>
              </a:ext>
            </a:extLst>
          </p:cNvPr>
          <p:cNvSpPr/>
          <p:nvPr/>
        </p:nvSpPr>
        <p:spPr>
          <a:xfrm>
            <a:off x="6169683" y="4964345"/>
            <a:ext cx="657068" cy="64104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767B0C48-4E44-5485-5C7B-BEEC0DD2DD6A}"/>
              </a:ext>
            </a:extLst>
          </p:cNvPr>
          <p:cNvSpPr/>
          <p:nvPr/>
        </p:nvSpPr>
        <p:spPr>
          <a:xfrm>
            <a:off x="6054964" y="4257377"/>
            <a:ext cx="987738" cy="912602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3" name="Bild 72" descr="Öppet kuvert med hel fyllning">
            <a:extLst>
              <a:ext uri="{FF2B5EF4-FFF2-40B4-BE49-F238E27FC236}">
                <a16:creationId xmlns:a16="http://schemas.microsoft.com/office/drawing/2014/main" id="{07FA71E9-AB6D-2E97-BC29-EF494D57B42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sp>
        <p:nvSpPr>
          <p:cNvPr id="77" name="Ellips 76">
            <a:extLst>
              <a:ext uri="{FF2B5EF4-FFF2-40B4-BE49-F238E27FC236}">
                <a16:creationId xmlns:a16="http://schemas.microsoft.com/office/drawing/2014/main" id="{9ECBB9EC-88B0-08F7-E8B2-3C74B02DEC46}"/>
              </a:ext>
            </a:extLst>
          </p:cNvPr>
          <p:cNvSpPr/>
          <p:nvPr/>
        </p:nvSpPr>
        <p:spPr>
          <a:xfrm>
            <a:off x="3377504" y="2593284"/>
            <a:ext cx="753126" cy="66101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AE96FE3E-0557-7C53-A27E-4954BA689305}"/>
              </a:ext>
            </a:extLst>
          </p:cNvPr>
          <p:cNvSpPr/>
          <p:nvPr/>
        </p:nvSpPr>
        <p:spPr>
          <a:xfrm>
            <a:off x="7085170" y="2311742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1BC84C32-B71E-1180-34CF-13DB880DA3D5}"/>
              </a:ext>
            </a:extLst>
          </p:cNvPr>
          <p:cNvSpPr/>
          <p:nvPr/>
        </p:nvSpPr>
        <p:spPr>
          <a:xfrm>
            <a:off x="7129972" y="2323710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30E36E0A-90EA-258A-06AD-A01DD5B7AF66}"/>
              </a:ext>
            </a:extLst>
          </p:cNvPr>
          <p:cNvSpPr/>
          <p:nvPr/>
        </p:nvSpPr>
        <p:spPr>
          <a:xfrm>
            <a:off x="7162514" y="2340133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7" name="Bild 86" descr="Kontrakt kontur">
            <a:extLst>
              <a:ext uri="{FF2B5EF4-FFF2-40B4-BE49-F238E27FC236}">
                <a16:creationId xmlns:a16="http://schemas.microsoft.com/office/drawing/2014/main" id="{B02BDD11-6B5E-E8C0-A491-083CF45C96D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sp>
        <p:nvSpPr>
          <p:cNvPr id="89" name="Ellips 88">
            <a:extLst>
              <a:ext uri="{FF2B5EF4-FFF2-40B4-BE49-F238E27FC236}">
                <a16:creationId xmlns:a16="http://schemas.microsoft.com/office/drawing/2014/main" id="{8EA7C0FD-B413-7120-82F9-FE8ABE678E27}"/>
              </a:ext>
            </a:extLst>
          </p:cNvPr>
          <p:cNvSpPr/>
          <p:nvPr/>
        </p:nvSpPr>
        <p:spPr>
          <a:xfrm>
            <a:off x="6892305" y="1656677"/>
            <a:ext cx="1259034" cy="938269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C8EBC428-F950-66E4-4EAB-AF22C99E04C3}"/>
              </a:ext>
            </a:extLst>
          </p:cNvPr>
          <p:cNvSpPr/>
          <p:nvPr/>
        </p:nvSpPr>
        <p:spPr>
          <a:xfrm>
            <a:off x="9567102" y="2213609"/>
            <a:ext cx="753126" cy="66101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44AFA568-C016-FF82-0011-BC8BFE627B3C}"/>
              </a:ext>
            </a:extLst>
          </p:cNvPr>
          <p:cNvSpPr/>
          <p:nvPr/>
        </p:nvSpPr>
        <p:spPr>
          <a:xfrm>
            <a:off x="8110516" y="1852343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70EA1B9B-AD81-1026-E83A-34415DF248B3}"/>
              </a:ext>
            </a:extLst>
          </p:cNvPr>
          <p:cNvSpPr/>
          <p:nvPr/>
        </p:nvSpPr>
        <p:spPr>
          <a:xfrm>
            <a:off x="8135353" y="1752407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5320C6C8-AEC0-0E39-A5F1-CEA59E46BD07}"/>
              </a:ext>
            </a:extLst>
          </p:cNvPr>
          <p:cNvSpPr/>
          <p:nvPr/>
        </p:nvSpPr>
        <p:spPr>
          <a:xfrm>
            <a:off x="5357828" y="3612109"/>
            <a:ext cx="780722" cy="81396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DA09D378-8C59-B606-58C2-DF3148F6E232}"/>
              </a:ext>
            </a:extLst>
          </p:cNvPr>
          <p:cNvSpPr/>
          <p:nvPr/>
        </p:nvSpPr>
        <p:spPr>
          <a:xfrm>
            <a:off x="2987105" y="3724103"/>
            <a:ext cx="753126" cy="765074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E9DBE8C0-8EA1-8598-14E6-0537D6B01581}"/>
              </a:ext>
            </a:extLst>
          </p:cNvPr>
          <p:cNvSpPr/>
          <p:nvPr/>
        </p:nvSpPr>
        <p:spPr>
          <a:xfrm>
            <a:off x="7179474" y="3590350"/>
            <a:ext cx="753126" cy="77690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Ellips 97">
            <a:extLst>
              <a:ext uri="{FF2B5EF4-FFF2-40B4-BE49-F238E27FC236}">
                <a16:creationId xmlns:a16="http://schemas.microsoft.com/office/drawing/2014/main" id="{AC781CEE-3C6D-5A11-595F-0B19E788EE98}"/>
              </a:ext>
            </a:extLst>
          </p:cNvPr>
          <p:cNvSpPr/>
          <p:nvPr/>
        </p:nvSpPr>
        <p:spPr>
          <a:xfrm>
            <a:off x="1319667" y="2609529"/>
            <a:ext cx="753126" cy="66101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9" name="Bild 98" descr="Kontrakt kontur">
            <a:extLst>
              <a:ext uri="{FF2B5EF4-FFF2-40B4-BE49-F238E27FC236}">
                <a16:creationId xmlns:a16="http://schemas.microsoft.com/office/drawing/2014/main" id="{948D7EEC-7324-A137-2101-7E1785F9BCF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100" name="Bild 99" descr="Pergamentrulle med hel fyllning">
            <a:extLst>
              <a:ext uri="{FF2B5EF4-FFF2-40B4-BE49-F238E27FC236}">
                <a16:creationId xmlns:a16="http://schemas.microsoft.com/office/drawing/2014/main" id="{457A5948-98BE-D6BA-3476-0B3F790CEFF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sp>
        <p:nvSpPr>
          <p:cNvPr id="101" name="Ellips 100">
            <a:extLst>
              <a:ext uri="{FF2B5EF4-FFF2-40B4-BE49-F238E27FC236}">
                <a16:creationId xmlns:a16="http://schemas.microsoft.com/office/drawing/2014/main" id="{82559B4D-0819-3A64-CDFD-C3DF2B834993}"/>
              </a:ext>
            </a:extLst>
          </p:cNvPr>
          <p:cNvSpPr/>
          <p:nvPr/>
        </p:nvSpPr>
        <p:spPr>
          <a:xfrm>
            <a:off x="8104874" y="1796741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4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89ABD1F-716C-4F4B-BDA1-845DA259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912602"/>
          </a:xfrm>
        </p:spPr>
        <p:txBody>
          <a:bodyPr/>
          <a:lstStyle/>
          <a:p>
            <a:r>
              <a:rPr lang="sv-SE" dirty="0"/>
              <a:t>Feriepraktik 2019</a:t>
            </a:r>
          </a:p>
        </p:txBody>
      </p:sp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521588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5" name="Bild 74" descr="Kvinna som rycker på axlarna med hel fyllning">
            <a:extLst>
              <a:ext uri="{FF2B5EF4-FFF2-40B4-BE49-F238E27FC236}">
                <a16:creationId xmlns:a16="http://schemas.microsoft.com/office/drawing/2014/main" id="{0B58A8C6-0586-96A3-E69F-33C765481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71035" y="3399649"/>
            <a:ext cx="860206" cy="860206"/>
          </a:xfrm>
          <a:prstGeom prst="rect">
            <a:avLst/>
          </a:prstGeom>
        </p:spPr>
      </p:pic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339611" y="2174108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sp>
        <p:nvSpPr>
          <p:cNvPr id="51" name="textruta 50">
            <a:extLst>
              <a:ext uri="{FF2B5EF4-FFF2-40B4-BE49-F238E27FC236}">
                <a16:creationId xmlns:a16="http://schemas.microsoft.com/office/drawing/2014/main" id="{D17F87E3-FF8C-4178-8277-4594FA8FBD08}"/>
              </a:ext>
            </a:extLst>
          </p:cNvPr>
          <p:cNvSpPr txBox="1"/>
          <p:nvPr/>
        </p:nvSpPr>
        <p:spPr>
          <a:xfrm>
            <a:off x="649883" y="6181187"/>
            <a:ext cx="11453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Mycket manuell inmatning och avprickning mot listor, många påminnelser, mycket papper, personberoende,</a:t>
            </a:r>
          </a:p>
          <a:p>
            <a:r>
              <a:rPr lang="sv-SE" dirty="0"/>
              <a:t>Kort tid för ommatchning av platser   </a:t>
            </a:r>
          </a:p>
        </p:txBody>
      </p:sp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85710" y="2932181"/>
            <a:ext cx="698008" cy="698008"/>
          </a:xfrm>
          <a:prstGeom prst="rect">
            <a:avLst/>
          </a:prstGeom>
        </p:spPr>
      </p:pic>
      <p:pic>
        <p:nvPicPr>
          <p:cNvPr id="10" name="Bild 9" descr="Programmerare, kvinna med hel fyllning">
            <a:extLst>
              <a:ext uri="{FF2B5EF4-FFF2-40B4-BE49-F238E27FC236}">
                <a16:creationId xmlns:a16="http://schemas.microsoft.com/office/drawing/2014/main" id="{51E9EF63-B933-E257-724A-A0FC03BD2D7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432364" y="2640926"/>
            <a:ext cx="527909" cy="527909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818F71AC-C773-353C-C039-56ED48C7CB52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8A492E1-8E16-B132-3B3D-4D824516859C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96857569-A5B2-23D0-690F-E1C4C6B9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3C3536A0-91B1-98AB-04FD-1E655AC6D2B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068F9666-B7F8-4127-B49B-F8FA11656F40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Bild 56" descr="Buss med hel fyllning">
            <a:extLst>
              <a:ext uri="{FF2B5EF4-FFF2-40B4-BE49-F238E27FC236}">
                <a16:creationId xmlns:a16="http://schemas.microsoft.com/office/drawing/2014/main" id="{8E278814-9184-A8BF-2EE6-727AA98CF2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sp>
        <p:nvSpPr>
          <p:cNvPr id="61" name="Ellips 60">
            <a:extLst>
              <a:ext uri="{FF2B5EF4-FFF2-40B4-BE49-F238E27FC236}">
                <a16:creationId xmlns:a16="http://schemas.microsoft.com/office/drawing/2014/main" id="{5637EEA3-0E15-7530-3F0E-4168704F086C}"/>
              </a:ext>
            </a:extLst>
          </p:cNvPr>
          <p:cNvSpPr/>
          <p:nvPr/>
        </p:nvSpPr>
        <p:spPr>
          <a:xfrm>
            <a:off x="4168730" y="1745904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560FBED2-0D93-208E-8851-E457366B13B8}"/>
              </a:ext>
            </a:extLst>
          </p:cNvPr>
          <p:cNvSpPr/>
          <p:nvPr/>
        </p:nvSpPr>
        <p:spPr>
          <a:xfrm>
            <a:off x="4031598" y="2632620"/>
            <a:ext cx="753126" cy="66101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BDEA532E-4AAA-227D-D822-4C04215D2CCE}"/>
              </a:ext>
            </a:extLst>
          </p:cNvPr>
          <p:cNvSpPr/>
          <p:nvPr/>
        </p:nvSpPr>
        <p:spPr>
          <a:xfrm>
            <a:off x="8026313" y="4639601"/>
            <a:ext cx="753126" cy="102716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6CA970AD-6E3A-5947-E4A9-0150D459C111}"/>
              </a:ext>
            </a:extLst>
          </p:cNvPr>
          <p:cNvSpPr/>
          <p:nvPr/>
        </p:nvSpPr>
        <p:spPr>
          <a:xfrm>
            <a:off x="6169683" y="4964345"/>
            <a:ext cx="657068" cy="64104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767B0C48-4E44-5485-5C7B-BEEC0DD2DD6A}"/>
              </a:ext>
            </a:extLst>
          </p:cNvPr>
          <p:cNvSpPr/>
          <p:nvPr/>
        </p:nvSpPr>
        <p:spPr>
          <a:xfrm>
            <a:off x="6054964" y="4257377"/>
            <a:ext cx="987738" cy="912602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3" name="Bild 72" descr="Öppet kuvert med hel fyllning">
            <a:extLst>
              <a:ext uri="{FF2B5EF4-FFF2-40B4-BE49-F238E27FC236}">
                <a16:creationId xmlns:a16="http://schemas.microsoft.com/office/drawing/2014/main" id="{07FA71E9-AB6D-2E97-BC29-EF494D57B4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sp>
        <p:nvSpPr>
          <p:cNvPr id="77" name="Ellips 76">
            <a:extLst>
              <a:ext uri="{FF2B5EF4-FFF2-40B4-BE49-F238E27FC236}">
                <a16:creationId xmlns:a16="http://schemas.microsoft.com/office/drawing/2014/main" id="{9ECBB9EC-88B0-08F7-E8B2-3C74B02DEC46}"/>
              </a:ext>
            </a:extLst>
          </p:cNvPr>
          <p:cNvSpPr/>
          <p:nvPr/>
        </p:nvSpPr>
        <p:spPr>
          <a:xfrm>
            <a:off x="3377504" y="2593284"/>
            <a:ext cx="753126" cy="66101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AE96FE3E-0557-7C53-A27E-4954BA689305}"/>
              </a:ext>
            </a:extLst>
          </p:cNvPr>
          <p:cNvSpPr/>
          <p:nvPr/>
        </p:nvSpPr>
        <p:spPr>
          <a:xfrm>
            <a:off x="7085170" y="2311742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1BC84C32-B71E-1180-34CF-13DB880DA3D5}"/>
              </a:ext>
            </a:extLst>
          </p:cNvPr>
          <p:cNvSpPr/>
          <p:nvPr/>
        </p:nvSpPr>
        <p:spPr>
          <a:xfrm>
            <a:off x="7129972" y="2323710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30E36E0A-90EA-258A-06AD-A01DD5B7AF66}"/>
              </a:ext>
            </a:extLst>
          </p:cNvPr>
          <p:cNvSpPr/>
          <p:nvPr/>
        </p:nvSpPr>
        <p:spPr>
          <a:xfrm>
            <a:off x="7162514" y="2340133"/>
            <a:ext cx="908897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7" name="Bild 86" descr="Kontrakt kontur">
            <a:extLst>
              <a:ext uri="{FF2B5EF4-FFF2-40B4-BE49-F238E27FC236}">
                <a16:creationId xmlns:a16="http://schemas.microsoft.com/office/drawing/2014/main" id="{B02BDD11-6B5E-E8C0-A491-083CF45C96D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sp>
        <p:nvSpPr>
          <p:cNvPr id="89" name="Ellips 88">
            <a:extLst>
              <a:ext uri="{FF2B5EF4-FFF2-40B4-BE49-F238E27FC236}">
                <a16:creationId xmlns:a16="http://schemas.microsoft.com/office/drawing/2014/main" id="{8EA7C0FD-B413-7120-82F9-FE8ABE678E27}"/>
              </a:ext>
            </a:extLst>
          </p:cNvPr>
          <p:cNvSpPr/>
          <p:nvPr/>
        </p:nvSpPr>
        <p:spPr>
          <a:xfrm>
            <a:off x="6892305" y="1656677"/>
            <a:ext cx="1259034" cy="938269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C8EBC428-F950-66E4-4EAB-AF22C99E04C3}"/>
              </a:ext>
            </a:extLst>
          </p:cNvPr>
          <p:cNvSpPr/>
          <p:nvPr/>
        </p:nvSpPr>
        <p:spPr>
          <a:xfrm>
            <a:off x="9567102" y="2213609"/>
            <a:ext cx="753126" cy="66101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44AFA568-C016-FF82-0011-BC8BFE627B3C}"/>
              </a:ext>
            </a:extLst>
          </p:cNvPr>
          <p:cNvSpPr/>
          <p:nvPr/>
        </p:nvSpPr>
        <p:spPr>
          <a:xfrm>
            <a:off x="8110516" y="1852343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70EA1B9B-AD81-1026-E83A-34415DF248B3}"/>
              </a:ext>
            </a:extLst>
          </p:cNvPr>
          <p:cNvSpPr/>
          <p:nvPr/>
        </p:nvSpPr>
        <p:spPr>
          <a:xfrm>
            <a:off x="8135353" y="1752407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5320C6C8-AEC0-0E39-A5F1-CEA59E46BD07}"/>
              </a:ext>
            </a:extLst>
          </p:cNvPr>
          <p:cNvSpPr/>
          <p:nvPr/>
        </p:nvSpPr>
        <p:spPr>
          <a:xfrm>
            <a:off x="5357828" y="3612109"/>
            <a:ext cx="780722" cy="81396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DA09D378-8C59-B606-58C2-DF3148F6E232}"/>
              </a:ext>
            </a:extLst>
          </p:cNvPr>
          <p:cNvSpPr/>
          <p:nvPr/>
        </p:nvSpPr>
        <p:spPr>
          <a:xfrm>
            <a:off x="2987105" y="3724103"/>
            <a:ext cx="753126" cy="765074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E9DBE8C0-8EA1-8598-14E6-0537D6B01581}"/>
              </a:ext>
            </a:extLst>
          </p:cNvPr>
          <p:cNvSpPr/>
          <p:nvPr/>
        </p:nvSpPr>
        <p:spPr>
          <a:xfrm>
            <a:off x="7179474" y="3590350"/>
            <a:ext cx="753126" cy="77690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Ellips 97">
            <a:extLst>
              <a:ext uri="{FF2B5EF4-FFF2-40B4-BE49-F238E27FC236}">
                <a16:creationId xmlns:a16="http://schemas.microsoft.com/office/drawing/2014/main" id="{AC781CEE-3C6D-5A11-595F-0B19E788EE98}"/>
              </a:ext>
            </a:extLst>
          </p:cNvPr>
          <p:cNvSpPr/>
          <p:nvPr/>
        </p:nvSpPr>
        <p:spPr>
          <a:xfrm>
            <a:off x="1319667" y="2609529"/>
            <a:ext cx="753126" cy="661016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9" name="Bild 98" descr="Kontrakt kontur">
            <a:extLst>
              <a:ext uri="{FF2B5EF4-FFF2-40B4-BE49-F238E27FC236}">
                <a16:creationId xmlns:a16="http://schemas.microsoft.com/office/drawing/2014/main" id="{948D7EEC-7324-A137-2101-7E1785F9BCF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100" name="Bild 99" descr="Pergamentrulle med hel fyllning">
            <a:extLst>
              <a:ext uri="{FF2B5EF4-FFF2-40B4-BE49-F238E27FC236}">
                <a16:creationId xmlns:a16="http://schemas.microsoft.com/office/drawing/2014/main" id="{457A5948-98BE-D6BA-3476-0B3F790CEFF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sp>
        <p:nvSpPr>
          <p:cNvPr id="101" name="Ellips 100">
            <a:extLst>
              <a:ext uri="{FF2B5EF4-FFF2-40B4-BE49-F238E27FC236}">
                <a16:creationId xmlns:a16="http://schemas.microsoft.com/office/drawing/2014/main" id="{82559B4D-0819-3A64-CDFD-C3DF2B834993}"/>
              </a:ext>
            </a:extLst>
          </p:cNvPr>
          <p:cNvSpPr/>
          <p:nvPr/>
        </p:nvSpPr>
        <p:spPr>
          <a:xfrm>
            <a:off x="8104874" y="1796741"/>
            <a:ext cx="710805" cy="776906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753126"/>
                      <a:gd name="connsiteY0" fmla="*/ 513585 h 1027169"/>
                      <a:gd name="connsiteX1" fmla="*/ 376563 w 753126"/>
                      <a:gd name="connsiteY1" fmla="*/ 0 h 1027169"/>
                      <a:gd name="connsiteX2" fmla="*/ 753126 w 753126"/>
                      <a:gd name="connsiteY2" fmla="*/ 513585 h 1027169"/>
                      <a:gd name="connsiteX3" fmla="*/ 376563 w 753126"/>
                      <a:gd name="connsiteY3" fmla="*/ 1027170 h 1027169"/>
                      <a:gd name="connsiteX4" fmla="*/ 0 w 753126"/>
                      <a:gd name="connsiteY4" fmla="*/ 513585 h 102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26" h="1027169" extrusionOk="0">
                        <a:moveTo>
                          <a:pt x="0" y="513585"/>
                        </a:moveTo>
                        <a:cubicBezTo>
                          <a:pt x="-29272" y="195518"/>
                          <a:pt x="220373" y="-18800"/>
                          <a:pt x="376563" y="0"/>
                        </a:cubicBezTo>
                        <a:cubicBezTo>
                          <a:pt x="564504" y="11253"/>
                          <a:pt x="791246" y="218565"/>
                          <a:pt x="753126" y="513585"/>
                        </a:cubicBezTo>
                        <a:cubicBezTo>
                          <a:pt x="750181" y="791359"/>
                          <a:pt x="582637" y="1033071"/>
                          <a:pt x="376563" y="1027170"/>
                        </a:cubicBezTo>
                        <a:cubicBezTo>
                          <a:pt x="185204" y="1004254"/>
                          <a:pt x="15033" y="795993"/>
                          <a:pt x="0" y="5135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5687378-8490-1C3C-302D-852FAA2BB9E8}"/>
              </a:ext>
            </a:extLst>
          </p:cNvPr>
          <p:cNvGrpSpPr/>
          <p:nvPr/>
        </p:nvGrpSpPr>
        <p:grpSpPr>
          <a:xfrm>
            <a:off x="3712044" y="1345014"/>
            <a:ext cx="4238464" cy="4238464"/>
            <a:chOff x="3712044" y="1345014"/>
            <a:chExt cx="4238464" cy="4238464"/>
          </a:xfrm>
        </p:grpSpPr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491DB27A-E940-D2D3-68D5-D3E92F92FB82}"/>
                </a:ext>
              </a:extLst>
            </p:cNvPr>
            <p:cNvCxnSpPr>
              <a:cxnSpLocks/>
              <a:stCxn id="103" idx="1"/>
              <a:endCxn id="103" idx="5"/>
            </p:cNvCxnSpPr>
            <p:nvPr/>
          </p:nvCxnSpPr>
          <p:spPr>
            <a:xfrm>
              <a:off x="4332753" y="1965723"/>
              <a:ext cx="2997046" cy="2997046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9C722DD9-9059-D4A1-5585-83EF1E15E605}"/>
                </a:ext>
              </a:extLst>
            </p:cNvPr>
            <p:cNvCxnSpPr>
              <a:cxnSpLocks/>
              <a:stCxn id="103" idx="6"/>
              <a:endCxn id="103" idx="2"/>
            </p:cNvCxnSpPr>
            <p:nvPr/>
          </p:nvCxnSpPr>
          <p:spPr>
            <a:xfrm flipH="1">
              <a:off x="3712044" y="3464246"/>
              <a:ext cx="4238464" cy="0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koppling 27">
              <a:extLst>
                <a:ext uri="{FF2B5EF4-FFF2-40B4-BE49-F238E27FC236}">
                  <a16:creationId xmlns:a16="http://schemas.microsoft.com/office/drawing/2014/main" id="{59E16EEB-EA63-52F8-1111-1696B4ED96A2}"/>
                </a:ext>
              </a:extLst>
            </p:cNvPr>
            <p:cNvCxnSpPr>
              <a:cxnSpLocks/>
              <a:stCxn id="103" idx="7"/>
              <a:endCxn id="103" idx="3"/>
            </p:cNvCxnSpPr>
            <p:nvPr/>
          </p:nvCxnSpPr>
          <p:spPr>
            <a:xfrm flipH="1">
              <a:off x="4332753" y="1965723"/>
              <a:ext cx="2997046" cy="2997046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E98B0050-12FC-23BC-F737-F1C39B4292FE}"/>
                </a:ext>
              </a:extLst>
            </p:cNvPr>
            <p:cNvCxnSpPr>
              <a:stCxn id="103" idx="0"/>
              <a:endCxn id="103" idx="4"/>
            </p:cNvCxnSpPr>
            <p:nvPr/>
          </p:nvCxnSpPr>
          <p:spPr>
            <a:xfrm>
              <a:off x="5831276" y="1345014"/>
              <a:ext cx="0" cy="4238464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6C9D978D-3AE5-AE24-F335-30CEC91E4E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2129" y="2599163"/>
              <a:ext cx="3911234" cy="1606781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koppling 85">
              <a:extLst>
                <a:ext uri="{FF2B5EF4-FFF2-40B4-BE49-F238E27FC236}">
                  <a16:creationId xmlns:a16="http://schemas.microsoft.com/office/drawing/2014/main" id="{1E81DD61-2068-BB9B-156D-CEEAE9148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129" y="2660305"/>
              <a:ext cx="3911234" cy="1616241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koppling 87">
              <a:extLst>
                <a:ext uri="{FF2B5EF4-FFF2-40B4-BE49-F238E27FC236}">
                  <a16:creationId xmlns:a16="http://schemas.microsoft.com/office/drawing/2014/main" id="{07AA5DC5-ED68-916E-BBB2-3A39D11F1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289" y="1575614"/>
              <a:ext cx="1649794" cy="3764861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koppling 90">
              <a:extLst>
                <a:ext uri="{FF2B5EF4-FFF2-40B4-BE49-F238E27FC236}">
                  <a16:creationId xmlns:a16="http://schemas.microsoft.com/office/drawing/2014/main" id="{F2010224-843A-46B6-187C-D3DC6BC38489}"/>
                </a:ext>
              </a:extLst>
            </p:cNvPr>
            <p:cNvCxnSpPr>
              <a:cxnSpLocks/>
            </p:cNvCxnSpPr>
            <p:nvPr/>
          </p:nvCxnSpPr>
          <p:spPr>
            <a:xfrm>
              <a:off x="4998669" y="1575614"/>
              <a:ext cx="1699021" cy="3847412"/>
            </a:xfrm>
            <a:prstGeom prst="line">
              <a:avLst/>
            </a:prstGeom>
            <a:ln w="539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 92">
              <a:extLst>
                <a:ext uri="{FF2B5EF4-FFF2-40B4-BE49-F238E27FC236}">
                  <a16:creationId xmlns:a16="http://schemas.microsoft.com/office/drawing/2014/main" id="{05F9E469-5099-2F49-4BA0-23807EAE229D}"/>
                </a:ext>
              </a:extLst>
            </p:cNvPr>
            <p:cNvSpPr/>
            <p:nvPr/>
          </p:nvSpPr>
          <p:spPr>
            <a:xfrm>
              <a:off x="5198381" y="2673830"/>
              <a:ext cx="1293908" cy="1293908"/>
            </a:xfrm>
            <a:prstGeom prst="ellipse">
              <a:avLst/>
            </a:prstGeom>
            <a:solidFill>
              <a:schemeClr val="bg1"/>
            </a:solidFill>
            <a:ln w="117475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2" name="Bild 101" descr="Programmerare, kvinna med hel fyllning">
              <a:extLst>
                <a:ext uri="{FF2B5EF4-FFF2-40B4-BE49-F238E27FC236}">
                  <a16:creationId xmlns:a16="http://schemas.microsoft.com/office/drawing/2014/main" id="{FA0AD18A-3ACB-764A-405A-D71D2A2D9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367867" y="2715274"/>
              <a:ext cx="958933" cy="958933"/>
            </a:xfrm>
            <a:prstGeom prst="rect">
              <a:avLst/>
            </a:prstGeom>
          </p:spPr>
        </p:pic>
        <p:sp>
          <p:nvSpPr>
            <p:cNvPr id="103" name="Ellips 102">
              <a:extLst>
                <a:ext uri="{FF2B5EF4-FFF2-40B4-BE49-F238E27FC236}">
                  <a16:creationId xmlns:a16="http://schemas.microsoft.com/office/drawing/2014/main" id="{C79FABA6-6D65-3EC6-86F6-022889E6DCB2}"/>
                </a:ext>
              </a:extLst>
            </p:cNvPr>
            <p:cNvSpPr/>
            <p:nvPr/>
          </p:nvSpPr>
          <p:spPr>
            <a:xfrm>
              <a:off x="3712044" y="1345014"/>
              <a:ext cx="4238464" cy="4238464"/>
            </a:xfrm>
            <a:prstGeom prst="ellipse">
              <a:avLst/>
            </a:prstGeom>
            <a:noFill/>
            <a:ln w="117475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446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ild 109" descr="Öppet kuvert med hel fyllning">
            <a:extLst>
              <a:ext uri="{FF2B5EF4-FFF2-40B4-BE49-F238E27FC236}">
                <a16:creationId xmlns:a16="http://schemas.microsoft.com/office/drawing/2014/main" id="{58C056F5-5713-673C-0376-DF46A67EA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28" name="Bild 27" descr="Pergamentrulle med hel fyllning">
            <a:extLst>
              <a:ext uri="{FF2B5EF4-FFF2-40B4-BE49-F238E27FC236}">
                <a16:creationId xmlns:a16="http://schemas.microsoft.com/office/drawing/2014/main" id="{B25A3139-0C30-437B-BC69-FCA9C1E68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0343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23" name="Bild 22" descr="Pergamentrulle med hel fyllning">
            <a:extLst>
              <a:ext uri="{FF2B5EF4-FFF2-40B4-BE49-F238E27FC236}">
                <a16:creationId xmlns:a16="http://schemas.microsoft.com/office/drawing/2014/main" id="{49F60FE1-05BE-45C4-ADC2-26D7C48D3D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3889" y="1858674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9592ECE-92ED-986A-316C-462C8E6E48C3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3530DE8-AE42-19FB-7B52-4CF671029B1E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69B670EC-0D15-254E-290D-AA1094F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B80A0B36-8A35-1D98-BA28-E77F2B72CD9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73" name="Bild 72" descr="Programmerare, kvinna med hel fyllning">
            <a:extLst>
              <a:ext uri="{FF2B5EF4-FFF2-40B4-BE49-F238E27FC236}">
                <a16:creationId xmlns:a16="http://schemas.microsoft.com/office/drawing/2014/main" id="{6AB1A999-793D-B888-831B-E84B5313B6B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32364" y="2640926"/>
            <a:ext cx="527909" cy="527909"/>
          </a:xfrm>
          <a:prstGeom prst="rect">
            <a:avLst/>
          </a:prstGeom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92B93945-0099-7C3D-D4FC-9335E084F97F}"/>
              </a:ext>
            </a:extLst>
          </p:cNvPr>
          <p:cNvGrpSpPr/>
          <p:nvPr/>
        </p:nvGrpSpPr>
        <p:grpSpPr>
          <a:xfrm>
            <a:off x="-1314637" y="-890444"/>
            <a:ext cx="15175225" cy="5124193"/>
            <a:chOff x="-1416968" y="-1024545"/>
            <a:chExt cx="15175225" cy="5124193"/>
          </a:xfrm>
        </p:grpSpPr>
        <p:pic>
          <p:nvPicPr>
            <p:cNvPr id="9" name="Bild 8" descr="En pussel pjäs">
              <a:extLst>
                <a:ext uri="{FF2B5EF4-FFF2-40B4-BE49-F238E27FC236}">
                  <a16:creationId xmlns:a16="http://schemas.microsoft.com/office/drawing/2014/main" id="{618AE654-D250-3AA6-E8D4-47478CD0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-1416968" y="-482488"/>
              <a:ext cx="4572000" cy="4572000"/>
            </a:xfrm>
            <a:prstGeom prst="rect">
              <a:avLst/>
            </a:prstGeom>
          </p:spPr>
        </p:pic>
        <p:pic>
          <p:nvPicPr>
            <p:cNvPr id="12" name="Bild 11" descr="En pussel pjäs">
              <a:extLst>
                <a:ext uri="{FF2B5EF4-FFF2-40B4-BE49-F238E27FC236}">
                  <a16:creationId xmlns:a16="http://schemas.microsoft.com/office/drawing/2014/main" id="{90C5A802-4012-BE12-8DD6-E390A04C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6200000">
              <a:off x="592654" y="-472352"/>
              <a:ext cx="4572000" cy="4572000"/>
            </a:xfrm>
            <a:prstGeom prst="rect">
              <a:avLst/>
            </a:prstGeom>
          </p:spPr>
        </p:pic>
        <p:pic>
          <p:nvPicPr>
            <p:cNvPr id="31" name="Bild 30" descr="En pussel pjäs">
              <a:extLst>
                <a:ext uri="{FF2B5EF4-FFF2-40B4-BE49-F238E27FC236}">
                  <a16:creationId xmlns:a16="http://schemas.microsoft.com/office/drawing/2014/main" id="{D69631C0-AB59-8183-81FD-5E78BEC79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0800000">
              <a:off x="2314616" y="-995031"/>
              <a:ext cx="4572000" cy="4572000"/>
            </a:xfrm>
            <a:prstGeom prst="rect">
              <a:avLst/>
            </a:prstGeom>
          </p:spPr>
        </p:pic>
        <p:pic>
          <p:nvPicPr>
            <p:cNvPr id="45" name="Bild 44" descr="En pussel pjäs">
              <a:extLst>
                <a:ext uri="{FF2B5EF4-FFF2-40B4-BE49-F238E27FC236}">
                  <a16:creationId xmlns:a16="http://schemas.microsoft.com/office/drawing/2014/main" id="{50D9AE02-49CB-43EF-0929-41E08B213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4080432" y="-689809"/>
              <a:ext cx="4572000" cy="4572000"/>
            </a:xfrm>
            <a:prstGeom prst="rect">
              <a:avLst/>
            </a:prstGeom>
          </p:spPr>
        </p:pic>
        <p:pic>
          <p:nvPicPr>
            <p:cNvPr id="54" name="Bild 53" descr="En pussel pjäs">
              <a:extLst>
                <a:ext uri="{FF2B5EF4-FFF2-40B4-BE49-F238E27FC236}">
                  <a16:creationId xmlns:a16="http://schemas.microsoft.com/office/drawing/2014/main" id="{037EB17D-C9CE-E736-8B1B-8E320E21C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0800000">
              <a:off x="5735872" y="-979339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2EA7C1D7-9F3E-BE47-31C4-788F127D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0800000">
              <a:off x="7465270" y="-1024545"/>
              <a:ext cx="4572000" cy="4572000"/>
            </a:xfrm>
            <a:prstGeom prst="rect">
              <a:avLst/>
            </a:prstGeom>
          </p:spPr>
        </p:pic>
        <p:pic>
          <p:nvPicPr>
            <p:cNvPr id="61" name="Bild 60" descr="En pussel pjäs">
              <a:extLst>
                <a:ext uri="{FF2B5EF4-FFF2-40B4-BE49-F238E27FC236}">
                  <a16:creationId xmlns:a16="http://schemas.microsoft.com/office/drawing/2014/main" id="{583F1C25-D582-4320-524B-7375B4C8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6200000">
              <a:off x="9186257" y="-581186"/>
              <a:ext cx="4572000" cy="4572000"/>
            </a:xfrm>
            <a:prstGeom prst="rect">
              <a:avLst/>
            </a:prstGeom>
          </p:spPr>
        </p:pic>
      </p:grpSp>
      <p:grpSp>
        <p:nvGrpSpPr>
          <p:cNvPr id="99" name="Grupp 98">
            <a:extLst>
              <a:ext uri="{FF2B5EF4-FFF2-40B4-BE49-F238E27FC236}">
                <a16:creationId xmlns:a16="http://schemas.microsoft.com/office/drawing/2014/main" id="{8672CEF7-082B-043B-374E-7923A1F909BE}"/>
              </a:ext>
            </a:extLst>
          </p:cNvPr>
          <p:cNvGrpSpPr/>
          <p:nvPr/>
        </p:nvGrpSpPr>
        <p:grpSpPr>
          <a:xfrm>
            <a:off x="-1535951" y="764722"/>
            <a:ext cx="15392393" cy="5196353"/>
            <a:chOff x="-1628249" y="635272"/>
            <a:chExt cx="15392393" cy="5196353"/>
          </a:xfrm>
        </p:grpSpPr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2E1AA5C1-359B-B221-353E-A25A7D9F8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-1628249" y="1231957"/>
              <a:ext cx="4572000" cy="4572000"/>
            </a:xfrm>
            <a:prstGeom prst="rect">
              <a:avLst/>
            </a:prstGeom>
          </p:spPr>
        </p:pic>
        <p:pic>
          <p:nvPicPr>
            <p:cNvPr id="93" name="Bild 92" descr="En pussel pjäs">
              <a:extLst>
                <a:ext uri="{FF2B5EF4-FFF2-40B4-BE49-F238E27FC236}">
                  <a16:creationId xmlns:a16="http://schemas.microsoft.com/office/drawing/2014/main" id="{B8866293-03AD-7D33-E899-0E2E1DA70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334481" y="1259625"/>
              <a:ext cx="4572000" cy="4572000"/>
            </a:xfrm>
            <a:prstGeom prst="rect">
              <a:avLst/>
            </a:prstGeom>
          </p:spPr>
        </p:pic>
        <p:pic>
          <p:nvPicPr>
            <p:cNvPr id="94" name="Bild 93" descr="En pussel pjäs">
              <a:extLst>
                <a:ext uri="{FF2B5EF4-FFF2-40B4-BE49-F238E27FC236}">
                  <a16:creationId xmlns:a16="http://schemas.microsoft.com/office/drawing/2014/main" id="{19B527AF-9E2E-FD3D-F434-5C8BC9E8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0800000">
              <a:off x="2339804" y="694823"/>
              <a:ext cx="4572000" cy="4572000"/>
            </a:xfrm>
            <a:prstGeom prst="rect">
              <a:avLst/>
            </a:prstGeom>
          </p:spPr>
        </p:pic>
        <p:pic>
          <p:nvPicPr>
            <p:cNvPr id="95" name="Bild 94" descr="En pussel pjäs">
              <a:extLst>
                <a:ext uri="{FF2B5EF4-FFF2-40B4-BE49-F238E27FC236}">
                  <a16:creationId xmlns:a16="http://schemas.microsoft.com/office/drawing/2014/main" id="{B911C157-A07C-A8D6-C000-1C5DB82F9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96" name="Bild 95" descr="En pussel pjäs">
              <a:extLst>
                <a:ext uri="{FF2B5EF4-FFF2-40B4-BE49-F238E27FC236}">
                  <a16:creationId xmlns:a16="http://schemas.microsoft.com/office/drawing/2014/main" id="{5B595D10-59ED-8806-A464-E8A55992B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97" name="Bild 96" descr="En pussel pjäs">
              <a:extLst>
                <a:ext uri="{FF2B5EF4-FFF2-40B4-BE49-F238E27FC236}">
                  <a16:creationId xmlns:a16="http://schemas.microsoft.com/office/drawing/2014/main" id="{3C9E5223-7D86-CDBE-A32D-1586CB50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98" name="Bild 97" descr="En pussel pjäs">
              <a:extLst>
                <a:ext uri="{FF2B5EF4-FFF2-40B4-BE49-F238E27FC236}">
                  <a16:creationId xmlns:a16="http://schemas.microsoft.com/office/drawing/2014/main" id="{5DF66085-53FD-9F76-7E80-A11D204D9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72EB16EF-1F03-1E51-A111-39BE27AADBA9}"/>
              </a:ext>
            </a:extLst>
          </p:cNvPr>
          <p:cNvGrpSpPr/>
          <p:nvPr/>
        </p:nvGrpSpPr>
        <p:grpSpPr>
          <a:xfrm>
            <a:off x="-1036631" y="2472020"/>
            <a:ext cx="14846146" cy="5137576"/>
            <a:chOff x="-1116997" y="2379605"/>
            <a:chExt cx="14846146" cy="5137576"/>
          </a:xfrm>
        </p:grpSpPr>
        <p:pic>
          <p:nvPicPr>
            <p:cNvPr id="79" name="Bild 78" descr="En pussel pjäs">
              <a:extLst>
                <a:ext uri="{FF2B5EF4-FFF2-40B4-BE49-F238E27FC236}">
                  <a16:creationId xmlns:a16="http://schemas.microsoft.com/office/drawing/2014/main" id="{43E1E3CF-94F7-A610-07D2-79F419FE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80" name="Bild 79" descr="En pussel pjäs">
              <a:extLst>
                <a:ext uri="{FF2B5EF4-FFF2-40B4-BE49-F238E27FC236}">
                  <a16:creationId xmlns:a16="http://schemas.microsoft.com/office/drawing/2014/main" id="{5FE5CF45-C8AC-0C3B-E118-BA7159A8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86" name="Bild 85" descr="En pussel pjäs">
              <a:extLst>
                <a:ext uri="{FF2B5EF4-FFF2-40B4-BE49-F238E27FC236}">
                  <a16:creationId xmlns:a16="http://schemas.microsoft.com/office/drawing/2014/main" id="{E24E1ADC-01DD-D5E8-E394-28E75D041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87" name="Bild 86" descr="En pussel pjäs">
              <a:extLst>
                <a:ext uri="{FF2B5EF4-FFF2-40B4-BE49-F238E27FC236}">
                  <a16:creationId xmlns:a16="http://schemas.microsoft.com/office/drawing/2014/main" id="{DE2D0C1B-0499-2560-BA8B-F03395B5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88" name="Bild 87" descr="En pussel pjäs">
              <a:extLst>
                <a:ext uri="{FF2B5EF4-FFF2-40B4-BE49-F238E27FC236}">
                  <a16:creationId xmlns:a16="http://schemas.microsoft.com/office/drawing/2014/main" id="{C39AB070-DCBA-D735-2E8A-D698BE76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89" name="Bild 88" descr="En pussel pjäs">
              <a:extLst>
                <a:ext uri="{FF2B5EF4-FFF2-40B4-BE49-F238E27FC236}">
                  <a16:creationId xmlns:a16="http://schemas.microsoft.com/office/drawing/2014/main" id="{0EB18682-DC37-8C48-CE1A-8FAF7DCA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ABD453DC-3AC3-F402-D9C9-3A16D6157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112" name="textruta 111">
            <a:extLst>
              <a:ext uri="{FF2B5EF4-FFF2-40B4-BE49-F238E27FC236}">
                <a16:creationId xmlns:a16="http://schemas.microsoft.com/office/drawing/2014/main" id="{53B79F9A-30C4-17BF-1729-6A877B8CE25A}"/>
              </a:ext>
            </a:extLst>
          </p:cNvPr>
          <p:cNvSpPr txBox="1"/>
          <p:nvPr/>
        </p:nvSpPr>
        <p:spPr>
          <a:xfrm>
            <a:off x="2226856" y="2389169"/>
            <a:ext cx="3533010" cy="830997"/>
          </a:xfrm>
          <a:custGeom>
            <a:avLst/>
            <a:gdLst>
              <a:gd name="connsiteX0" fmla="*/ 0 w 3533010"/>
              <a:gd name="connsiteY0" fmla="*/ 0 h 830997"/>
              <a:gd name="connsiteX1" fmla="*/ 553505 w 3533010"/>
              <a:gd name="connsiteY1" fmla="*/ 0 h 830997"/>
              <a:gd name="connsiteX2" fmla="*/ 1036350 w 3533010"/>
              <a:gd name="connsiteY2" fmla="*/ 0 h 830997"/>
              <a:gd name="connsiteX3" fmla="*/ 1554524 w 3533010"/>
              <a:gd name="connsiteY3" fmla="*/ 0 h 830997"/>
              <a:gd name="connsiteX4" fmla="*/ 2178690 w 3533010"/>
              <a:gd name="connsiteY4" fmla="*/ 0 h 830997"/>
              <a:gd name="connsiteX5" fmla="*/ 2732194 w 3533010"/>
              <a:gd name="connsiteY5" fmla="*/ 0 h 830997"/>
              <a:gd name="connsiteX6" fmla="*/ 3533010 w 3533010"/>
              <a:gd name="connsiteY6" fmla="*/ 0 h 830997"/>
              <a:gd name="connsiteX7" fmla="*/ 3533010 w 3533010"/>
              <a:gd name="connsiteY7" fmla="*/ 423808 h 830997"/>
              <a:gd name="connsiteX8" fmla="*/ 3533010 w 3533010"/>
              <a:gd name="connsiteY8" fmla="*/ 830997 h 830997"/>
              <a:gd name="connsiteX9" fmla="*/ 2944175 w 3533010"/>
              <a:gd name="connsiteY9" fmla="*/ 830997 h 830997"/>
              <a:gd name="connsiteX10" fmla="*/ 2426000 w 3533010"/>
              <a:gd name="connsiteY10" fmla="*/ 830997 h 830997"/>
              <a:gd name="connsiteX11" fmla="*/ 1766505 w 3533010"/>
              <a:gd name="connsiteY11" fmla="*/ 830997 h 830997"/>
              <a:gd name="connsiteX12" fmla="*/ 1213000 w 3533010"/>
              <a:gd name="connsiteY12" fmla="*/ 830997 h 830997"/>
              <a:gd name="connsiteX13" fmla="*/ 730155 w 3533010"/>
              <a:gd name="connsiteY13" fmla="*/ 830997 h 830997"/>
              <a:gd name="connsiteX14" fmla="*/ 0 w 3533010"/>
              <a:gd name="connsiteY14" fmla="*/ 830997 h 830997"/>
              <a:gd name="connsiteX15" fmla="*/ 0 w 3533010"/>
              <a:gd name="connsiteY15" fmla="*/ 432118 h 830997"/>
              <a:gd name="connsiteX16" fmla="*/ 0 w 3533010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3010" h="830997" fill="none" extrusionOk="0">
                <a:moveTo>
                  <a:pt x="0" y="0"/>
                </a:moveTo>
                <a:cubicBezTo>
                  <a:pt x="161250" y="25426"/>
                  <a:pt x="363188" y="-14696"/>
                  <a:pt x="553505" y="0"/>
                </a:cubicBezTo>
                <a:cubicBezTo>
                  <a:pt x="743823" y="14696"/>
                  <a:pt x="842473" y="-5158"/>
                  <a:pt x="1036350" y="0"/>
                </a:cubicBezTo>
                <a:cubicBezTo>
                  <a:pt x="1230227" y="5158"/>
                  <a:pt x="1366400" y="18387"/>
                  <a:pt x="1554524" y="0"/>
                </a:cubicBezTo>
                <a:cubicBezTo>
                  <a:pt x="1742648" y="-18387"/>
                  <a:pt x="1882461" y="-12404"/>
                  <a:pt x="2178690" y="0"/>
                </a:cubicBezTo>
                <a:cubicBezTo>
                  <a:pt x="2474919" y="12404"/>
                  <a:pt x="2567418" y="-10054"/>
                  <a:pt x="2732194" y="0"/>
                </a:cubicBezTo>
                <a:cubicBezTo>
                  <a:pt x="2896970" y="10054"/>
                  <a:pt x="3241823" y="-34214"/>
                  <a:pt x="3533010" y="0"/>
                </a:cubicBezTo>
                <a:cubicBezTo>
                  <a:pt x="3537881" y="146867"/>
                  <a:pt x="3548759" y="253928"/>
                  <a:pt x="3533010" y="423808"/>
                </a:cubicBezTo>
                <a:cubicBezTo>
                  <a:pt x="3517261" y="593688"/>
                  <a:pt x="3541021" y="669411"/>
                  <a:pt x="3533010" y="830997"/>
                </a:cubicBezTo>
                <a:cubicBezTo>
                  <a:pt x="3362357" y="821223"/>
                  <a:pt x="3183654" y="811284"/>
                  <a:pt x="2944175" y="830997"/>
                </a:cubicBezTo>
                <a:cubicBezTo>
                  <a:pt x="2704697" y="850710"/>
                  <a:pt x="2614430" y="841124"/>
                  <a:pt x="2426000" y="830997"/>
                </a:cubicBezTo>
                <a:cubicBezTo>
                  <a:pt x="2237571" y="820870"/>
                  <a:pt x="2038785" y="803294"/>
                  <a:pt x="1766505" y="830997"/>
                </a:cubicBezTo>
                <a:cubicBezTo>
                  <a:pt x="1494226" y="858700"/>
                  <a:pt x="1349746" y="806555"/>
                  <a:pt x="1213000" y="830997"/>
                </a:cubicBezTo>
                <a:cubicBezTo>
                  <a:pt x="1076255" y="855439"/>
                  <a:pt x="931846" y="825836"/>
                  <a:pt x="730155" y="830997"/>
                </a:cubicBezTo>
                <a:cubicBezTo>
                  <a:pt x="528465" y="836158"/>
                  <a:pt x="217655" y="832467"/>
                  <a:pt x="0" y="830997"/>
                </a:cubicBezTo>
                <a:cubicBezTo>
                  <a:pt x="-17145" y="640776"/>
                  <a:pt x="-6067" y="523787"/>
                  <a:pt x="0" y="432118"/>
                </a:cubicBezTo>
                <a:cubicBezTo>
                  <a:pt x="6067" y="340449"/>
                  <a:pt x="14630" y="131074"/>
                  <a:pt x="0" y="0"/>
                </a:cubicBezTo>
                <a:close/>
              </a:path>
              <a:path w="3533010" h="830997" stroke="0" extrusionOk="0">
                <a:moveTo>
                  <a:pt x="0" y="0"/>
                </a:moveTo>
                <a:cubicBezTo>
                  <a:pt x="140861" y="-13147"/>
                  <a:pt x="441152" y="3391"/>
                  <a:pt x="553505" y="0"/>
                </a:cubicBezTo>
                <a:cubicBezTo>
                  <a:pt x="665858" y="-3391"/>
                  <a:pt x="808584" y="-10010"/>
                  <a:pt x="1036350" y="0"/>
                </a:cubicBezTo>
                <a:cubicBezTo>
                  <a:pt x="1264116" y="10010"/>
                  <a:pt x="1517766" y="-20915"/>
                  <a:pt x="1695845" y="0"/>
                </a:cubicBezTo>
                <a:cubicBezTo>
                  <a:pt x="1873925" y="20915"/>
                  <a:pt x="2131736" y="-20509"/>
                  <a:pt x="2249350" y="0"/>
                </a:cubicBezTo>
                <a:cubicBezTo>
                  <a:pt x="2366964" y="20509"/>
                  <a:pt x="2680748" y="7378"/>
                  <a:pt x="2802855" y="0"/>
                </a:cubicBezTo>
                <a:cubicBezTo>
                  <a:pt x="2924963" y="-7378"/>
                  <a:pt x="3324106" y="35226"/>
                  <a:pt x="3533010" y="0"/>
                </a:cubicBezTo>
                <a:cubicBezTo>
                  <a:pt x="3527193" y="174921"/>
                  <a:pt x="3531783" y="218664"/>
                  <a:pt x="3533010" y="398879"/>
                </a:cubicBezTo>
                <a:cubicBezTo>
                  <a:pt x="3534237" y="579094"/>
                  <a:pt x="3549110" y="623240"/>
                  <a:pt x="3533010" y="830997"/>
                </a:cubicBezTo>
                <a:cubicBezTo>
                  <a:pt x="3324855" y="808351"/>
                  <a:pt x="3186836" y="825554"/>
                  <a:pt x="3014835" y="830997"/>
                </a:cubicBezTo>
                <a:cubicBezTo>
                  <a:pt x="2842835" y="836440"/>
                  <a:pt x="2678315" y="815126"/>
                  <a:pt x="2426000" y="830997"/>
                </a:cubicBezTo>
                <a:cubicBezTo>
                  <a:pt x="2173686" y="846868"/>
                  <a:pt x="1968914" y="831666"/>
                  <a:pt x="1837165" y="830997"/>
                </a:cubicBezTo>
                <a:cubicBezTo>
                  <a:pt x="1705417" y="830328"/>
                  <a:pt x="1479972" y="804140"/>
                  <a:pt x="1283660" y="830997"/>
                </a:cubicBezTo>
                <a:cubicBezTo>
                  <a:pt x="1087348" y="857854"/>
                  <a:pt x="852382" y="833220"/>
                  <a:pt x="624165" y="830997"/>
                </a:cubicBezTo>
                <a:cubicBezTo>
                  <a:pt x="395949" y="828774"/>
                  <a:pt x="288415" y="802536"/>
                  <a:pt x="0" y="830997"/>
                </a:cubicBezTo>
                <a:cubicBezTo>
                  <a:pt x="7205" y="690616"/>
                  <a:pt x="-7375" y="590180"/>
                  <a:pt x="0" y="432118"/>
                </a:cubicBezTo>
                <a:cubicBezTo>
                  <a:pt x="7375" y="274056"/>
                  <a:pt x="7765" y="142625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52400" dist="317500" dir="5400000" sx="90000" sy="-19000" rotWithShape="0">
              <a:prstClr val="black">
                <a:alpha val="51000"/>
              </a:prstClr>
            </a:outerShdw>
            <a:softEdge rad="0"/>
          </a:effectLst>
          <a:scene3d>
            <a:camera prst="orthographicFront"/>
            <a:lightRig rig="balanced" dir="t"/>
          </a:scene3d>
          <a:sp3d prstMaterial="plastic"/>
        </p:spPr>
        <p:txBody>
          <a:bodyPr wrap="square" rtlCol="0">
            <a:spAutoFit/>
          </a:bodyPr>
          <a:lstStyle/>
          <a:p>
            <a:r>
              <a:rPr lang="sv-SE" sz="2400" dirty="0"/>
              <a:t>Det är 2023 nu</a:t>
            </a:r>
            <a:br>
              <a:rPr lang="sv-SE" sz="2400" dirty="0"/>
            </a:br>
            <a:r>
              <a:rPr lang="sv-SE" sz="2400" dirty="0"/>
              <a:t>Vad har hänt sen 2019?</a:t>
            </a:r>
            <a:endParaRPr lang="sv-SE" sz="2000" dirty="0"/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73A8190C-7FEC-0F92-C30D-1FE409EA4353}"/>
              </a:ext>
            </a:extLst>
          </p:cNvPr>
          <p:cNvSpPr txBox="1"/>
          <p:nvPr/>
        </p:nvSpPr>
        <p:spPr>
          <a:xfrm>
            <a:off x="6739842" y="3345937"/>
            <a:ext cx="3496863" cy="1015663"/>
          </a:xfrm>
          <a:custGeom>
            <a:avLst/>
            <a:gdLst>
              <a:gd name="connsiteX0" fmla="*/ 0 w 3496863"/>
              <a:gd name="connsiteY0" fmla="*/ 0 h 1015663"/>
              <a:gd name="connsiteX1" fmla="*/ 769310 w 3496863"/>
              <a:gd name="connsiteY1" fmla="*/ 0 h 1015663"/>
              <a:gd name="connsiteX2" fmla="*/ 1503651 w 3496863"/>
              <a:gd name="connsiteY2" fmla="*/ 0 h 1015663"/>
              <a:gd name="connsiteX3" fmla="*/ 2237992 w 3496863"/>
              <a:gd name="connsiteY3" fmla="*/ 0 h 1015663"/>
              <a:gd name="connsiteX4" fmla="*/ 2832459 w 3496863"/>
              <a:gd name="connsiteY4" fmla="*/ 0 h 1015663"/>
              <a:gd name="connsiteX5" fmla="*/ 3496863 w 3496863"/>
              <a:gd name="connsiteY5" fmla="*/ 0 h 1015663"/>
              <a:gd name="connsiteX6" fmla="*/ 3496863 w 3496863"/>
              <a:gd name="connsiteY6" fmla="*/ 517988 h 1015663"/>
              <a:gd name="connsiteX7" fmla="*/ 3496863 w 3496863"/>
              <a:gd name="connsiteY7" fmla="*/ 1015663 h 1015663"/>
              <a:gd name="connsiteX8" fmla="*/ 2797490 w 3496863"/>
              <a:gd name="connsiteY8" fmla="*/ 1015663 h 1015663"/>
              <a:gd name="connsiteX9" fmla="*/ 2203024 w 3496863"/>
              <a:gd name="connsiteY9" fmla="*/ 1015663 h 1015663"/>
              <a:gd name="connsiteX10" fmla="*/ 1608557 w 3496863"/>
              <a:gd name="connsiteY10" fmla="*/ 1015663 h 1015663"/>
              <a:gd name="connsiteX11" fmla="*/ 874216 w 3496863"/>
              <a:gd name="connsiteY11" fmla="*/ 1015663 h 1015663"/>
              <a:gd name="connsiteX12" fmla="*/ 0 w 3496863"/>
              <a:gd name="connsiteY12" fmla="*/ 1015663 h 1015663"/>
              <a:gd name="connsiteX13" fmla="*/ 0 w 3496863"/>
              <a:gd name="connsiteY13" fmla="*/ 487518 h 1015663"/>
              <a:gd name="connsiteX14" fmla="*/ 0 w 3496863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863" h="1015663" fill="none" extrusionOk="0">
                <a:moveTo>
                  <a:pt x="0" y="0"/>
                </a:moveTo>
                <a:cubicBezTo>
                  <a:pt x="349567" y="-35266"/>
                  <a:pt x="559914" y="-19355"/>
                  <a:pt x="769310" y="0"/>
                </a:cubicBezTo>
                <a:cubicBezTo>
                  <a:pt x="978706" y="19355"/>
                  <a:pt x="1346974" y="8002"/>
                  <a:pt x="1503651" y="0"/>
                </a:cubicBezTo>
                <a:cubicBezTo>
                  <a:pt x="1660328" y="-8002"/>
                  <a:pt x="1983540" y="-29453"/>
                  <a:pt x="2237992" y="0"/>
                </a:cubicBezTo>
                <a:cubicBezTo>
                  <a:pt x="2492444" y="29453"/>
                  <a:pt x="2600863" y="4198"/>
                  <a:pt x="2832459" y="0"/>
                </a:cubicBezTo>
                <a:cubicBezTo>
                  <a:pt x="3064055" y="-4198"/>
                  <a:pt x="3211946" y="26070"/>
                  <a:pt x="3496863" y="0"/>
                </a:cubicBezTo>
                <a:cubicBezTo>
                  <a:pt x="3514103" y="238182"/>
                  <a:pt x="3490292" y="410805"/>
                  <a:pt x="3496863" y="517988"/>
                </a:cubicBezTo>
                <a:cubicBezTo>
                  <a:pt x="3503434" y="625171"/>
                  <a:pt x="3494834" y="866262"/>
                  <a:pt x="3496863" y="1015663"/>
                </a:cubicBezTo>
                <a:cubicBezTo>
                  <a:pt x="3244596" y="1015319"/>
                  <a:pt x="3128261" y="988115"/>
                  <a:pt x="2797490" y="1015663"/>
                </a:cubicBezTo>
                <a:cubicBezTo>
                  <a:pt x="2466719" y="1043211"/>
                  <a:pt x="2433216" y="1034010"/>
                  <a:pt x="2203024" y="1015663"/>
                </a:cubicBezTo>
                <a:cubicBezTo>
                  <a:pt x="1972832" y="997316"/>
                  <a:pt x="1730842" y="1025607"/>
                  <a:pt x="1608557" y="1015663"/>
                </a:cubicBezTo>
                <a:cubicBezTo>
                  <a:pt x="1486272" y="1005719"/>
                  <a:pt x="1237913" y="1007995"/>
                  <a:pt x="874216" y="1015663"/>
                </a:cubicBezTo>
                <a:cubicBezTo>
                  <a:pt x="510519" y="1023331"/>
                  <a:pt x="178462" y="980341"/>
                  <a:pt x="0" y="1015663"/>
                </a:cubicBezTo>
                <a:cubicBezTo>
                  <a:pt x="-8302" y="788926"/>
                  <a:pt x="25527" y="599138"/>
                  <a:pt x="0" y="487518"/>
                </a:cubicBezTo>
                <a:cubicBezTo>
                  <a:pt x="-25527" y="375898"/>
                  <a:pt x="12192" y="115150"/>
                  <a:pt x="0" y="0"/>
                </a:cubicBezTo>
                <a:close/>
              </a:path>
              <a:path w="3496863" h="1015663" stroke="0" extrusionOk="0">
                <a:moveTo>
                  <a:pt x="0" y="0"/>
                </a:moveTo>
                <a:cubicBezTo>
                  <a:pt x="323876" y="5544"/>
                  <a:pt x="381272" y="-10929"/>
                  <a:pt x="664404" y="0"/>
                </a:cubicBezTo>
                <a:cubicBezTo>
                  <a:pt x="947536" y="10929"/>
                  <a:pt x="1137459" y="-16604"/>
                  <a:pt x="1258871" y="0"/>
                </a:cubicBezTo>
                <a:cubicBezTo>
                  <a:pt x="1380283" y="16604"/>
                  <a:pt x="1733118" y="33857"/>
                  <a:pt x="2028181" y="0"/>
                </a:cubicBezTo>
                <a:cubicBezTo>
                  <a:pt x="2323244" y="-33857"/>
                  <a:pt x="2524900" y="26129"/>
                  <a:pt x="2692585" y="0"/>
                </a:cubicBezTo>
                <a:cubicBezTo>
                  <a:pt x="2860270" y="-26129"/>
                  <a:pt x="3115379" y="341"/>
                  <a:pt x="3496863" y="0"/>
                </a:cubicBezTo>
                <a:cubicBezTo>
                  <a:pt x="3475814" y="247890"/>
                  <a:pt x="3522029" y="368422"/>
                  <a:pt x="3496863" y="528145"/>
                </a:cubicBezTo>
                <a:cubicBezTo>
                  <a:pt x="3471697" y="687869"/>
                  <a:pt x="3477818" y="800329"/>
                  <a:pt x="3496863" y="1015663"/>
                </a:cubicBezTo>
                <a:cubicBezTo>
                  <a:pt x="3223671" y="1025700"/>
                  <a:pt x="3134783" y="999836"/>
                  <a:pt x="2797490" y="1015663"/>
                </a:cubicBezTo>
                <a:cubicBezTo>
                  <a:pt x="2460197" y="1031490"/>
                  <a:pt x="2474089" y="1040278"/>
                  <a:pt x="2203024" y="1015663"/>
                </a:cubicBezTo>
                <a:cubicBezTo>
                  <a:pt x="1931959" y="991048"/>
                  <a:pt x="1721298" y="1049894"/>
                  <a:pt x="1503651" y="1015663"/>
                </a:cubicBezTo>
                <a:cubicBezTo>
                  <a:pt x="1286004" y="981432"/>
                  <a:pt x="1030460" y="990935"/>
                  <a:pt x="804278" y="1015663"/>
                </a:cubicBezTo>
                <a:cubicBezTo>
                  <a:pt x="578096" y="1040391"/>
                  <a:pt x="170218" y="1053129"/>
                  <a:pt x="0" y="1015663"/>
                </a:cubicBezTo>
                <a:cubicBezTo>
                  <a:pt x="-9158" y="867287"/>
                  <a:pt x="15886" y="599578"/>
                  <a:pt x="0" y="487518"/>
                </a:cubicBezTo>
                <a:cubicBezTo>
                  <a:pt x="-15886" y="375459"/>
                  <a:pt x="14742" y="230812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52400" dist="317500" dir="5400000" sx="90000" sy="-19000" rotWithShape="0">
              <a:prstClr val="black">
                <a:alpha val="51000"/>
              </a:prstClr>
            </a:outerShdw>
            <a:softEdge rad="0"/>
          </a:effectLst>
          <a:scene3d>
            <a:camera prst="orthographicFront"/>
            <a:lightRig rig="balanced" dir="t"/>
          </a:scene3d>
          <a:sp3d prstMaterial="plastic"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Häng på! </a:t>
            </a:r>
          </a:p>
          <a:p>
            <a:pPr algn="ctr"/>
            <a:r>
              <a:rPr lang="sv-SE" sz="2000" dirty="0"/>
              <a:t>Nu lyfter vi pusselbitarna</a:t>
            </a:r>
            <a:br>
              <a:rPr lang="sv-SE" sz="2000" dirty="0"/>
            </a:br>
            <a:r>
              <a:rPr lang="sv-SE" sz="2000" dirty="0"/>
              <a:t>Vi börjar med Ana och Gullan</a:t>
            </a:r>
          </a:p>
        </p:txBody>
      </p:sp>
    </p:spTree>
    <p:extLst>
      <p:ext uri="{BB962C8B-B14F-4D97-AF65-F5344CB8AC3E}">
        <p14:creationId xmlns:p14="http://schemas.microsoft.com/office/powerpoint/2010/main" val="25510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ild 72" descr="Öppet kuvert med hel fyllning">
            <a:extLst>
              <a:ext uri="{FF2B5EF4-FFF2-40B4-BE49-F238E27FC236}">
                <a16:creationId xmlns:a16="http://schemas.microsoft.com/office/drawing/2014/main" id="{8CEC68A5-A983-1E1D-91C0-B34116C91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28" name="Bild 27" descr="Pergamentrulle med hel fyllning">
            <a:extLst>
              <a:ext uri="{FF2B5EF4-FFF2-40B4-BE49-F238E27FC236}">
                <a16:creationId xmlns:a16="http://schemas.microsoft.com/office/drawing/2014/main" id="{B25A3139-0C30-437B-BC69-FCA9C1E68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0343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068F9666-B7F8-4127-B49B-F8FA11656F40}"/>
              </a:ext>
            </a:extLst>
          </p:cNvPr>
          <p:cNvSpPr txBox="1"/>
          <p:nvPr/>
        </p:nvSpPr>
        <p:spPr>
          <a:xfrm>
            <a:off x="932347" y="3558443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Klart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20" y="1953560"/>
            <a:ext cx="487970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23" name="Bild 22" descr="Pergamentrulle med hel fyllning">
            <a:extLst>
              <a:ext uri="{FF2B5EF4-FFF2-40B4-BE49-F238E27FC236}">
                <a16:creationId xmlns:a16="http://schemas.microsoft.com/office/drawing/2014/main" id="{49F60FE1-05BE-45C4-ADC2-26D7C48D3D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3889" y="1858674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CE527780-22BD-B9F2-7D34-F6B6EDC59F43}"/>
              </a:ext>
            </a:extLst>
          </p:cNvPr>
          <p:cNvSpPr/>
          <p:nvPr/>
        </p:nvSpPr>
        <p:spPr>
          <a:xfrm>
            <a:off x="800747" y="1341409"/>
            <a:ext cx="11502530" cy="439800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1" name="Bild 30" descr="Man med hel fyllning">
            <a:extLst>
              <a:ext uri="{FF2B5EF4-FFF2-40B4-BE49-F238E27FC236}">
                <a16:creationId xmlns:a16="http://schemas.microsoft.com/office/drawing/2014/main" id="{DBACD50E-8453-2004-DBD6-220538430FB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pic>
        <p:nvPicPr>
          <p:cNvPr id="4" name="Bild 3" descr="Programmerare, kvinna med hel fyllning">
            <a:extLst>
              <a:ext uri="{FF2B5EF4-FFF2-40B4-BE49-F238E27FC236}">
                <a16:creationId xmlns:a16="http://schemas.microsoft.com/office/drawing/2014/main" id="{D8E51631-E37D-BBA1-8E56-60D49E3634C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432364" y="2640926"/>
            <a:ext cx="527909" cy="527909"/>
          </a:xfrm>
          <a:prstGeom prst="rect">
            <a:avLst/>
          </a:prstGeom>
        </p:spPr>
      </p:pic>
      <p:pic>
        <p:nvPicPr>
          <p:cNvPr id="49" name="Bild 48" descr="Handskakning med hel fyllning">
            <a:extLst>
              <a:ext uri="{FF2B5EF4-FFF2-40B4-BE49-F238E27FC236}">
                <a16:creationId xmlns:a16="http://schemas.microsoft.com/office/drawing/2014/main" id="{0B2C36E0-B561-0B29-6EA0-8F8231217E3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85710" y="2932181"/>
            <a:ext cx="698008" cy="698008"/>
          </a:xfrm>
          <a:prstGeom prst="rect">
            <a:avLst/>
          </a:prstGeom>
        </p:spPr>
      </p:pic>
      <p:sp>
        <p:nvSpPr>
          <p:cNvPr id="12" name="Rubrik 4">
            <a:extLst>
              <a:ext uri="{FF2B5EF4-FFF2-40B4-BE49-F238E27FC236}">
                <a16:creationId xmlns:a16="http://schemas.microsoft.com/office/drawing/2014/main" id="{D8D8816B-CEB8-0240-E2C5-B3CCFB406D19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0FF79FBE-6350-8B55-7AF9-61DCA0917731}"/>
              </a:ext>
            </a:extLst>
          </p:cNvPr>
          <p:cNvGrpSpPr/>
          <p:nvPr/>
        </p:nvGrpSpPr>
        <p:grpSpPr>
          <a:xfrm>
            <a:off x="694985" y="-890444"/>
            <a:ext cx="13165603" cy="5124193"/>
            <a:chOff x="694985" y="-890444"/>
            <a:chExt cx="13165603" cy="5124193"/>
          </a:xfrm>
        </p:grpSpPr>
        <p:pic>
          <p:nvPicPr>
            <p:cNvPr id="15" name="Bild 14" descr="En pussel pjäs">
              <a:extLst>
                <a:ext uri="{FF2B5EF4-FFF2-40B4-BE49-F238E27FC236}">
                  <a16:creationId xmlns:a16="http://schemas.microsoft.com/office/drawing/2014/main" id="{3590E121-59D4-B21A-33CA-F987495E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6200000">
              <a:off x="694985" y="-338251"/>
              <a:ext cx="4572000" cy="4572000"/>
            </a:xfrm>
            <a:prstGeom prst="rect">
              <a:avLst/>
            </a:prstGeom>
          </p:spPr>
        </p:pic>
        <p:pic>
          <p:nvPicPr>
            <p:cNvPr id="32" name="Bild 31" descr="En pussel pjäs">
              <a:extLst>
                <a:ext uri="{FF2B5EF4-FFF2-40B4-BE49-F238E27FC236}">
                  <a16:creationId xmlns:a16="http://schemas.microsoft.com/office/drawing/2014/main" id="{C60124DC-39D5-AF4B-E462-206B602F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rot="10800000">
              <a:off x="2416947" y="-860930"/>
              <a:ext cx="4572000" cy="4572000"/>
            </a:xfrm>
            <a:prstGeom prst="rect">
              <a:avLst/>
            </a:prstGeom>
          </p:spPr>
        </p:pic>
        <p:pic>
          <p:nvPicPr>
            <p:cNvPr id="34" name="Bild 33" descr="En pussel pjäs">
              <a:extLst>
                <a:ext uri="{FF2B5EF4-FFF2-40B4-BE49-F238E27FC236}">
                  <a16:creationId xmlns:a16="http://schemas.microsoft.com/office/drawing/2014/main" id="{215A3352-FA30-7C44-E951-DB03F482E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36" name="Bild 35" descr="En pussel pjäs">
              <a:extLst>
                <a:ext uri="{FF2B5EF4-FFF2-40B4-BE49-F238E27FC236}">
                  <a16:creationId xmlns:a16="http://schemas.microsoft.com/office/drawing/2014/main" id="{ABC654E2-2CFE-78C1-D87F-B1A3544BC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38" name="Bild 37" descr="En pussel pjäs">
              <a:extLst>
                <a:ext uri="{FF2B5EF4-FFF2-40B4-BE49-F238E27FC236}">
                  <a16:creationId xmlns:a16="http://schemas.microsoft.com/office/drawing/2014/main" id="{FEAB0EFE-A4AF-D5FD-C07C-0D3EBDC76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48" name="Bild 47" descr="En pussel pjäs">
              <a:extLst>
                <a:ext uri="{FF2B5EF4-FFF2-40B4-BE49-F238E27FC236}">
                  <a16:creationId xmlns:a16="http://schemas.microsoft.com/office/drawing/2014/main" id="{79035D9D-3E56-D733-17E3-497E794F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C1F7CB59-E874-DCB1-8004-21D6A9E6B819}"/>
              </a:ext>
            </a:extLst>
          </p:cNvPr>
          <p:cNvGrpSpPr/>
          <p:nvPr/>
        </p:nvGrpSpPr>
        <p:grpSpPr>
          <a:xfrm>
            <a:off x="-1036631" y="2472020"/>
            <a:ext cx="14846146" cy="5137576"/>
            <a:chOff x="-1116997" y="2379605"/>
            <a:chExt cx="14846146" cy="5137576"/>
          </a:xfrm>
        </p:grpSpPr>
        <p:pic>
          <p:nvPicPr>
            <p:cNvPr id="55" name="Bild 54" descr="En pussel pjäs">
              <a:extLst>
                <a:ext uri="{FF2B5EF4-FFF2-40B4-BE49-F238E27FC236}">
                  <a16:creationId xmlns:a16="http://schemas.microsoft.com/office/drawing/2014/main" id="{7F706AC2-39F9-ACD9-5466-132CD33B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56" name="Bild 55" descr="En pussel pjäs">
              <a:extLst>
                <a:ext uri="{FF2B5EF4-FFF2-40B4-BE49-F238E27FC236}">
                  <a16:creationId xmlns:a16="http://schemas.microsoft.com/office/drawing/2014/main" id="{85C24A59-EEEC-F1C8-08F3-C760C2EE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57" name="Bild 56" descr="En pussel pjäs">
              <a:extLst>
                <a:ext uri="{FF2B5EF4-FFF2-40B4-BE49-F238E27FC236}">
                  <a16:creationId xmlns:a16="http://schemas.microsoft.com/office/drawing/2014/main" id="{0834302E-42A5-27E3-E5C1-FA719CD53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58" name="Bild 57" descr="En pussel pjäs">
              <a:extLst>
                <a:ext uri="{FF2B5EF4-FFF2-40B4-BE49-F238E27FC236}">
                  <a16:creationId xmlns:a16="http://schemas.microsoft.com/office/drawing/2014/main" id="{C290A91C-D1E3-6A64-A35B-206A27F6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59" name="Bild 58" descr="En pussel pjäs">
              <a:extLst>
                <a:ext uri="{FF2B5EF4-FFF2-40B4-BE49-F238E27FC236}">
                  <a16:creationId xmlns:a16="http://schemas.microsoft.com/office/drawing/2014/main" id="{16E0A60C-CE1D-2495-1E36-C6A4A3A5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60" name="Bild 59" descr="En pussel pjäs">
              <a:extLst>
                <a:ext uri="{FF2B5EF4-FFF2-40B4-BE49-F238E27FC236}">
                  <a16:creationId xmlns:a16="http://schemas.microsoft.com/office/drawing/2014/main" id="{D96CCFDD-0DFC-BD56-A8BE-E01D2CFE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61" name="Bild 60" descr="En pussel pjäs">
              <a:extLst>
                <a:ext uri="{FF2B5EF4-FFF2-40B4-BE49-F238E27FC236}">
                  <a16:creationId xmlns:a16="http://schemas.microsoft.com/office/drawing/2014/main" id="{85C65B8D-3800-2989-B240-78C93337F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8DB2418C-5A39-3F87-235F-11A73C1C358E}"/>
              </a:ext>
            </a:extLst>
          </p:cNvPr>
          <p:cNvGrpSpPr/>
          <p:nvPr/>
        </p:nvGrpSpPr>
        <p:grpSpPr>
          <a:xfrm>
            <a:off x="788624" y="764722"/>
            <a:ext cx="13067818" cy="5586896"/>
            <a:chOff x="696326" y="635272"/>
            <a:chExt cx="13067818" cy="5586896"/>
          </a:xfrm>
        </p:grpSpPr>
        <p:pic>
          <p:nvPicPr>
            <p:cNvPr id="64" name="Bild 63" descr="En pussel pjäs">
              <a:extLst>
                <a:ext uri="{FF2B5EF4-FFF2-40B4-BE49-F238E27FC236}">
                  <a16:creationId xmlns:a16="http://schemas.microsoft.com/office/drawing/2014/main" id="{A0158348-9DDC-D591-6C43-7209FF3B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rot="19245581">
              <a:off x="696326" y="1650168"/>
              <a:ext cx="4572000" cy="4572000"/>
            </a:xfrm>
            <a:prstGeom prst="rect">
              <a:avLst/>
            </a:prstGeom>
          </p:spPr>
        </p:pic>
        <p:pic>
          <p:nvPicPr>
            <p:cNvPr id="65" name="Bild 64" descr="En pussel pjäs">
              <a:extLst>
                <a:ext uri="{FF2B5EF4-FFF2-40B4-BE49-F238E27FC236}">
                  <a16:creationId xmlns:a16="http://schemas.microsoft.com/office/drawing/2014/main" id="{B7392996-2D8F-D981-6616-0029BC6A2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0800000">
              <a:off x="2339804" y="694823"/>
              <a:ext cx="4572000" cy="4572000"/>
            </a:xfrm>
            <a:prstGeom prst="rect">
              <a:avLst/>
            </a:prstGeom>
          </p:spPr>
        </p:pic>
        <p:pic>
          <p:nvPicPr>
            <p:cNvPr id="68" name="Bild 67" descr="En pussel pjäs">
              <a:extLst>
                <a:ext uri="{FF2B5EF4-FFF2-40B4-BE49-F238E27FC236}">
                  <a16:creationId xmlns:a16="http://schemas.microsoft.com/office/drawing/2014/main" id="{BE6B09BB-A483-59D2-56E6-FF4FF3E65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69" name="Bild 68" descr="En pussel pjäs">
              <a:extLst>
                <a:ext uri="{FF2B5EF4-FFF2-40B4-BE49-F238E27FC236}">
                  <a16:creationId xmlns:a16="http://schemas.microsoft.com/office/drawing/2014/main" id="{2B44363C-3B58-0783-24F6-27F4BBBE4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70" name="Bild 69" descr="En pussel pjäs">
              <a:extLst>
                <a:ext uri="{FF2B5EF4-FFF2-40B4-BE49-F238E27FC236}">
                  <a16:creationId xmlns:a16="http://schemas.microsoft.com/office/drawing/2014/main" id="{B4310046-F0F7-3B8B-97E4-3940CE411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71" name="Bild 70" descr="En pussel pjäs">
              <a:extLst>
                <a:ext uri="{FF2B5EF4-FFF2-40B4-BE49-F238E27FC236}">
                  <a16:creationId xmlns:a16="http://schemas.microsoft.com/office/drawing/2014/main" id="{729898C1-D31D-B5F7-35C2-B1523076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</p:grpSp>
      <p:sp>
        <p:nvSpPr>
          <p:cNvPr id="72" name="textruta 71">
            <a:extLst>
              <a:ext uri="{FF2B5EF4-FFF2-40B4-BE49-F238E27FC236}">
                <a16:creationId xmlns:a16="http://schemas.microsoft.com/office/drawing/2014/main" id="{E03D1E91-EA56-CCBD-4011-490C2CD51E92}"/>
              </a:ext>
            </a:extLst>
          </p:cNvPr>
          <p:cNvSpPr txBox="1"/>
          <p:nvPr/>
        </p:nvSpPr>
        <p:spPr>
          <a:xfrm>
            <a:off x="838595" y="6187162"/>
            <a:ext cx="9812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Då: Gullan måste använda Ana som ombud för att registrera platser </a:t>
            </a:r>
          </a:p>
          <a:p>
            <a:r>
              <a:rPr lang="sv-SE" dirty="0">
                <a:sym typeface="Wingdings" panose="05000000000000000000" pitchFamily="2" charset="2"/>
              </a:rPr>
              <a:t>Nu: </a:t>
            </a:r>
            <a:r>
              <a:rPr lang="sv-SE" dirty="0"/>
              <a:t>Gullan registrerar sina platser och handledare själv</a:t>
            </a:r>
          </a:p>
        </p:txBody>
      </p:sp>
    </p:spTree>
    <p:extLst>
      <p:ext uri="{BB962C8B-B14F-4D97-AF65-F5344CB8AC3E}">
        <p14:creationId xmlns:p14="http://schemas.microsoft.com/office/powerpoint/2010/main" val="1180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Bild 103" descr="Öppet kuvert med hel fyllning">
            <a:extLst>
              <a:ext uri="{FF2B5EF4-FFF2-40B4-BE49-F238E27FC236}">
                <a16:creationId xmlns:a16="http://schemas.microsoft.com/office/drawing/2014/main" id="{BF49D32E-B33C-F0DB-C793-80726E0EE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612">
            <a:off x="4160227" y="2668918"/>
            <a:ext cx="496034" cy="496034"/>
          </a:xfrm>
          <a:prstGeom prst="rect">
            <a:avLst/>
          </a:prstGeom>
        </p:spPr>
      </p:pic>
      <p:pic>
        <p:nvPicPr>
          <p:cNvPr id="66" name="Bild 65" descr="Skrivplatta avbockat och kryssat kontur">
            <a:extLst>
              <a:ext uri="{FF2B5EF4-FFF2-40B4-BE49-F238E27FC236}">
                <a16:creationId xmlns:a16="http://schemas.microsoft.com/office/drawing/2014/main" id="{E8953D16-E09D-68C5-56E1-E7F89714F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1532" y="4598586"/>
            <a:ext cx="914400" cy="914400"/>
          </a:xfrm>
          <a:prstGeom prst="rect">
            <a:avLst/>
          </a:prstGeom>
        </p:spPr>
      </p:pic>
      <p:pic>
        <p:nvPicPr>
          <p:cNvPr id="67" name="Bild 66" descr="Skrivplatta avbockat och kryssat kontur">
            <a:extLst>
              <a:ext uri="{FF2B5EF4-FFF2-40B4-BE49-F238E27FC236}">
                <a16:creationId xmlns:a16="http://schemas.microsoft.com/office/drawing/2014/main" id="{65F97847-8297-F29A-621B-C5960931D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5306" y="4964345"/>
            <a:ext cx="621445" cy="621445"/>
          </a:xfrm>
          <a:prstGeom prst="rect">
            <a:avLst/>
          </a:prstGeom>
        </p:spPr>
      </p:pic>
      <p:grpSp>
        <p:nvGrpSpPr>
          <p:cNvPr id="17" name="Bild 31" descr="Familj med två barn med hel fyllning">
            <a:extLst>
              <a:ext uri="{FF2B5EF4-FFF2-40B4-BE49-F238E27FC236}">
                <a16:creationId xmlns:a16="http://schemas.microsoft.com/office/drawing/2014/main" id="{7D36B73B-9210-099D-9E56-37CEFE631083}"/>
              </a:ext>
            </a:extLst>
          </p:cNvPr>
          <p:cNvGrpSpPr/>
          <p:nvPr/>
        </p:nvGrpSpPr>
        <p:grpSpPr>
          <a:xfrm>
            <a:off x="4636917" y="1816534"/>
            <a:ext cx="837831" cy="759710"/>
            <a:chOff x="4748471" y="1801618"/>
            <a:chExt cx="837831" cy="759710"/>
          </a:xfrm>
          <a:solidFill>
            <a:srgbClr val="000000"/>
          </a:solidFill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31416CC-E866-ED02-2BF5-2C447FC81CEF}"/>
                </a:ext>
              </a:extLst>
            </p:cNvPr>
            <p:cNvSpPr/>
            <p:nvPr/>
          </p:nvSpPr>
          <p:spPr>
            <a:xfrm>
              <a:off x="4748471" y="1953560"/>
              <a:ext cx="837831" cy="607768"/>
            </a:xfrm>
            <a:custGeom>
              <a:avLst/>
              <a:gdLst>
                <a:gd name="connsiteX0" fmla="*/ 836097 w 837831"/>
                <a:gd name="connsiteY0" fmla="*/ 433035 h 607768"/>
                <a:gd name="connsiteX1" fmla="*/ 802759 w 837831"/>
                <a:gd name="connsiteY1" fmla="*/ 327942 h 607768"/>
                <a:gd name="connsiteX2" fmla="*/ 753229 w 837831"/>
                <a:gd name="connsiteY2" fmla="*/ 282359 h 607768"/>
                <a:gd name="connsiteX3" fmla="*/ 733227 w 837831"/>
                <a:gd name="connsiteY3" fmla="*/ 278560 h 607768"/>
                <a:gd name="connsiteX4" fmla="*/ 696079 w 837831"/>
                <a:gd name="connsiteY4" fmla="*/ 289956 h 607768"/>
                <a:gd name="connsiteX5" fmla="*/ 637977 w 837831"/>
                <a:gd name="connsiteY5" fmla="*/ 235510 h 607768"/>
                <a:gd name="connsiteX6" fmla="*/ 603687 w 837831"/>
                <a:gd name="connsiteY6" fmla="*/ 45583 h 607768"/>
                <a:gd name="connsiteX7" fmla="*/ 597019 w 837831"/>
                <a:gd name="connsiteY7" fmla="*/ 31655 h 607768"/>
                <a:gd name="connsiteX8" fmla="*/ 557967 w 837831"/>
                <a:gd name="connsiteY8" fmla="*/ 6331 h 607768"/>
                <a:gd name="connsiteX9" fmla="*/ 523677 w 837831"/>
                <a:gd name="connsiteY9" fmla="*/ 0 h 607768"/>
                <a:gd name="connsiteX10" fmla="*/ 490339 w 837831"/>
                <a:gd name="connsiteY10" fmla="*/ 6331 h 607768"/>
                <a:gd name="connsiteX11" fmla="*/ 451287 w 837831"/>
                <a:gd name="connsiteY11" fmla="*/ 31655 h 607768"/>
                <a:gd name="connsiteX12" fmla="*/ 444619 w 837831"/>
                <a:gd name="connsiteY12" fmla="*/ 45583 h 607768"/>
                <a:gd name="connsiteX13" fmla="*/ 418902 w 837831"/>
                <a:gd name="connsiteY13" fmla="*/ 182330 h 607768"/>
                <a:gd name="connsiteX14" fmla="*/ 394137 w 837831"/>
                <a:gd name="connsiteY14" fmla="*/ 45583 h 607768"/>
                <a:gd name="connsiteX15" fmla="*/ 387469 w 837831"/>
                <a:gd name="connsiteY15" fmla="*/ 31655 h 607768"/>
                <a:gd name="connsiteX16" fmla="*/ 348417 w 837831"/>
                <a:gd name="connsiteY16" fmla="*/ 6331 h 607768"/>
                <a:gd name="connsiteX17" fmla="*/ 314127 w 837831"/>
                <a:gd name="connsiteY17" fmla="*/ 0 h 607768"/>
                <a:gd name="connsiteX18" fmla="*/ 280789 w 837831"/>
                <a:gd name="connsiteY18" fmla="*/ 6331 h 607768"/>
                <a:gd name="connsiteX19" fmla="*/ 241737 w 837831"/>
                <a:gd name="connsiteY19" fmla="*/ 31655 h 607768"/>
                <a:gd name="connsiteX20" fmla="*/ 235069 w 837831"/>
                <a:gd name="connsiteY20" fmla="*/ 45583 h 607768"/>
                <a:gd name="connsiteX21" fmla="*/ 200779 w 837831"/>
                <a:gd name="connsiteY21" fmla="*/ 235510 h 607768"/>
                <a:gd name="connsiteX22" fmla="*/ 142677 w 837831"/>
                <a:gd name="connsiteY22" fmla="*/ 289956 h 607768"/>
                <a:gd name="connsiteX23" fmla="*/ 104577 w 837831"/>
                <a:gd name="connsiteY23" fmla="*/ 278560 h 607768"/>
                <a:gd name="connsiteX24" fmla="*/ 84574 w 837831"/>
                <a:gd name="connsiteY24" fmla="*/ 282359 h 607768"/>
                <a:gd name="connsiteX25" fmla="*/ 35044 w 837831"/>
                <a:gd name="connsiteY25" fmla="*/ 327942 h 607768"/>
                <a:gd name="connsiteX26" fmla="*/ 1707 w 837831"/>
                <a:gd name="connsiteY26" fmla="*/ 433035 h 607768"/>
                <a:gd name="connsiteX27" fmla="*/ 7422 w 837831"/>
                <a:gd name="connsiteY27" fmla="*/ 464689 h 607768"/>
                <a:gd name="connsiteX28" fmla="*/ 18852 w 837831"/>
                <a:gd name="connsiteY28" fmla="*/ 468488 h 607768"/>
                <a:gd name="connsiteX29" fmla="*/ 35997 w 837831"/>
                <a:gd name="connsiteY29" fmla="*/ 453294 h 607768"/>
                <a:gd name="connsiteX30" fmla="*/ 56952 w 837831"/>
                <a:gd name="connsiteY30" fmla="*/ 387452 h 607768"/>
                <a:gd name="connsiteX31" fmla="*/ 56952 w 837831"/>
                <a:gd name="connsiteY31" fmla="*/ 455826 h 607768"/>
                <a:gd name="connsiteX32" fmla="*/ 56952 w 837831"/>
                <a:gd name="connsiteY32" fmla="*/ 607768 h 607768"/>
                <a:gd name="connsiteX33" fmla="*/ 95052 w 837831"/>
                <a:gd name="connsiteY33" fmla="*/ 607768 h 607768"/>
                <a:gd name="connsiteX34" fmla="*/ 95052 w 837831"/>
                <a:gd name="connsiteY34" fmla="*/ 455826 h 607768"/>
                <a:gd name="connsiteX35" fmla="*/ 114102 w 837831"/>
                <a:gd name="connsiteY35" fmla="*/ 455826 h 607768"/>
                <a:gd name="connsiteX36" fmla="*/ 114102 w 837831"/>
                <a:gd name="connsiteY36" fmla="*/ 607768 h 607768"/>
                <a:gd name="connsiteX37" fmla="*/ 152202 w 837831"/>
                <a:gd name="connsiteY37" fmla="*/ 607768 h 607768"/>
                <a:gd name="connsiteX38" fmla="*/ 152202 w 837831"/>
                <a:gd name="connsiteY38" fmla="*/ 341870 h 607768"/>
                <a:gd name="connsiteX39" fmla="*/ 153154 w 837831"/>
                <a:gd name="connsiteY39" fmla="*/ 341870 h 607768"/>
                <a:gd name="connsiteX40" fmla="*/ 228402 w 837831"/>
                <a:gd name="connsiteY40" fmla="*/ 272229 h 607768"/>
                <a:gd name="connsiteX41" fmla="*/ 236022 w 837831"/>
                <a:gd name="connsiteY41" fmla="*/ 257035 h 607768"/>
                <a:gd name="connsiteX42" fmla="*/ 266502 w 837831"/>
                <a:gd name="connsiteY42" fmla="*/ 88633 h 607768"/>
                <a:gd name="connsiteX43" fmla="*/ 266502 w 837831"/>
                <a:gd name="connsiteY43" fmla="*/ 607768 h 607768"/>
                <a:gd name="connsiteX44" fmla="*/ 304602 w 837831"/>
                <a:gd name="connsiteY44" fmla="*/ 607768 h 607768"/>
                <a:gd name="connsiteX45" fmla="*/ 304602 w 837831"/>
                <a:gd name="connsiteY45" fmla="*/ 316546 h 607768"/>
                <a:gd name="connsiteX46" fmla="*/ 323652 w 837831"/>
                <a:gd name="connsiteY46" fmla="*/ 316546 h 607768"/>
                <a:gd name="connsiteX47" fmla="*/ 323652 w 837831"/>
                <a:gd name="connsiteY47" fmla="*/ 607768 h 607768"/>
                <a:gd name="connsiteX48" fmla="*/ 361752 w 837831"/>
                <a:gd name="connsiteY48" fmla="*/ 607768 h 607768"/>
                <a:gd name="connsiteX49" fmla="*/ 361752 w 837831"/>
                <a:gd name="connsiteY49" fmla="*/ 88633 h 607768"/>
                <a:gd name="connsiteX50" fmla="*/ 400804 w 837831"/>
                <a:gd name="connsiteY50" fmla="*/ 297553 h 607768"/>
                <a:gd name="connsiteX51" fmla="*/ 418902 w 837831"/>
                <a:gd name="connsiteY51" fmla="*/ 316546 h 607768"/>
                <a:gd name="connsiteX52" fmla="*/ 436999 w 837831"/>
                <a:gd name="connsiteY52" fmla="*/ 297553 h 607768"/>
                <a:gd name="connsiteX53" fmla="*/ 476052 w 837831"/>
                <a:gd name="connsiteY53" fmla="*/ 88633 h 607768"/>
                <a:gd name="connsiteX54" fmla="*/ 476052 w 837831"/>
                <a:gd name="connsiteY54" fmla="*/ 194992 h 607768"/>
                <a:gd name="connsiteX55" fmla="*/ 442714 w 837831"/>
                <a:gd name="connsiteY55" fmla="*/ 379855 h 607768"/>
                <a:gd name="connsiteX56" fmla="*/ 476052 w 837831"/>
                <a:gd name="connsiteY56" fmla="*/ 379855 h 607768"/>
                <a:gd name="connsiteX57" fmla="*/ 476052 w 837831"/>
                <a:gd name="connsiteY57" fmla="*/ 607768 h 607768"/>
                <a:gd name="connsiteX58" fmla="*/ 514152 w 837831"/>
                <a:gd name="connsiteY58" fmla="*/ 607768 h 607768"/>
                <a:gd name="connsiteX59" fmla="*/ 514152 w 837831"/>
                <a:gd name="connsiteY59" fmla="*/ 379855 h 607768"/>
                <a:gd name="connsiteX60" fmla="*/ 533202 w 837831"/>
                <a:gd name="connsiteY60" fmla="*/ 379855 h 607768"/>
                <a:gd name="connsiteX61" fmla="*/ 533202 w 837831"/>
                <a:gd name="connsiteY61" fmla="*/ 607768 h 607768"/>
                <a:gd name="connsiteX62" fmla="*/ 571302 w 837831"/>
                <a:gd name="connsiteY62" fmla="*/ 607768 h 607768"/>
                <a:gd name="connsiteX63" fmla="*/ 571302 w 837831"/>
                <a:gd name="connsiteY63" fmla="*/ 379855 h 607768"/>
                <a:gd name="connsiteX64" fmla="*/ 604639 w 837831"/>
                <a:gd name="connsiteY64" fmla="*/ 379855 h 607768"/>
                <a:gd name="connsiteX65" fmla="*/ 571302 w 837831"/>
                <a:gd name="connsiteY65" fmla="*/ 194992 h 607768"/>
                <a:gd name="connsiteX66" fmla="*/ 571302 w 837831"/>
                <a:gd name="connsiteY66" fmla="*/ 88633 h 607768"/>
                <a:gd name="connsiteX67" fmla="*/ 602734 w 837831"/>
                <a:gd name="connsiteY67" fmla="*/ 257035 h 607768"/>
                <a:gd name="connsiteX68" fmla="*/ 610354 w 837831"/>
                <a:gd name="connsiteY68" fmla="*/ 272229 h 607768"/>
                <a:gd name="connsiteX69" fmla="*/ 686554 w 837831"/>
                <a:gd name="connsiteY69" fmla="*/ 343136 h 607768"/>
                <a:gd name="connsiteX70" fmla="*/ 686554 w 837831"/>
                <a:gd name="connsiteY70" fmla="*/ 421639 h 607768"/>
                <a:gd name="connsiteX71" fmla="*/ 666552 w 837831"/>
                <a:gd name="connsiteY71" fmla="*/ 493812 h 607768"/>
                <a:gd name="connsiteX72" fmla="*/ 685602 w 837831"/>
                <a:gd name="connsiteY72" fmla="*/ 493812 h 607768"/>
                <a:gd name="connsiteX73" fmla="*/ 685602 w 837831"/>
                <a:gd name="connsiteY73" fmla="*/ 607768 h 607768"/>
                <a:gd name="connsiteX74" fmla="*/ 723702 w 837831"/>
                <a:gd name="connsiteY74" fmla="*/ 607768 h 607768"/>
                <a:gd name="connsiteX75" fmla="*/ 723702 w 837831"/>
                <a:gd name="connsiteY75" fmla="*/ 493812 h 607768"/>
                <a:gd name="connsiteX76" fmla="*/ 742752 w 837831"/>
                <a:gd name="connsiteY76" fmla="*/ 493812 h 607768"/>
                <a:gd name="connsiteX77" fmla="*/ 742752 w 837831"/>
                <a:gd name="connsiteY77" fmla="*/ 607768 h 607768"/>
                <a:gd name="connsiteX78" fmla="*/ 780852 w 837831"/>
                <a:gd name="connsiteY78" fmla="*/ 607768 h 607768"/>
                <a:gd name="connsiteX79" fmla="*/ 780852 w 837831"/>
                <a:gd name="connsiteY79" fmla="*/ 493812 h 607768"/>
                <a:gd name="connsiteX80" fmla="*/ 799902 w 837831"/>
                <a:gd name="connsiteY80" fmla="*/ 493812 h 607768"/>
                <a:gd name="connsiteX81" fmla="*/ 781804 w 837831"/>
                <a:gd name="connsiteY81" fmla="*/ 426704 h 607768"/>
                <a:gd name="connsiteX82" fmla="*/ 781804 w 837831"/>
                <a:gd name="connsiteY82" fmla="*/ 387452 h 607768"/>
                <a:gd name="connsiteX83" fmla="*/ 802759 w 837831"/>
                <a:gd name="connsiteY83" fmla="*/ 453294 h 607768"/>
                <a:gd name="connsiteX84" fmla="*/ 819904 w 837831"/>
                <a:gd name="connsiteY84" fmla="*/ 468488 h 607768"/>
                <a:gd name="connsiteX85" fmla="*/ 831334 w 837831"/>
                <a:gd name="connsiteY85" fmla="*/ 463423 h 607768"/>
                <a:gd name="connsiteX86" fmla="*/ 836097 w 837831"/>
                <a:gd name="connsiteY86" fmla="*/ 433035 h 6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37831" h="607768">
                  <a:moveTo>
                    <a:pt x="836097" y="433035"/>
                  </a:moveTo>
                  <a:lnTo>
                    <a:pt x="802759" y="327942"/>
                  </a:lnTo>
                  <a:cubicBezTo>
                    <a:pt x="791329" y="306416"/>
                    <a:pt x="773232" y="289956"/>
                    <a:pt x="753229" y="282359"/>
                  </a:cubicBezTo>
                  <a:cubicBezTo>
                    <a:pt x="747514" y="279827"/>
                    <a:pt x="739894" y="278560"/>
                    <a:pt x="733227" y="278560"/>
                  </a:cubicBezTo>
                  <a:cubicBezTo>
                    <a:pt x="719892" y="278560"/>
                    <a:pt x="707509" y="282359"/>
                    <a:pt x="696079" y="289956"/>
                  </a:cubicBezTo>
                  <a:lnTo>
                    <a:pt x="637977" y="235510"/>
                  </a:lnTo>
                  <a:lnTo>
                    <a:pt x="603687" y="45583"/>
                  </a:lnTo>
                  <a:cubicBezTo>
                    <a:pt x="602734" y="40518"/>
                    <a:pt x="599877" y="34187"/>
                    <a:pt x="597019" y="31655"/>
                  </a:cubicBezTo>
                  <a:cubicBezTo>
                    <a:pt x="585589" y="20259"/>
                    <a:pt x="572254" y="11396"/>
                    <a:pt x="557967" y="6331"/>
                  </a:cubicBezTo>
                  <a:cubicBezTo>
                    <a:pt x="546537" y="2532"/>
                    <a:pt x="535107" y="0"/>
                    <a:pt x="523677" y="0"/>
                  </a:cubicBezTo>
                  <a:cubicBezTo>
                    <a:pt x="512247" y="0"/>
                    <a:pt x="500817" y="2532"/>
                    <a:pt x="490339" y="6331"/>
                  </a:cubicBezTo>
                  <a:cubicBezTo>
                    <a:pt x="476052" y="11396"/>
                    <a:pt x="462717" y="20259"/>
                    <a:pt x="451287" y="31655"/>
                  </a:cubicBezTo>
                  <a:cubicBezTo>
                    <a:pt x="447477" y="35453"/>
                    <a:pt x="445572" y="40518"/>
                    <a:pt x="444619" y="45583"/>
                  </a:cubicBezTo>
                  <a:lnTo>
                    <a:pt x="418902" y="182330"/>
                  </a:lnTo>
                  <a:lnTo>
                    <a:pt x="394137" y="45583"/>
                  </a:lnTo>
                  <a:cubicBezTo>
                    <a:pt x="393184" y="40518"/>
                    <a:pt x="390327" y="34187"/>
                    <a:pt x="387469" y="31655"/>
                  </a:cubicBezTo>
                  <a:cubicBezTo>
                    <a:pt x="376039" y="20259"/>
                    <a:pt x="362704" y="11396"/>
                    <a:pt x="348417" y="6331"/>
                  </a:cubicBezTo>
                  <a:cubicBezTo>
                    <a:pt x="336987" y="2532"/>
                    <a:pt x="325557" y="0"/>
                    <a:pt x="314127" y="0"/>
                  </a:cubicBezTo>
                  <a:cubicBezTo>
                    <a:pt x="302697" y="0"/>
                    <a:pt x="291267" y="2532"/>
                    <a:pt x="280789" y="6331"/>
                  </a:cubicBezTo>
                  <a:cubicBezTo>
                    <a:pt x="266502" y="11396"/>
                    <a:pt x="253167" y="20259"/>
                    <a:pt x="241737" y="31655"/>
                  </a:cubicBezTo>
                  <a:cubicBezTo>
                    <a:pt x="237927" y="35453"/>
                    <a:pt x="236022" y="40518"/>
                    <a:pt x="235069" y="45583"/>
                  </a:cubicBezTo>
                  <a:lnTo>
                    <a:pt x="200779" y="235510"/>
                  </a:lnTo>
                  <a:lnTo>
                    <a:pt x="142677" y="289956"/>
                  </a:lnTo>
                  <a:cubicBezTo>
                    <a:pt x="130294" y="282359"/>
                    <a:pt x="117912" y="278560"/>
                    <a:pt x="104577" y="278560"/>
                  </a:cubicBezTo>
                  <a:cubicBezTo>
                    <a:pt x="97909" y="278560"/>
                    <a:pt x="90289" y="279827"/>
                    <a:pt x="84574" y="282359"/>
                  </a:cubicBezTo>
                  <a:cubicBezTo>
                    <a:pt x="64572" y="288690"/>
                    <a:pt x="46474" y="305150"/>
                    <a:pt x="35044" y="327942"/>
                  </a:cubicBezTo>
                  <a:lnTo>
                    <a:pt x="1707" y="433035"/>
                  </a:lnTo>
                  <a:cubicBezTo>
                    <a:pt x="-2103" y="444430"/>
                    <a:pt x="754" y="457092"/>
                    <a:pt x="7422" y="464689"/>
                  </a:cubicBezTo>
                  <a:cubicBezTo>
                    <a:pt x="11232" y="467222"/>
                    <a:pt x="15042" y="468488"/>
                    <a:pt x="18852" y="468488"/>
                  </a:cubicBezTo>
                  <a:cubicBezTo>
                    <a:pt x="26472" y="468488"/>
                    <a:pt x="33139" y="462157"/>
                    <a:pt x="35997" y="453294"/>
                  </a:cubicBezTo>
                  <a:lnTo>
                    <a:pt x="56952" y="387452"/>
                  </a:lnTo>
                  <a:lnTo>
                    <a:pt x="56952" y="455826"/>
                  </a:lnTo>
                  <a:lnTo>
                    <a:pt x="56952" y="607768"/>
                  </a:lnTo>
                  <a:lnTo>
                    <a:pt x="95052" y="607768"/>
                  </a:lnTo>
                  <a:lnTo>
                    <a:pt x="95052" y="455826"/>
                  </a:lnTo>
                  <a:lnTo>
                    <a:pt x="114102" y="455826"/>
                  </a:lnTo>
                  <a:lnTo>
                    <a:pt x="114102" y="607768"/>
                  </a:lnTo>
                  <a:lnTo>
                    <a:pt x="152202" y="607768"/>
                  </a:lnTo>
                  <a:lnTo>
                    <a:pt x="152202" y="341870"/>
                  </a:lnTo>
                  <a:lnTo>
                    <a:pt x="153154" y="341870"/>
                  </a:lnTo>
                  <a:lnTo>
                    <a:pt x="228402" y="272229"/>
                  </a:lnTo>
                  <a:cubicBezTo>
                    <a:pt x="232212" y="268431"/>
                    <a:pt x="235069" y="263366"/>
                    <a:pt x="236022" y="257035"/>
                  </a:cubicBezTo>
                  <a:lnTo>
                    <a:pt x="266502" y="88633"/>
                  </a:lnTo>
                  <a:lnTo>
                    <a:pt x="266502" y="607768"/>
                  </a:lnTo>
                  <a:lnTo>
                    <a:pt x="304602" y="607768"/>
                  </a:lnTo>
                  <a:lnTo>
                    <a:pt x="304602" y="316546"/>
                  </a:lnTo>
                  <a:lnTo>
                    <a:pt x="323652" y="316546"/>
                  </a:lnTo>
                  <a:lnTo>
                    <a:pt x="323652" y="607768"/>
                  </a:lnTo>
                  <a:lnTo>
                    <a:pt x="361752" y="607768"/>
                  </a:lnTo>
                  <a:lnTo>
                    <a:pt x="361752" y="88633"/>
                  </a:lnTo>
                  <a:lnTo>
                    <a:pt x="400804" y="297553"/>
                  </a:lnTo>
                  <a:cubicBezTo>
                    <a:pt x="402709" y="308949"/>
                    <a:pt x="410329" y="316546"/>
                    <a:pt x="418902" y="316546"/>
                  </a:cubicBezTo>
                  <a:cubicBezTo>
                    <a:pt x="427474" y="316546"/>
                    <a:pt x="435094" y="308949"/>
                    <a:pt x="436999" y="297553"/>
                  </a:cubicBezTo>
                  <a:lnTo>
                    <a:pt x="476052" y="88633"/>
                  </a:lnTo>
                  <a:lnTo>
                    <a:pt x="476052" y="194992"/>
                  </a:lnTo>
                  <a:lnTo>
                    <a:pt x="442714" y="379855"/>
                  </a:lnTo>
                  <a:lnTo>
                    <a:pt x="476052" y="379855"/>
                  </a:lnTo>
                  <a:lnTo>
                    <a:pt x="476052" y="607768"/>
                  </a:lnTo>
                  <a:lnTo>
                    <a:pt x="514152" y="607768"/>
                  </a:lnTo>
                  <a:lnTo>
                    <a:pt x="514152" y="379855"/>
                  </a:lnTo>
                  <a:lnTo>
                    <a:pt x="533202" y="379855"/>
                  </a:lnTo>
                  <a:lnTo>
                    <a:pt x="533202" y="607768"/>
                  </a:lnTo>
                  <a:lnTo>
                    <a:pt x="571302" y="607768"/>
                  </a:lnTo>
                  <a:lnTo>
                    <a:pt x="571302" y="379855"/>
                  </a:lnTo>
                  <a:lnTo>
                    <a:pt x="604639" y="379855"/>
                  </a:lnTo>
                  <a:lnTo>
                    <a:pt x="571302" y="194992"/>
                  </a:lnTo>
                  <a:lnTo>
                    <a:pt x="571302" y="88633"/>
                  </a:lnTo>
                  <a:lnTo>
                    <a:pt x="602734" y="257035"/>
                  </a:lnTo>
                  <a:cubicBezTo>
                    <a:pt x="603687" y="263366"/>
                    <a:pt x="606544" y="268431"/>
                    <a:pt x="610354" y="272229"/>
                  </a:cubicBezTo>
                  <a:lnTo>
                    <a:pt x="686554" y="343136"/>
                  </a:lnTo>
                  <a:lnTo>
                    <a:pt x="686554" y="421639"/>
                  </a:lnTo>
                  <a:lnTo>
                    <a:pt x="666552" y="493812"/>
                  </a:lnTo>
                  <a:lnTo>
                    <a:pt x="685602" y="493812"/>
                  </a:lnTo>
                  <a:lnTo>
                    <a:pt x="685602" y="607768"/>
                  </a:lnTo>
                  <a:lnTo>
                    <a:pt x="723702" y="607768"/>
                  </a:lnTo>
                  <a:lnTo>
                    <a:pt x="723702" y="493812"/>
                  </a:lnTo>
                  <a:lnTo>
                    <a:pt x="742752" y="493812"/>
                  </a:lnTo>
                  <a:lnTo>
                    <a:pt x="742752" y="607768"/>
                  </a:lnTo>
                  <a:lnTo>
                    <a:pt x="780852" y="607768"/>
                  </a:lnTo>
                  <a:lnTo>
                    <a:pt x="780852" y="493812"/>
                  </a:lnTo>
                  <a:lnTo>
                    <a:pt x="799902" y="493812"/>
                  </a:lnTo>
                  <a:lnTo>
                    <a:pt x="781804" y="426704"/>
                  </a:lnTo>
                  <a:lnTo>
                    <a:pt x="781804" y="387452"/>
                  </a:lnTo>
                  <a:lnTo>
                    <a:pt x="802759" y="453294"/>
                  </a:lnTo>
                  <a:cubicBezTo>
                    <a:pt x="805617" y="463423"/>
                    <a:pt x="813237" y="468488"/>
                    <a:pt x="819904" y="468488"/>
                  </a:cubicBezTo>
                  <a:cubicBezTo>
                    <a:pt x="823714" y="468488"/>
                    <a:pt x="827524" y="467222"/>
                    <a:pt x="831334" y="463423"/>
                  </a:cubicBezTo>
                  <a:cubicBezTo>
                    <a:pt x="837049" y="457092"/>
                    <a:pt x="839907" y="443164"/>
                    <a:pt x="836097" y="433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90524BB-9474-B72B-4BE2-19CD65C9CBA4}"/>
                </a:ext>
              </a:extLst>
            </p:cNvPr>
            <p:cNvSpPr/>
            <p:nvPr/>
          </p:nvSpPr>
          <p:spPr>
            <a:xfrm>
              <a:off x="5224523" y="1812702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1015AD3-63E4-01EE-2391-C361374A20ED}"/>
                </a:ext>
              </a:extLst>
            </p:cNvPr>
            <p:cNvSpPr/>
            <p:nvPr/>
          </p:nvSpPr>
          <p:spPr>
            <a:xfrm>
              <a:off x="5443598" y="2118163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AF1C13B-6EA4-E205-49C7-9F130514B9CE}"/>
                </a:ext>
              </a:extLst>
            </p:cNvPr>
            <p:cNvSpPr/>
            <p:nvPr/>
          </p:nvSpPr>
          <p:spPr>
            <a:xfrm>
              <a:off x="5014973" y="1801618"/>
              <a:ext cx="95250" cy="126618"/>
            </a:xfrm>
            <a:custGeom>
              <a:avLst/>
              <a:gdLst>
                <a:gd name="connsiteX0" fmla="*/ 95250 w 95250"/>
                <a:gd name="connsiteY0" fmla="*/ 63309 h 126618"/>
                <a:gd name="connsiteX1" fmla="*/ 47625 w 95250"/>
                <a:gd name="connsiteY1" fmla="*/ 126618 h 126618"/>
                <a:gd name="connsiteX2" fmla="*/ 0 w 95250"/>
                <a:gd name="connsiteY2" fmla="*/ 63309 h 126618"/>
                <a:gd name="connsiteX3" fmla="*/ 47625 w 95250"/>
                <a:gd name="connsiteY3" fmla="*/ 0 h 126618"/>
                <a:gd name="connsiteX4" fmla="*/ 95250 w 95250"/>
                <a:gd name="connsiteY4" fmla="*/ 63309 h 1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6618">
                  <a:moveTo>
                    <a:pt x="95250" y="63309"/>
                  </a:moveTo>
                  <a:cubicBezTo>
                    <a:pt x="95250" y="98274"/>
                    <a:pt x="73928" y="126618"/>
                    <a:pt x="47625" y="126618"/>
                  </a:cubicBezTo>
                  <a:cubicBezTo>
                    <a:pt x="21322" y="126618"/>
                    <a:pt x="0" y="98274"/>
                    <a:pt x="0" y="63309"/>
                  </a:cubicBezTo>
                  <a:cubicBezTo>
                    <a:pt x="0" y="28344"/>
                    <a:pt x="21322" y="0"/>
                    <a:pt x="47625" y="0"/>
                  </a:cubicBezTo>
                  <a:cubicBezTo>
                    <a:pt x="73928" y="0"/>
                    <a:pt x="95250" y="28344"/>
                    <a:pt x="95250" y="633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8157442-647F-E449-51A3-1170B9832013}"/>
                </a:ext>
              </a:extLst>
            </p:cNvPr>
            <p:cNvSpPr/>
            <p:nvPr/>
          </p:nvSpPr>
          <p:spPr>
            <a:xfrm>
              <a:off x="4814948" y="2123705"/>
              <a:ext cx="76200" cy="101294"/>
            </a:xfrm>
            <a:custGeom>
              <a:avLst/>
              <a:gdLst>
                <a:gd name="connsiteX0" fmla="*/ 76200 w 76200"/>
                <a:gd name="connsiteY0" fmla="*/ 50647 h 101294"/>
                <a:gd name="connsiteX1" fmla="*/ 38100 w 76200"/>
                <a:gd name="connsiteY1" fmla="*/ 101295 h 101294"/>
                <a:gd name="connsiteX2" fmla="*/ 0 w 76200"/>
                <a:gd name="connsiteY2" fmla="*/ 50647 h 101294"/>
                <a:gd name="connsiteX3" fmla="*/ 38100 w 76200"/>
                <a:gd name="connsiteY3" fmla="*/ 0 h 101294"/>
                <a:gd name="connsiteX4" fmla="*/ 76200 w 76200"/>
                <a:gd name="connsiteY4" fmla="*/ 50647 h 1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1294">
                  <a:moveTo>
                    <a:pt x="76200" y="50647"/>
                  </a:moveTo>
                  <a:cubicBezTo>
                    <a:pt x="76200" y="78619"/>
                    <a:pt x="59142" y="101295"/>
                    <a:pt x="38100" y="101295"/>
                  </a:cubicBezTo>
                  <a:cubicBezTo>
                    <a:pt x="17058" y="101295"/>
                    <a:pt x="0" y="78619"/>
                    <a:pt x="0" y="50647"/>
                  </a:cubicBezTo>
                  <a:cubicBezTo>
                    <a:pt x="0" y="22676"/>
                    <a:pt x="17058" y="0"/>
                    <a:pt x="38100" y="0"/>
                  </a:cubicBezTo>
                  <a:cubicBezTo>
                    <a:pt x="59142" y="0"/>
                    <a:pt x="76200" y="22676"/>
                    <a:pt x="76200" y="506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7" name="Bild 46" descr="Man med hel fyllning">
            <a:extLst>
              <a:ext uri="{FF2B5EF4-FFF2-40B4-BE49-F238E27FC236}">
                <a16:creationId xmlns:a16="http://schemas.microsoft.com/office/drawing/2014/main" id="{EADB9D9E-B1FD-40E0-8F57-D1540CDA6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760" y="2792826"/>
            <a:ext cx="914400" cy="914400"/>
          </a:xfrm>
          <a:prstGeom prst="rect">
            <a:avLst/>
          </a:prstGeom>
        </p:spPr>
      </p:pic>
      <p:pic>
        <p:nvPicPr>
          <p:cNvPr id="21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59CAE62F-8DF7-4871-BF81-8027A9C6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6699" y="1737657"/>
            <a:ext cx="914400" cy="914400"/>
          </a:xfrm>
        </p:spPr>
      </p:pic>
      <p:pic>
        <p:nvPicPr>
          <p:cNvPr id="25" name="Bild 24" descr="Månadskalender kontur">
            <a:extLst>
              <a:ext uri="{FF2B5EF4-FFF2-40B4-BE49-F238E27FC236}">
                <a16:creationId xmlns:a16="http://schemas.microsoft.com/office/drawing/2014/main" id="{2C8C5B20-E8CC-409E-9325-3B90A1BCD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4" y="1745905"/>
            <a:ext cx="914400" cy="914400"/>
          </a:xfrm>
          <a:prstGeom prst="rect">
            <a:avLst/>
          </a:prstGeom>
        </p:spPr>
      </p:pic>
      <p:pic>
        <p:nvPicPr>
          <p:cNvPr id="30" name="Bild 29" descr="Buss med hel fyllning">
            <a:extLst>
              <a:ext uri="{FF2B5EF4-FFF2-40B4-BE49-F238E27FC236}">
                <a16:creationId xmlns:a16="http://schemas.microsoft.com/office/drawing/2014/main" id="{156C0C52-792B-4BF6-AC86-DADEDA03D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39" y="1737657"/>
            <a:ext cx="914400" cy="914400"/>
          </a:xfrm>
          <a:prstGeom prst="rect">
            <a:avLst/>
          </a:prstGeom>
        </p:spPr>
      </p:pic>
      <p:pic>
        <p:nvPicPr>
          <p:cNvPr id="35" name="Bild 34" descr="Hårt arbete med hel fyllning">
            <a:extLst>
              <a:ext uri="{FF2B5EF4-FFF2-40B4-BE49-F238E27FC236}">
                <a16:creationId xmlns:a16="http://schemas.microsoft.com/office/drawing/2014/main" id="{5AC3C3C6-01CE-4F55-9C3E-E0E084EDB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2410" y="3234415"/>
            <a:ext cx="914400" cy="914400"/>
          </a:xfrm>
          <a:prstGeom prst="rect">
            <a:avLst/>
          </a:prstGeom>
        </p:spPr>
      </p:pic>
      <p:pic>
        <p:nvPicPr>
          <p:cNvPr id="37" name="Bild 36" descr="Mopp och hink med hel fyllning">
            <a:extLst>
              <a:ext uri="{FF2B5EF4-FFF2-40B4-BE49-F238E27FC236}">
                <a16:creationId xmlns:a16="http://schemas.microsoft.com/office/drawing/2014/main" id="{9050734A-4E5E-40E8-838F-F312B4A09E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6553" y="3234414"/>
            <a:ext cx="914400" cy="914400"/>
          </a:xfrm>
          <a:prstGeom prst="rect">
            <a:avLst/>
          </a:prstGeom>
        </p:spPr>
      </p:pic>
      <p:pic>
        <p:nvPicPr>
          <p:cNvPr id="39" name="Bild 38" descr="Buss med hel fyllning">
            <a:extLst>
              <a:ext uri="{FF2B5EF4-FFF2-40B4-BE49-F238E27FC236}">
                <a16:creationId xmlns:a16="http://schemas.microsoft.com/office/drawing/2014/main" id="{D6E785D4-E4DC-46C3-BAE5-CBAA086F5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0246" y="4331984"/>
            <a:ext cx="914400" cy="914400"/>
          </a:xfrm>
          <a:prstGeom prst="rect">
            <a:avLst/>
          </a:prstGeom>
        </p:spPr>
      </p:pic>
      <p:pic>
        <p:nvPicPr>
          <p:cNvPr id="40" name="Platshållare för innehåll 20" descr="Programmerare, hane med hel fyllning">
            <a:extLst>
              <a:ext uri="{FF2B5EF4-FFF2-40B4-BE49-F238E27FC236}">
                <a16:creationId xmlns:a16="http://schemas.microsoft.com/office/drawing/2014/main" id="{F3DB73B7-364C-4418-B149-BA103D25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561" y="4367986"/>
            <a:ext cx="914400" cy="914400"/>
          </a:xfrm>
          <a:prstGeom prst="rect">
            <a:avLst/>
          </a:prstGeom>
        </p:spPr>
      </p:pic>
      <p:pic>
        <p:nvPicPr>
          <p:cNvPr id="41" name="Bild 40" descr="Månadskalender kontur">
            <a:extLst>
              <a:ext uri="{FF2B5EF4-FFF2-40B4-BE49-F238E27FC236}">
                <a16:creationId xmlns:a16="http://schemas.microsoft.com/office/drawing/2014/main" id="{9CD97B74-6209-4DDB-8B2A-9E95B0AB1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993" y="4383484"/>
            <a:ext cx="914400" cy="914400"/>
          </a:xfrm>
          <a:prstGeom prst="rect">
            <a:avLst/>
          </a:prstGeom>
        </p:spPr>
      </p:pic>
      <p:pic>
        <p:nvPicPr>
          <p:cNvPr id="43" name="Bild 42" descr="Mynt med hel fyllning">
            <a:extLst>
              <a:ext uri="{FF2B5EF4-FFF2-40B4-BE49-F238E27FC236}">
                <a16:creationId xmlns:a16="http://schemas.microsoft.com/office/drawing/2014/main" id="{453E5A88-4A51-4637-9414-3504078DB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5425" y="4426075"/>
            <a:ext cx="914400" cy="914400"/>
          </a:xfrm>
          <a:prstGeom prst="rect">
            <a:avLst/>
          </a:prstGeom>
        </p:spPr>
      </p:pic>
      <p:sp>
        <p:nvSpPr>
          <p:cNvPr id="44" name="textruta 43">
            <a:extLst>
              <a:ext uri="{FF2B5EF4-FFF2-40B4-BE49-F238E27FC236}">
                <a16:creationId xmlns:a16="http://schemas.microsoft.com/office/drawing/2014/main" id="{CB1C837D-A971-4289-8B3B-A0A6B99C0DAC}"/>
              </a:ext>
            </a:extLst>
          </p:cNvPr>
          <p:cNvSpPr txBox="1"/>
          <p:nvPr/>
        </p:nvSpPr>
        <p:spPr>
          <a:xfrm>
            <a:off x="779947" y="1998158"/>
            <a:ext cx="110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sv-SE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d 18" descr="Månadskalender kontur">
            <a:extLst>
              <a:ext uri="{FF2B5EF4-FFF2-40B4-BE49-F238E27FC236}">
                <a16:creationId xmlns:a16="http://schemas.microsoft.com/office/drawing/2014/main" id="{8FFD7D3E-6CFC-44D6-B22E-14F541899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351" y="1745905"/>
            <a:ext cx="914400" cy="914400"/>
          </a:xfrm>
          <a:prstGeom prst="rect">
            <a:avLst/>
          </a:prstGeom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68301FDB-7CCD-45BD-8E68-B6F3CA075109}"/>
              </a:ext>
            </a:extLst>
          </p:cNvPr>
          <p:cNvSpPr/>
          <p:nvPr/>
        </p:nvSpPr>
        <p:spPr>
          <a:xfrm>
            <a:off x="2169763" y="1704814"/>
            <a:ext cx="9221491" cy="3037667"/>
          </a:xfrm>
          <a:custGeom>
            <a:avLst/>
            <a:gdLst>
              <a:gd name="connsiteX0" fmla="*/ 0 w 9221491"/>
              <a:gd name="connsiteY0" fmla="*/ 0 h 3037667"/>
              <a:gd name="connsiteX1" fmla="*/ 9221491 w 9221491"/>
              <a:gd name="connsiteY1" fmla="*/ 681925 h 3037667"/>
              <a:gd name="connsiteX2" fmla="*/ 9221491 w 9221491"/>
              <a:gd name="connsiteY2" fmla="*/ 681925 h 3037667"/>
              <a:gd name="connsiteX3" fmla="*/ 697423 w 9221491"/>
              <a:gd name="connsiteY3" fmla="*/ 3037667 h 30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491" h="3037667">
                <a:moveTo>
                  <a:pt x="0" y="0"/>
                </a:moveTo>
                <a:lnTo>
                  <a:pt x="9221491" y="681925"/>
                </a:lnTo>
                <a:lnTo>
                  <a:pt x="9221491" y="681925"/>
                </a:lnTo>
                <a:lnTo>
                  <a:pt x="697423" y="30376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2" name="Bild 51" descr="Kvinna som rycker på axlarna med hel fyllning">
            <a:extLst>
              <a:ext uri="{FF2B5EF4-FFF2-40B4-BE49-F238E27FC236}">
                <a16:creationId xmlns:a16="http://schemas.microsoft.com/office/drawing/2014/main" id="{4598165A-D528-4D8C-AE72-B3057C502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21023" y="3362146"/>
            <a:ext cx="914400" cy="914400"/>
          </a:xfrm>
          <a:prstGeom prst="rect">
            <a:avLst/>
          </a:prstGeom>
        </p:spPr>
      </p:pic>
      <p:pic>
        <p:nvPicPr>
          <p:cNvPr id="42" name="Bild 41" descr="Klassrum med hel fyllning">
            <a:extLst>
              <a:ext uri="{FF2B5EF4-FFF2-40B4-BE49-F238E27FC236}">
                <a16:creationId xmlns:a16="http://schemas.microsoft.com/office/drawing/2014/main" id="{687CF570-CC25-4224-BD2B-CF3381EA4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52402" y="1739534"/>
            <a:ext cx="914400" cy="914400"/>
          </a:xfrm>
          <a:prstGeom prst="rect">
            <a:avLst/>
          </a:prstGeom>
        </p:spPr>
      </p:pic>
      <p:pic>
        <p:nvPicPr>
          <p:cNvPr id="46" name="Bild 45" descr="Märke följ med hel fyllning">
            <a:extLst>
              <a:ext uri="{FF2B5EF4-FFF2-40B4-BE49-F238E27FC236}">
                <a16:creationId xmlns:a16="http://schemas.microsoft.com/office/drawing/2014/main" id="{AB8F94FD-DDEE-4DFA-998B-FF85D429B1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2775" y="2006919"/>
            <a:ext cx="457200" cy="457200"/>
          </a:xfrm>
          <a:prstGeom prst="rect">
            <a:avLst/>
          </a:prstGeom>
        </p:spPr>
      </p:pic>
      <p:pic>
        <p:nvPicPr>
          <p:cNvPr id="3" name="Bild 2" descr="Man med hel fyllning">
            <a:extLst>
              <a:ext uri="{FF2B5EF4-FFF2-40B4-BE49-F238E27FC236}">
                <a16:creationId xmlns:a16="http://schemas.microsoft.com/office/drawing/2014/main" id="{7D23334A-8C45-BCE1-840C-006013620F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83012" y="2928901"/>
            <a:ext cx="914400" cy="914400"/>
          </a:xfrm>
          <a:prstGeom prst="rect">
            <a:avLst/>
          </a:prstGeom>
        </p:spPr>
      </p:pic>
      <p:pic>
        <p:nvPicPr>
          <p:cNvPr id="7" name="Bild 6" descr="Man med hel fyllning">
            <a:extLst>
              <a:ext uri="{FF2B5EF4-FFF2-40B4-BE49-F238E27FC236}">
                <a16:creationId xmlns:a16="http://schemas.microsoft.com/office/drawing/2014/main" id="{772468DA-402F-9F6D-9EF2-D9504427D2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0780" y="4382129"/>
            <a:ext cx="914400" cy="914400"/>
          </a:xfrm>
          <a:prstGeom prst="rect">
            <a:avLst/>
          </a:prstGeom>
        </p:spPr>
      </p:pic>
      <p:pic>
        <p:nvPicPr>
          <p:cNvPr id="8" name="Bild 7" descr="Man med hel fyllning">
            <a:extLst>
              <a:ext uri="{FF2B5EF4-FFF2-40B4-BE49-F238E27FC236}">
                <a16:creationId xmlns:a16="http://schemas.microsoft.com/office/drawing/2014/main" id="{3E85BB07-718F-D695-F245-31C1A05681E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51470" y="4399413"/>
            <a:ext cx="914400" cy="91440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10BF7389-3247-5992-E5A9-036EB7FA66FD}"/>
              </a:ext>
            </a:extLst>
          </p:cNvPr>
          <p:cNvSpPr/>
          <p:nvPr/>
        </p:nvSpPr>
        <p:spPr>
          <a:xfrm>
            <a:off x="4299019" y="1953560"/>
            <a:ext cx="514883" cy="7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Bild 32" descr="Månadskalender kontur">
            <a:extLst>
              <a:ext uri="{FF2B5EF4-FFF2-40B4-BE49-F238E27FC236}">
                <a16:creationId xmlns:a16="http://schemas.microsoft.com/office/drawing/2014/main" id="{6669E01B-E06F-4357-B6D9-8AEAFD74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58732" y="2144572"/>
            <a:ext cx="914400" cy="914400"/>
          </a:xfrm>
          <a:prstGeom prst="rect">
            <a:avLst/>
          </a:prstGeom>
        </p:spPr>
      </p:pic>
      <p:pic>
        <p:nvPicPr>
          <p:cNvPr id="29" name="Bild 28" descr="Kvinna som rycker på axlarna med hel fyllning">
            <a:extLst>
              <a:ext uri="{FF2B5EF4-FFF2-40B4-BE49-F238E27FC236}">
                <a16:creationId xmlns:a16="http://schemas.microsoft.com/office/drawing/2014/main" id="{808354D5-E213-FD15-3779-1774C3F78D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8612" y="2183726"/>
            <a:ext cx="914400" cy="914400"/>
          </a:xfrm>
          <a:prstGeom prst="rect">
            <a:avLst/>
          </a:prstGeom>
        </p:spPr>
      </p:pic>
      <p:pic>
        <p:nvPicPr>
          <p:cNvPr id="16" name="Bild 15" descr="Man med hel fyllning">
            <a:extLst>
              <a:ext uri="{FF2B5EF4-FFF2-40B4-BE49-F238E27FC236}">
                <a16:creationId xmlns:a16="http://schemas.microsoft.com/office/drawing/2014/main" id="{D9B534E8-FEF9-F7C4-6030-C6E045F513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706553" y="1759430"/>
            <a:ext cx="914400" cy="914400"/>
          </a:xfrm>
          <a:prstGeom prst="rect">
            <a:avLst/>
          </a:prstGeom>
        </p:spPr>
      </p:pic>
      <p:sp>
        <p:nvSpPr>
          <p:cNvPr id="6" name="Båge 5">
            <a:extLst>
              <a:ext uri="{FF2B5EF4-FFF2-40B4-BE49-F238E27FC236}">
                <a16:creationId xmlns:a16="http://schemas.microsoft.com/office/drawing/2014/main" id="{15D89E5C-48A2-41A8-AAFE-5219B51EF5E2}"/>
              </a:ext>
            </a:extLst>
          </p:cNvPr>
          <p:cNvSpPr/>
          <p:nvPr/>
        </p:nvSpPr>
        <p:spPr>
          <a:xfrm flipV="1">
            <a:off x="-98887" y="1353927"/>
            <a:ext cx="11939592" cy="4231863"/>
          </a:xfrm>
          <a:prstGeom prst="arc">
            <a:avLst>
              <a:gd name="adj1" fmla="val 11827570"/>
              <a:gd name="adj2" fmla="val 9633203"/>
            </a:avLst>
          </a:prstGeom>
          <a:ln w="28575">
            <a:solidFill>
              <a:schemeClr val="accent1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 descr="Öppet kuvert med hel fyllning">
            <a:extLst>
              <a:ext uri="{FF2B5EF4-FFF2-40B4-BE49-F238E27FC236}">
                <a16:creationId xmlns:a16="http://schemas.microsoft.com/office/drawing/2014/main" id="{62D35C54-8A94-DAEF-2838-DEFA8C004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9544" y="2599163"/>
            <a:ext cx="401189" cy="401189"/>
          </a:xfrm>
          <a:prstGeom prst="rect">
            <a:avLst/>
          </a:prstGeom>
        </p:spPr>
      </p:pic>
      <p:pic>
        <p:nvPicPr>
          <p:cNvPr id="11" name="Bild 10" descr="Kvinna som rycker på axlarna med hel fyllning">
            <a:extLst>
              <a:ext uri="{FF2B5EF4-FFF2-40B4-BE49-F238E27FC236}">
                <a16:creationId xmlns:a16="http://schemas.microsoft.com/office/drawing/2014/main" id="{8F8CFA9B-CE0C-258A-C92B-FCE56012D6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48000" y="2305223"/>
            <a:ext cx="658553" cy="658553"/>
          </a:xfrm>
          <a:prstGeom prst="rect">
            <a:avLst/>
          </a:prstGeom>
        </p:spPr>
      </p:pic>
      <p:pic>
        <p:nvPicPr>
          <p:cNvPr id="50" name="Bild 49" descr="Kvinna som rycker på axlarna med hel fyllning">
            <a:extLst>
              <a:ext uri="{FF2B5EF4-FFF2-40B4-BE49-F238E27FC236}">
                <a16:creationId xmlns:a16="http://schemas.microsoft.com/office/drawing/2014/main" id="{FBD62798-F1F9-9EAD-BDA0-6CB5728265A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7690" y="2317687"/>
            <a:ext cx="603281" cy="603281"/>
          </a:xfrm>
          <a:prstGeom prst="rect">
            <a:avLst/>
          </a:prstGeom>
        </p:spPr>
      </p:pic>
      <p:pic>
        <p:nvPicPr>
          <p:cNvPr id="36" name="Bild 35" descr="Signatur med hel fyllning">
            <a:extLst>
              <a:ext uri="{FF2B5EF4-FFF2-40B4-BE49-F238E27FC236}">
                <a16:creationId xmlns:a16="http://schemas.microsoft.com/office/drawing/2014/main" id="{F9ED0870-9A4A-7B32-1C72-4B8908F4CD5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96859" y="2306201"/>
            <a:ext cx="506504" cy="50650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E8AA67A-05F9-393D-57D7-23E8F1CF1777}"/>
              </a:ext>
            </a:extLst>
          </p:cNvPr>
          <p:cNvSpPr txBox="1"/>
          <p:nvPr/>
        </p:nvSpPr>
        <p:spPr>
          <a:xfrm>
            <a:off x="7579423" y="2573795"/>
            <a:ext cx="62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3</a:t>
            </a:r>
          </a:p>
        </p:txBody>
      </p:sp>
      <p:pic>
        <p:nvPicPr>
          <p:cNvPr id="32" name="Bild 31" descr="Pergamentrulle med hel fyllning">
            <a:extLst>
              <a:ext uri="{FF2B5EF4-FFF2-40B4-BE49-F238E27FC236}">
                <a16:creationId xmlns:a16="http://schemas.microsoft.com/office/drawing/2014/main" id="{7BDB1293-5788-6CE8-C762-F02192E6D2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066767" y="2379605"/>
            <a:ext cx="562143" cy="562143"/>
          </a:xfrm>
          <a:prstGeom prst="rect">
            <a:avLst/>
          </a:prstGeom>
        </p:spPr>
      </p:pic>
      <p:pic>
        <p:nvPicPr>
          <p:cNvPr id="55" name="Bild 54" descr="Kvinna som rycker på axlarna med hel fyllning">
            <a:extLst>
              <a:ext uri="{FF2B5EF4-FFF2-40B4-BE49-F238E27FC236}">
                <a16:creationId xmlns:a16="http://schemas.microsoft.com/office/drawing/2014/main" id="{694DF925-FD58-8843-02FE-1C2EDD0A2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2381" y="3211135"/>
            <a:ext cx="658553" cy="658553"/>
          </a:xfrm>
          <a:prstGeom prst="rect">
            <a:avLst/>
          </a:prstGeom>
        </p:spPr>
      </p:pic>
      <p:pic>
        <p:nvPicPr>
          <p:cNvPr id="58" name="Bild 57" descr="Man med hel fyllning">
            <a:extLst>
              <a:ext uri="{FF2B5EF4-FFF2-40B4-BE49-F238E27FC236}">
                <a16:creationId xmlns:a16="http://schemas.microsoft.com/office/drawing/2014/main" id="{2573692A-0803-D687-6CD6-0A5BD309F4F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962576" y="3276836"/>
            <a:ext cx="710805" cy="710805"/>
          </a:xfrm>
          <a:prstGeom prst="rect">
            <a:avLst/>
          </a:prstGeom>
        </p:spPr>
      </p:pic>
      <p:pic>
        <p:nvPicPr>
          <p:cNvPr id="59" name="Bild 58" descr="Pergamentrulle med hel fyllning">
            <a:extLst>
              <a:ext uri="{FF2B5EF4-FFF2-40B4-BE49-F238E27FC236}">
                <a16:creationId xmlns:a16="http://schemas.microsoft.com/office/drawing/2014/main" id="{3ACF8295-8905-C6CC-39ED-5178175DAE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74585" y="3299274"/>
            <a:ext cx="562143" cy="5621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9668F22-70BD-7E20-8BEA-F9F3CE6B0154}"/>
              </a:ext>
            </a:extLst>
          </p:cNvPr>
          <p:cNvSpPr txBox="1"/>
          <p:nvPr/>
        </p:nvSpPr>
        <p:spPr>
          <a:xfrm>
            <a:off x="8294460" y="3797558"/>
            <a:ext cx="89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68" name="Bild 67" descr="Skrivplatta avbockat och kryssat kontur">
            <a:extLst>
              <a:ext uri="{FF2B5EF4-FFF2-40B4-BE49-F238E27FC236}">
                <a16:creationId xmlns:a16="http://schemas.microsoft.com/office/drawing/2014/main" id="{19288EE8-9E80-5615-A7C1-A92D74CE71B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378744" y="3661697"/>
            <a:ext cx="710805" cy="71080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F3A490C8-44C4-5FBD-0CB4-F600D0173FE3}"/>
              </a:ext>
            </a:extLst>
          </p:cNvPr>
          <p:cNvSpPr txBox="1"/>
          <p:nvPr/>
        </p:nvSpPr>
        <p:spPr>
          <a:xfrm>
            <a:off x="5386821" y="428019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0" name="Bild 69" descr="Kvinna som rycker på axlarna med hel fyllning">
            <a:extLst>
              <a:ext uri="{FF2B5EF4-FFF2-40B4-BE49-F238E27FC236}">
                <a16:creationId xmlns:a16="http://schemas.microsoft.com/office/drawing/2014/main" id="{019B3A7C-A298-5D29-C9DB-883C37E08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7889" y="3668056"/>
            <a:ext cx="658553" cy="658553"/>
          </a:xfrm>
          <a:prstGeom prst="rect">
            <a:avLst/>
          </a:prstGeom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B69E5878-8DC7-8514-2FDD-80F40B236586}"/>
              </a:ext>
            </a:extLst>
          </p:cNvPr>
          <p:cNvSpPr txBox="1"/>
          <p:nvPr/>
        </p:nvSpPr>
        <p:spPr>
          <a:xfrm>
            <a:off x="7027384" y="4298284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85E6586-AAD8-03BD-B73A-6B1FD1B00A4B}"/>
              </a:ext>
            </a:extLst>
          </p:cNvPr>
          <p:cNvSpPr txBox="1"/>
          <p:nvPr/>
        </p:nvSpPr>
        <p:spPr>
          <a:xfrm>
            <a:off x="2825376" y="4305526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1000</a:t>
            </a:r>
          </a:p>
        </p:txBody>
      </p:sp>
      <p:pic>
        <p:nvPicPr>
          <p:cNvPr id="76" name="Bild 75" descr="Kvinna som rycker på axlarna med hel fyllning">
            <a:extLst>
              <a:ext uri="{FF2B5EF4-FFF2-40B4-BE49-F238E27FC236}">
                <a16:creationId xmlns:a16="http://schemas.microsoft.com/office/drawing/2014/main" id="{6A9A231F-FDE4-A666-5D5E-9817C63270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07089" y="2438377"/>
            <a:ext cx="658553" cy="658553"/>
          </a:xfrm>
          <a:prstGeom prst="rect">
            <a:avLst/>
          </a:prstGeom>
        </p:spPr>
      </p:pic>
      <p:grpSp>
        <p:nvGrpSpPr>
          <p:cNvPr id="81" name="Bild 79" descr="Zooma ut kontur">
            <a:extLst>
              <a:ext uri="{FF2B5EF4-FFF2-40B4-BE49-F238E27FC236}">
                <a16:creationId xmlns:a16="http://schemas.microsoft.com/office/drawing/2014/main" id="{FDFBE52E-8E51-E51E-7AF8-28D2F7D5CBFE}"/>
              </a:ext>
            </a:extLst>
          </p:cNvPr>
          <p:cNvGrpSpPr/>
          <p:nvPr/>
        </p:nvGrpSpPr>
        <p:grpSpPr>
          <a:xfrm>
            <a:off x="9715414" y="2367160"/>
            <a:ext cx="369742" cy="384586"/>
            <a:chOff x="9282657" y="2354305"/>
            <a:chExt cx="566833" cy="566921"/>
          </a:xfrm>
          <a:solidFill>
            <a:srgbClr val="000000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382DFA54-30B5-14CB-6C33-676A86F24E3D}"/>
                </a:ext>
              </a:extLst>
            </p:cNvPr>
            <p:cNvSpPr/>
            <p:nvPr/>
          </p:nvSpPr>
          <p:spPr>
            <a:xfrm>
              <a:off x="9282657" y="2354305"/>
              <a:ext cx="566833" cy="566921"/>
            </a:xfrm>
            <a:custGeom>
              <a:avLst/>
              <a:gdLst>
                <a:gd name="connsiteX0" fmla="*/ 453677 w 566833"/>
                <a:gd name="connsiteY0" fmla="*/ 382253 h 566921"/>
                <a:gd name="connsiteX1" fmla="*/ 392404 w 566833"/>
                <a:gd name="connsiteY1" fmla="*/ 382289 h 566921"/>
                <a:gd name="connsiteX2" fmla="*/ 362332 w 566833"/>
                <a:gd name="connsiteY2" fmla="*/ 352223 h 566921"/>
                <a:gd name="connsiteX3" fmla="*/ 352223 w 566833"/>
                <a:gd name="connsiteY3" fmla="*/ 56347 h 566921"/>
                <a:gd name="connsiteX4" fmla="*/ 56347 w 566833"/>
                <a:gd name="connsiteY4" fmla="*/ 66455 h 566921"/>
                <a:gd name="connsiteX5" fmla="*/ 66455 w 566833"/>
                <a:gd name="connsiteY5" fmla="*/ 362332 h 566921"/>
                <a:gd name="connsiteX6" fmla="*/ 352115 w 566833"/>
                <a:gd name="connsiteY6" fmla="*/ 362433 h 566921"/>
                <a:gd name="connsiteX7" fmla="*/ 382180 w 566833"/>
                <a:gd name="connsiteY7" fmla="*/ 392498 h 566921"/>
                <a:gd name="connsiteX8" fmla="*/ 370793 w 566833"/>
                <a:gd name="connsiteY8" fmla="*/ 420678 h 566921"/>
                <a:gd name="connsiteX9" fmla="*/ 382130 w 566833"/>
                <a:gd name="connsiteY9" fmla="*/ 453626 h 566921"/>
                <a:gd name="connsiteX10" fmla="*/ 483699 w 566833"/>
                <a:gd name="connsiteY10" fmla="*/ 555355 h 566921"/>
                <a:gd name="connsiteX11" fmla="*/ 512666 w 566833"/>
                <a:gd name="connsiteY11" fmla="*/ 566916 h 566921"/>
                <a:gd name="connsiteX12" fmla="*/ 566583 w 566833"/>
                <a:gd name="connsiteY12" fmla="*/ 516987 h 566921"/>
                <a:gd name="connsiteX13" fmla="*/ 555246 w 566833"/>
                <a:gd name="connsiteY13" fmla="*/ 484039 h 566921"/>
                <a:gd name="connsiteX14" fmla="*/ 71236 w 566833"/>
                <a:gd name="connsiteY14" fmla="*/ 347259 h 566921"/>
                <a:gd name="connsiteX15" fmla="*/ 71238 w 566833"/>
                <a:gd name="connsiteY15" fmla="*/ 71361 h 566921"/>
                <a:gd name="connsiteX16" fmla="*/ 347136 w 566833"/>
                <a:gd name="connsiteY16" fmla="*/ 71363 h 566921"/>
                <a:gd name="connsiteX17" fmla="*/ 347136 w 566833"/>
                <a:gd name="connsiteY17" fmla="*/ 347259 h 566921"/>
                <a:gd name="connsiteX18" fmla="*/ 71236 w 566833"/>
                <a:gd name="connsiteY18" fmla="*/ 347259 h 566921"/>
                <a:gd name="connsiteX19" fmla="*/ 540174 w 566833"/>
                <a:gd name="connsiteY19" fmla="*/ 540398 h 566921"/>
                <a:gd name="connsiteX20" fmla="*/ 493931 w 566833"/>
                <a:gd name="connsiteY20" fmla="*/ 545145 h 566921"/>
                <a:gd name="connsiteX21" fmla="*/ 392361 w 566833"/>
                <a:gd name="connsiteY21" fmla="*/ 443359 h 566921"/>
                <a:gd name="connsiteX22" fmla="*/ 385186 w 566833"/>
                <a:gd name="connsiteY22" fmla="*/ 421863 h 566921"/>
                <a:gd name="connsiteX23" fmla="*/ 397238 w 566833"/>
                <a:gd name="connsiteY23" fmla="*/ 397209 h 566921"/>
                <a:gd name="connsiteX24" fmla="*/ 424695 w 566833"/>
                <a:gd name="connsiteY24" fmla="*/ 385114 h 566921"/>
                <a:gd name="connsiteX25" fmla="*/ 443446 w 566833"/>
                <a:gd name="connsiteY25" fmla="*/ 392462 h 566921"/>
                <a:gd name="connsiteX26" fmla="*/ 545015 w 566833"/>
                <a:gd name="connsiteY26" fmla="*/ 494205 h 566921"/>
                <a:gd name="connsiteX27" fmla="*/ 552190 w 566833"/>
                <a:gd name="connsiteY27" fmla="*/ 515701 h 566921"/>
                <a:gd name="connsiteX28" fmla="*/ 540160 w 566833"/>
                <a:gd name="connsiteY28" fmla="*/ 540384 h 56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6833" h="566921">
                  <a:moveTo>
                    <a:pt x="453677" y="382253"/>
                  </a:moveTo>
                  <a:cubicBezTo>
                    <a:pt x="438135" y="366681"/>
                    <a:pt x="411870" y="367137"/>
                    <a:pt x="392404" y="382289"/>
                  </a:cubicBezTo>
                  <a:lnTo>
                    <a:pt x="362332" y="352223"/>
                  </a:lnTo>
                  <a:cubicBezTo>
                    <a:pt x="441245" y="267728"/>
                    <a:pt x="436719" y="135259"/>
                    <a:pt x="352223" y="56347"/>
                  </a:cubicBezTo>
                  <a:cubicBezTo>
                    <a:pt x="267728" y="-22566"/>
                    <a:pt x="135259" y="-18040"/>
                    <a:pt x="56347" y="66455"/>
                  </a:cubicBezTo>
                  <a:cubicBezTo>
                    <a:pt x="-22566" y="150951"/>
                    <a:pt x="-18040" y="283419"/>
                    <a:pt x="66455" y="362332"/>
                  </a:cubicBezTo>
                  <a:cubicBezTo>
                    <a:pt x="146856" y="437420"/>
                    <a:pt x="271661" y="437465"/>
                    <a:pt x="352115" y="362433"/>
                  </a:cubicBezTo>
                  <a:lnTo>
                    <a:pt x="382180" y="392498"/>
                  </a:lnTo>
                  <a:cubicBezTo>
                    <a:pt x="375739" y="400592"/>
                    <a:pt x="371783" y="410381"/>
                    <a:pt x="370793" y="420678"/>
                  </a:cubicBezTo>
                  <a:cubicBezTo>
                    <a:pt x="369443" y="432805"/>
                    <a:pt x="373604" y="444898"/>
                    <a:pt x="382130" y="453626"/>
                  </a:cubicBezTo>
                  <a:lnTo>
                    <a:pt x="483699" y="555355"/>
                  </a:lnTo>
                  <a:cubicBezTo>
                    <a:pt x="491417" y="562933"/>
                    <a:pt x="501852" y="567098"/>
                    <a:pt x="512666" y="566916"/>
                  </a:cubicBezTo>
                  <a:cubicBezTo>
                    <a:pt x="540561" y="566013"/>
                    <a:pt x="563544" y="544730"/>
                    <a:pt x="566583" y="516987"/>
                  </a:cubicBezTo>
                  <a:cubicBezTo>
                    <a:pt x="567932" y="504861"/>
                    <a:pt x="563771" y="492768"/>
                    <a:pt x="555246" y="484039"/>
                  </a:cubicBezTo>
                  <a:close/>
                  <a:moveTo>
                    <a:pt x="71236" y="347259"/>
                  </a:moveTo>
                  <a:cubicBezTo>
                    <a:pt x="-4950" y="271072"/>
                    <a:pt x="-4950" y="147547"/>
                    <a:pt x="71238" y="71361"/>
                  </a:cubicBezTo>
                  <a:cubicBezTo>
                    <a:pt x="147426" y="-4826"/>
                    <a:pt x="270950" y="-4825"/>
                    <a:pt x="347136" y="71363"/>
                  </a:cubicBezTo>
                  <a:cubicBezTo>
                    <a:pt x="423323" y="147550"/>
                    <a:pt x="423323" y="271072"/>
                    <a:pt x="347136" y="347259"/>
                  </a:cubicBezTo>
                  <a:cubicBezTo>
                    <a:pt x="270900" y="423328"/>
                    <a:pt x="147473" y="423328"/>
                    <a:pt x="71236" y="347259"/>
                  </a:cubicBezTo>
                  <a:close/>
                  <a:moveTo>
                    <a:pt x="540174" y="540398"/>
                  </a:moveTo>
                  <a:cubicBezTo>
                    <a:pt x="526084" y="554452"/>
                    <a:pt x="505354" y="556569"/>
                    <a:pt x="493931" y="545145"/>
                  </a:cubicBezTo>
                  <a:lnTo>
                    <a:pt x="392361" y="443359"/>
                  </a:lnTo>
                  <a:cubicBezTo>
                    <a:pt x="386873" y="437628"/>
                    <a:pt x="384240" y="429741"/>
                    <a:pt x="385186" y="421863"/>
                  </a:cubicBezTo>
                  <a:cubicBezTo>
                    <a:pt x="386180" y="412483"/>
                    <a:pt x="390447" y="403754"/>
                    <a:pt x="397238" y="397209"/>
                  </a:cubicBezTo>
                  <a:cubicBezTo>
                    <a:pt x="404459" y="389745"/>
                    <a:pt x="414314" y="385403"/>
                    <a:pt x="424695" y="385114"/>
                  </a:cubicBezTo>
                  <a:cubicBezTo>
                    <a:pt x="431679" y="384946"/>
                    <a:pt x="438435" y="387594"/>
                    <a:pt x="443446" y="392462"/>
                  </a:cubicBezTo>
                  <a:lnTo>
                    <a:pt x="545015" y="494205"/>
                  </a:lnTo>
                  <a:cubicBezTo>
                    <a:pt x="550503" y="499936"/>
                    <a:pt x="553136" y="507823"/>
                    <a:pt x="552190" y="515701"/>
                  </a:cubicBezTo>
                  <a:cubicBezTo>
                    <a:pt x="551210" y="525088"/>
                    <a:pt x="546950" y="533828"/>
                    <a:pt x="540160" y="540384"/>
                  </a:cubicBez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FF71A1B-4C54-3A7F-6A9C-917DAF53CDFF}"/>
                </a:ext>
              </a:extLst>
            </p:cNvPr>
            <p:cNvSpPr/>
            <p:nvPr/>
          </p:nvSpPr>
          <p:spPr>
            <a:xfrm>
              <a:off x="9394291" y="2556374"/>
              <a:ext cx="45719" cy="45719"/>
            </a:xfrm>
            <a:custGeom>
              <a:avLst/>
              <a:gdLst>
                <a:gd name="connsiteX0" fmla="*/ 0 w 195089"/>
                <a:gd name="connsiteY0" fmla="*/ 0 h 14451"/>
                <a:gd name="connsiteX1" fmla="*/ 195090 w 195089"/>
                <a:gd name="connsiteY1" fmla="*/ 0 h 14451"/>
                <a:gd name="connsiteX2" fmla="*/ 195090 w 195089"/>
                <a:gd name="connsiteY2" fmla="*/ 14451 h 14451"/>
                <a:gd name="connsiteX3" fmla="*/ 0 w 195089"/>
                <a:gd name="connsiteY3" fmla="*/ 14451 h 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89" h="14451">
                  <a:moveTo>
                    <a:pt x="0" y="0"/>
                  </a:moveTo>
                  <a:lnTo>
                    <a:pt x="195090" y="0"/>
                  </a:lnTo>
                  <a:lnTo>
                    <a:pt x="195090" y="14451"/>
                  </a:lnTo>
                  <a:lnTo>
                    <a:pt x="0" y="14451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solidFill>
                <a:schemeClr val="accent4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pic>
        <p:nvPicPr>
          <p:cNvPr id="84" name="Bild 83" descr="Pergamentrulle med hel fyllning">
            <a:extLst>
              <a:ext uri="{FF2B5EF4-FFF2-40B4-BE49-F238E27FC236}">
                <a16:creationId xmlns:a16="http://schemas.microsoft.com/office/drawing/2014/main" id="{57BB9F81-763C-4793-4045-6993E799F04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71245" y="2168602"/>
            <a:ext cx="562143" cy="562143"/>
          </a:xfrm>
          <a:prstGeom prst="rect">
            <a:avLst/>
          </a:prstGeom>
        </p:spPr>
      </p:pic>
      <p:sp>
        <p:nvSpPr>
          <p:cNvPr id="85" name="Ellips 84">
            <a:extLst>
              <a:ext uri="{FF2B5EF4-FFF2-40B4-BE49-F238E27FC236}">
                <a16:creationId xmlns:a16="http://schemas.microsoft.com/office/drawing/2014/main" id="{08F803D5-CE8C-FEC9-46BB-9ACE773C0422}"/>
              </a:ext>
            </a:extLst>
          </p:cNvPr>
          <p:cNvSpPr/>
          <p:nvPr/>
        </p:nvSpPr>
        <p:spPr>
          <a:xfrm>
            <a:off x="9734282" y="2391106"/>
            <a:ext cx="225610" cy="232282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8B4993-87F4-0C1D-B65B-FB86701DFD9C}"/>
              </a:ext>
            </a:extLst>
          </p:cNvPr>
          <p:cNvSpPr txBox="1"/>
          <p:nvPr/>
        </p:nvSpPr>
        <p:spPr>
          <a:xfrm>
            <a:off x="3119848" y="2902300"/>
            <a:ext cx="10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x &gt;1000</a:t>
            </a:r>
          </a:p>
        </p:txBody>
      </p:sp>
      <p:pic>
        <p:nvPicPr>
          <p:cNvPr id="13" name="Bild 12" descr="Programmerare, kvinna med hel fyllning">
            <a:extLst>
              <a:ext uri="{FF2B5EF4-FFF2-40B4-BE49-F238E27FC236}">
                <a16:creationId xmlns:a16="http://schemas.microsoft.com/office/drawing/2014/main" id="{27EB2374-B76F-39E2-5616-449FAFC639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213886" y="3592550"/>
            <a:ext cx="734059" cy="734059"/>
          </a:xfrm>
          <a:prstGeom prst="rect">
            <a:avLst/>
          </a:prstGeom>
        </p:spPr>
      </p:pic>
      <p:pic>
        <p:nvPicPr>
          <p:cNvPr id="15" name="Bild 14" descr="Programmerare, kvinna med hel fyllning">
            <a:extLst>
              <a:ext uri="{FF2B5EF4-FFF2-40B4-BE49-F238E27FC236}">
                <a16:creationId xmlns:a16="http://schemas.microsoft.com/office/drawing/2014/main" id="{CB1095C2-F9DE-8FEA-FF3C-B15B97970AB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00901" y="3673110"/>
            <a:ext cx="734059" cy="734059"/>
          </a:xfrm>
          <a:prstGeom prst="rect">
            <a:avLst/>
          </a:prstGeom>
        </p:spPr>
      </p:pic>
      <p:pic>
        <p:nvPicPr>
          <p:cNvPr id="34" name="Bild 33" descr="Man med hel fyllning">
            <a:extLst>
              <a:ext uri="{FF2B5EF4-FFF2-40B4-BE49-F238E27FC236}">
                <a16:creationId xmlns:a16="http://schemas.microsoft.com/office/drawing/2014/main" id="{367D5226-180B-129F-C3E3-BF7CEE90D31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2346" y="2553944"/>
            <a:ext cx="634248" cy="63424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EFC77305-0313-D23D-59BF-FA17B8F42A45}"/>
              </a:ext>
            </a:extLst>
          </p:cNvPr>
          <p:cNvSpPr/>
          <p:nvPr/>
        </p:nvSpPr>
        <p:spPr>
          <a:xfrm>
            <a:off x="303976" y="360183"/>
            <a:ext cx="1750741" cy="19556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 descr="Programmerare, kvinna med hel fyllning">
            <a:extLst>
              <a:ext uri="{FF2B5EF4-FFF2-40B4-BE49-F238E27FC236}">
                <a16:creationId xmlns:a16="http://schemas.microsoft.com/office/drawing/2014/main" id="{3C15AF7C-4E95-823E-0783-28EA22CD7CE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79947" y="941983"/>
            <a:ext cx="734059" cy="734059"/>
          </a:xfrm>
          <a:prstGeom prst="rect">
            <a:avLst/>
          </a:prstGeom>
        </p:spPr>
      </p:pic>
      <p:pic>
        <p:nvPicPr>
          <p:cNvPr id="38" name="Bild 37" descr="Handskakning med hel fyllning">
            <a:extLst>
              <a:ext uri="{FF2B5EF4-FFF2-40B4-BE49-F238E27FC236}">
                <a16:creationId xmlns:a16="http://schemas.microsoft.com/office/drawing/2014/main" id="{A0A65BAF-6D4F-7534-34C0-5124391F316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68729" y="2893757"/>
            <a:ext cx="698008" cy="698008"/>
          </a:xfrm>
          <a:prstGeom prst="rect">
            <a:avLst/>
          </a:prstGeom>
        </p:spPr>
      </p:pic>
      <p:pic>
        <p:nvPicPr>
          <p:cNvPr id="31" name="Bild 30" descr="Pil: motsolsböj med hel fyllning">
            <a:extLst>
              <a:ext uri="{FF2B5EF4-FFF2-40B4-BE49-F238E27FC236}">
                <a16:creationId xmlns:a16="http://schemas.microsoft.com/office/drawing/2014/main" id="{A2472476-A458-9C9B-8D0F-1979128DD91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 rot="1100430">
            <a:off x="833569" y="1711402"/>
            <a:ext cx="914400" cy="91440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9592ECE-92ED-986A-316C-462C8E6E48C3}"/>
              </a:ext>
            </a:extLst>
          </p:cNvPr>
          <p:cNvGrpSpPr/>
          <p:nvPr/>
        </p:nvGrpSpPr>
        <p:grpSpPr>
          <a:xfrm>
            <a:off x="10634988" y="2383144"/>
            <a:ext cx="457200" cy="457200"/>
            <a:chOff x="11135759" y="4730780"/>
            <a:chExt cx="457200" cy="4572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3530DE8-AE42-19FB-7B52-4CF671029B1E}"/>
                </a:ext>
              </a:extLst>
            </p:cNvPr>
            <p:cNvSpPr/>
            <p:nvPr/>
          </p:nvSpPr>
          <p:spPr>
            <a:xfrm>
              <a:off x="11176100" y="4903346"/>
              <a:ext cx="376518" cy="269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Bild 48" descr="E-post med hel fyllning">
              <a:extLst>
                <a:ext uri="{FF2B5EF4-FFF2-40B4-BE49-F238E27FC236}">
                  <a16:creationId xmlns:a16="http://schemas.microsoft.com/office/drawing/2014/main" id="{69B670EC-0D15-254E-290D-AA1094F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1135759" y="4730780"/>
              <a:ext cx="457200" cy="457200"/>
            </a:xfrm>
            <a:prstGeom prst="rect">
              <a:avLst/>
            </a:prstGeom>
          </p:spPr>
        </p:pic>
      </p:grpSp>
      <p:pic>
        <p:nvPicPr>
          <p:cNvPr id="56" name="Bild 55" descr="Man med hel fyllning">
            <a:extLst>
              <a:ext uri="{FF2B5EF4-FFF2-40B4-BE49-F238E27FC236}">
                <a16:creationId xmlns:a16="http://schemas.microsoft.com/office/drawing/2014/main" id="{B80A0B36-8A35-1D98-BA28-E77F2B72CD9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99921" y="2259768"/>
            <a:ext cx="634248" cy="634248"/>
          </a:xfrm>
          <a:prstGeom prst="rect">
            <a:avLst/>
          </a:prstGeom>
        </p:spPr>
      </p:pic>
      <p:pic>
        <p:nvPicPr>
          <p:cNvPr id="64" name="Bild 63" descr="Kvinna som rycker på axlarna med hel fyllning">
            <a:extLst>
              <a:ext uri="{FF2B5EF4-FFF2-40B4-BE49-F238E27FC236}">
                <a16:creationId xmlns:a16="http://schemas.microsoft.com/office/drawing/2014/main" id="{DA2115C9-9129-1646-977D-93469F3754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0819" y="2611744"/>
            <a:ext cx="658553" cy="658553"/>
          </a:xfrm>
          <a:prstGeom prst="rect">
            <a:avLst/>
          </a:prstGeom>
        </p:spPr>
      </p:pic>
      <p:sp>
        <p:nvSpPr>
          <p:cNvPr id="61" name="Rubrik 4">
            <a:extLst>
              <a:ext uri="{FF2B5EF4-FFF2-40B4-BE49-F238E27FC236}">
                <a16:creationId xmlns:a16="http://schemas.microsoft.com/office/drawing/2014/main" id="{ED3E24F7-09B6-74F6-2514-E8C08958C6DD}"/>
              </a:ext>
            </a:extLst>
          </p:cNvPr>
          <p:cNvSpPr txBox="1">
            <a:spLocks/>
          </p:cNvSpPr>
          <p:nvPr/>
        </p:nvSpPr>
        <p:spPr>
          <a:xfrm>
            <a:off x="2112960" y="207678"/>
            <a:ext cx="7373295" cy="4733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p:txBody>
      </p:sp>
      <p:pic>
        <p:nvPicPr>
          <p:cNvPr id="65" name="Bild 64" descr="Leende ansikte helt fyllt med hel fyllning">
            <a:extLst>
              <a:ext uri="{FF2B5EF4-FFF2-40B4-BE49-F238E27FC236}">
                <a16:creationId xmlns:a16="http://schemas.microsoft.com/office/drawing/2014/main" id="{4AD18423-C36B-E321-AD89-56DEC71408F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239522" y="685374"/>
            <a:ext cx="463651" cy="463651"/>
          </a:xfrm>
          <a:prstGeom prst="rect">
            <a:avLst/>
          </a:prstGeom>
        </p:spPr>
      </p:pic>
      <p:sp>
        <p:nvSpPr>
          <p:cNvPr id="71" name="textruta 70">
            <a:extLst>
              <a:ext uri="{FF2B5EF4-FFF2-40B4-BE49-F238E27FC236}">
                <a16:creationId xmlns:a16="http://schemas.microsoft.com/office/drawing/2014/main" id="{C206744F-49DF-11B2-6FD7-57D286A62DAD}"/>
              </a:ext>
            </a:extLst>
          </p:cNvPr>
          <p:cNvSpPr txBox="1"/>
          <p:nvPr/>
        </p:nvSpPr>
        <p:spPr>
          <a:xfrm>
            <a:off x="1549922" y="870158"/>
            <a:ext cx="65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93%</a:t>
            </a:r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5D8EC12C-9877-49EA-E001-BCA52A5D84A3}"/>
              </a:ext>
            </a:extLst>
          </p:cNvPr>
          <p:cNvGrpSpPr/>
          <p:nvPr/>
        </p:nvGrpSpPr>
        <p:grpSpPr>
          <a:xfrm>
            <a:off x="-1003300" y="2526321"/>
            <a:ext cx="14846146" cy="5137576"/>
            <a:chOff x="-1116997" y="2379605"/>
            <a:chExt cx="14846146" cy="5137576"/>
          </a:xfrm>
        </p:grpSpPr>
        <p:pic>
          <p:nvPicPr>
            <p:cNvPr id="90" name="Bild 89" descr="En pussel pjäs">
              <a:extLst>
                <a:ext uri="{FF2B5EF4-FFF2-40B4-BE49-F238E27FC236}">
                  <a16:creationId xmlns:a16="http://schemas.microsoft.com/office/drawing/2014/main" id="{2E875E9F-1EAE-08C3-7E13-8D76AFFF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-1116997" y="2926916"/>
              <a:ext cx="4572000" cy="4572000"/>
            </a:xfrm>
            <a:prstGeom prst="rect">
              <a:avLst/>
            </a:prstGeom>
          </p:spPr>
        </p:pic>
        <p:pic>
          <p:nvPicPr>
            <p:cNvPr id="91" name="Bild 90" descr="En pussel pjäs">
              <a:extLst>
                <a:ext uri="{FF2B5EF4-FFF2-40B4-BE49-F238E27FC236}">
                  <a16:creationId xmlns:a16="http://schemas.microsoft.com/office/drawing/2014/main" id="{5B06EED9-00DF-9607-39B1-86A4276D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609178" y="2940181"/>
              <a:ext cx="4572000" cy="4572000"/>
            </a:xfrm>
            <a:prstGeom prst="rect">
              <a:avLst/>
            </a:prstGeom>
          </p:spPr>
        </p:pic>
        <p:pic>
          <p:nvPicPr>
            <p:cNvPr id="92" name="Bild 91" descr="En pussel pjäs">
              <a:extLst>
                <a:ext uri="{FF2B5EF4-FFF2-40B4-BE49-F238E27FC236}">
                  <a16:creationId xmlns:a16="http://schemas.microsoft.com/office/drawing/2014/main" id="{3B955A2B-CDE7-E27C-C9B8-3EA17962E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2367546" y="2700621"/>
              <a:ext cx="4572000" cy="4572000"/>
            </a:xfrm>
            <a:prstGeom prst="rect">
              <a:avLst/>
            </a:prstGeom>
          </p:spPr>
        </p:pic>
        <p:pic>
          <p:nvPicPr>
            <p:cNvPr id="93" name="Bild 92" descr="En pussel pjäs">
              <a:extLst>
                <a:ext uri="{FF2B5EF4-FFF2-40B4-BE49-F238E27FC236}">
                  <a16:creationId xmlns:a16="http://schemas.microsoft.com/office/drawing/2014/main" id="{B1135F51-F483-3714-06D9-88120900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4102975" y="2945181"/>
              <a:ext cx="4572000" cy="4572000"/>
            </a:xfrm>
            <a:prstGeom prst="rect">
              <a:avLst/>
            </a:prstGeom>
          </p:spPr>
        </p:pic>
        <p:pic>
          <p:nvPicPr>
            <p:cNvPr id="94" name="Bild 93" descr="En pussel pjäs">
              <a:extLst>
                <a:ext uri="{FF2B5EF4-FFF2-40B4-BE49-F238E27FC236}">
                  <a16:creationId xmlns:a16="http://schemas.microsoft.com/office/drawing/2014/main" id="{535DA6A5-6D94-C7E4-2F4F-35268E49E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6200000">
              <a:off x="9157149" y="2874935"/>
              <a:ext cx="4572000" cy="4572000"/>
            </a:xfrm>
            <a:prstGeom prst="rect">
              <a:avLst/>
            </a:prstGeom>
          </p:spPr>
        </p:pic>
        <p:pic>
          <p:nvPicPr>
            <p:cNvPr id="95" name="Bild 94" descr="En pussel pjäs">
              <a:extLst>
                <a:ext uri="{FF2B5EF4-FFF2-40B4-BE49-F238E27FC236}">
                  <a16:creationId xmlns:a16="http://schemas.microsoft.com/office/drawing/2014/main" id="{7FA3ED95-981D-349C-D7B1-981526F59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0800000">
              <a:off x="7457391" y="2379605"/>
              <a:ext cx="4572000" cy="4572000"/>
            </a:xfrm>
            <a:prstGeom prst="rect">
              <a:avLst/>
            </a:prstGeom>
          </p:spPr>
        </p:pic>
        <p:pic>
          <p:nvPicPr>
            <p:cNvPr id="96" name="Bild 95" descr="En pussel pjäs">
              <a:extLst>
                <a:ext uri="{FF2B5EF4-FFF2-40B4-BE49-F238E27FC236}">
                  <a16:creationId xmlns:a16="http://schemas.microsoft.com/office/drawing/2014/main" id="{13EF0FB2-A5CC-13E1-3952-84CEF225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6200000">
              <a:off x="5799608" y="2934233"/>
              <a:ext cx="4572000" cy="4572000"/>
            </a:xfrm>
            <a:prstGeom prst="rect">
              <a:avLst/>
            </a:prstGeom>
          </p:spPr>
        </p:pic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D17F87E3-FF8C-4178-8277-4594FA8FBD08}"/>
              </a:ext>
            </a:extLst>
          </p:cNvPr>
          <p:cNvSpPr txBox="1"/>
          <p:nvPr/>
        </p:nvSpPr>
        <p:spPr>
          <a:xfrm>
            <a:off x="838595" y="6187162"/>
            <a:ext cx="9812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Januari-Mars Registrering av feriepraktikplatser.</a:t>
            </a:r>
            <a:br>
              <a:rPr lang="sv-SE" dirty="0"/>
            </a:br>
            <a:r>
              <a:rPr lang="sv-SE" dirty="0"/>
              <a:t>Då: Ana registrerar i Feriebas </a:t>
            </a:r>
            <a:r>
              <a:rPr lang="sv-SE" dirty="0">
                <a:sym typeface="Wingdings" panose="05000000000000000000" pitchFamily="2" charset="2"/>
              </a:rPr>
              <a:t>Nu: </a:t>
            </a:r>
            <a:r>
              <a:rPr lang="sv-SE" dirty="0"/>
              <a:t>Gullan registrerar sina platser och handledare själv</a:t>
            </a:r>
          </a:p>
        </p:txBody>
      </p:sp>
      <p:pic>
        <p:nvPicPr>
          <p:cNvPr id="5" name="Bild 4" descr="Kontrakt kontur">
            <a:extLst>
              <a:ext uri="{FF2B5EF4-FFF2-40B4-BE49-F238E27FC236}">
                <a16:creationId xmlns:a16="http://schemas.microsoft.com/office/drawing/2014/main" id="{4791C678-5169-D37E-5CEE-EB338E9AC4E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100358" y="1843752"/>
            <a:ext cx="903732" cy="903732"/>
          </a:xfrm>
          <a:prstGeom prst="rect">
            <a:avLst/>
          </a:prstGeom>
        </p:spPr>
      </p:pic>
      <p:pic>
        <p:nvPicPr>
          <p:cNvPr id="45" name="Bild 44" descr="Kontrakt kontur">
            <a:extLst>
              <a:ext uri="{FF2B5EF4-FFF2-40B4-BE49-F238E27FC236}">
                <a16:creationId xmlns:a16="http://schemas.microsoft.com/office/drawing/2014/main" id="{D81FB655-9896-6861-ABD1-56612D64FF9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 rot="1459413">
            <a:off x="6944349" y="1749356"/>
            <a:ext cx="599350" cy="599350"/>
          </a:xfrm>
          <a:prstGeom prst="rect">
            <a:avLst/>
          </a:prstGeom>
        </p:spPr>
      </p:pic>
      <p:pic>
        <p:nvPicPr>
          <p:cNvPr id="54" name="Bild 53" descr="Pergamentrulle med hel fyllning">
            <a:extLst>
              <a:ext uri="{FF2B5EF4-FFF2-40B4-BE49-F238E27FC236}">
                <a16:creationId xmlns:a16="http://schemas.microsoft.com/office/drawing/2014/main" id="{5C22EB99-F944-9297-803A-952ACB973AC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53762" y="1920267"/>
            <a:ext cx="562143" cy="562143"/>
          </a:xfrm>
          <a:prstGeom prst="rect">
            <a:avLst/>
          </a:prstGeom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53EA6B66-85E7-93E3-EDDA-DFA2A3378EE0}"/>
              </a:ext>
            </a:extLst>
          </p:cNvPr>
          <p:cNvGrpSpPr/>
          <p:nvPr/>
        </p:nvGrpSpPr>
        <p:grpSpPr>
          <a:xfrm>
            <a:off x="1082026" y="781121"/>
            <a:ext cx="12778562" cy="5262713"/>
            <a:chOff x="985582" y="635272"/>
            <a:chExt cx="12778562" cy="5262713"/>
          </a:xfrm>
        </p:grpSpPr>
        <p:pic>
          <p:nvPicPr>
            <p:cNvPr id="63" name="Bild 62" descr="En pussel pjäs">
              <a:extLst>
                <a:ext uri="{FF2B5EF4-FFF2-40B4-BE49-F238E27FC236}">
                  <a16:creationId xmlns:a16="http://schemas.microsoft.com/office/drawing/2014/main" id="{4A688F10-8713-3456-0603-95CD8044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0800000">
              <a:off x="2332191" y="695120"/>
              <a:ext cx="4572000" cy="4572000"/>
            </a:xfrm>
            <a:prstGeom prst="rect">
              <a:avLst/>
            </a:prstGeom>
          </p:spPr>
        </p:pic>
        <p:pic>
          <p:nvPicPr>
            <p:cNvPr id="73" name="Bild 72" descr="En pussel pjäs">
              <a:extLst>
                <a:ext uri="{FF2B5EF4-FFF2-40B4-BE49-F238E27FC236}">
                  <a16:creationId xmlns:a16="http://schemas.microsoft.com/office/drawing/2014/main" id="{37A161EA-AD85-8806-B15B-FD27FB8C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6200000">
              <a:off x="9192144" y="1168410"/>
              <a:ext cx="4572000" cy="4572000"/>
            </a:xfrm>
            <a:prstGeom prst="rect">
              <a:avLst/>
            </a:prstGeom>
          </p:spPr>
        </p:pic>
        <p:pic>
          <p:nvPicPr>
            <p:cNvPr id="77" name="Bild 76" descr="En pussel pjäs">
              <a:extLst>
                <a:ext uri="{FF2B5EF4-FFF2-40B4-BE49-F238E27FC236}">
                  <a16:creationId xmlns:a16="http://schemas.microsoft.com/office/drawing/2014/main" id="{86AB9D50-A6C1-9064-1209-A067BBDD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6200000">
              <a:off x="4043472" y="1222608"/>
              <a:ext cx="4572000" cy="4572000"/>
            </a:xfrm>
            <a:prstGeom prst="rect">
              <a:avLst/>
            </a:prstGeom>
          </p:spPr>
        </p:pic>
        <p:pic>
          <p:nvPicPr>
            <p:cNvPr id="105" name="Bild 104" descr="En pussel pjäs">
              <a:extLst>
                <a:ext uri="{FF2B5EF4-FFF2-40B4-BE49-F238E27FC236}">
                  <a16:creationId xmlns:a16="http://schemas.microsoft.com/office/drawing/2014/main" id="{A1002632-810E-4375-CD51-FEC99BFC7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5770887" y="976734"/>
              <a:ext cx="4572000" cy="4572000"/>
            </a:xfrm>
            <a:prstGeom prst="rect">
              <a:avLst/>
            </a:prstGeom>
          </p:spPr>
        </p:pic>
        <p:pic>
          <p:nvPicPr>
            <p:cNvPr id="106" name="Bild 105" descr="En pussel pjäs">
              <a:extLst>
                <a:ext uri="{FF2B5EF4-FFF2-40B4-BE49-F238E27FC236}">
                  <a16:creationId xmlns:a16="http://schemas.microsoft.com/office/drawing/2014/main" id="{FC263635-8203-72BB-3A1F-AFBC6A0B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0800000">
              <a:off x="7465270" y="635272"/>
              <a:ext cx="4572000" cy="4572000"/>
            </a:xfrm>
            <a:prstGeom prst="rect">
              <a:avLst/>
            </a:prstGeom>
          </p:spPr>
        </p:pic>
        <p:pic>
          <p:nvPicPr>
            <p:cNvPr id="107" name="Bild 106" descr="En pussel pjäs">
              <a:extLst>
                <a:ext uri="{FF2B5EF4-FFF2-40B4-BE49-F238E27FC236}">
                  <a16:creationId xmlns:a16="http://schemas.microsoft.com/office/drawing/2014/main" id="{898580B0-31EB-F052-A8D0-6C6B4734B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9245581">
              <a:off x="985582" y="1325985"/>
              <a:ext cx="4572000" cy="4572000"/>
            </a:xfrm>
            <a:prstGeom prst="rect">
              <a:avLst/>
            </a:prstGeom>
          </p:spPr>
        </p:pic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A83D516-046A-DC83-3F07-786BD4EC2E91}"/>
              </a:ext>
            </a:extLst>
          </p:cNvPr>
          <p:cNvGrpSpPr/>
          <p:nvPr/>
        </p:nvGrpSpPr>
        <p:grpSpPr>
          <a:xfrm>
            <a:off x="769136" y="-890444"/>
            <a:ext cx="13091452" cy="5342042"/>
            <a:chOff x="769136" y="-890444"/>
            <a:chExt cx="13091452" cy="5342042"/>
          </a:xfrm>
        </p:grpSpPr>
        <p:pic>
          <p:nvPicPr>
            <p:cNvPr id="109" name="Bild 108" descr="En pussel pjäs">
              <a:extLst>
                <a:ext uri="{FF2B5EF4-FFF2-40B4-BE49-F238E27FC236}">
                  <a16:creationId xmlns:a16="http://schemas.microsoft.com/office/drawing/2014/main" id="{3AEFCE56-2761-9AFC-CFD9-1762D1B6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7006686">
              <a:off x="769136" y="-120402"/>
              <a:ext cx="4572000" cy="4572000"/>
            </a:xfrm>
            <a:prstGeom prst="rect">
              <a:avLst/>
            </a:prstGeom>
          </p:spPr>
        </p:pic>
        <p:pic>
          <p:nvPicPr>
            <p:cNvPr id="110" name="Bild 109" descr="En pussel pjäs">
              <a:extLst>
                <a:ext uri="{FF2B5EF4-FFF2-40B4-BE49-F238E27FC236}">
                  <a16:creationId xmlns:a16="http://schemas.microsoft.com/office/drawing/2014/main" id="{8FDE9D71-EAEF-A410-B290-8249C0BFF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 rot="10800000">
              <a:off x="2416947" y="-860930"/>
              <a:ext cx="4572000" cy="4572000"/>
            </a:xfrm>
            <a:prstGeom prst="rect">
              <a:avLst/>
            </a:prstGeom>
          </p:spPr>
        </p:pic>
        <p:pic>
          <p:nvPicPr>
            <p:cNvPr id="111" name="Bild 110" descr="En pussel pjäs">
              <a:extLst>
                <a:ext uri="{FF2B5EF4-FFF2-40B4-BE49-F238E27FC236}">
                  <a16:creationId xmlns:a16="http://schemas.microsoft.com/office/drawing/2014/main" id="{5091F3F6-6A62-2053-264F-2FFC596A5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 rot="16200000">
              <a:off x="4182763" y="-555708"/>
              <a:ext cx="4572000" cy="4572000"/>
            </a:xfrm>
            <a:prstGeom prst="rect">
              <a:avLst/>
            </a:prstGeom>
          </p:spPr>
        </p:pic>
        <p:pic>
          <p:nvPicPr>
            <p:cNvPr id="112" name="Bild 111" descr="En pussel pjäs">
              <a:extLst>
                <a:ext uri="{FF2B5EF4-FFF2-40B4-BE49-F238E27FC236}">
                  <a16:creationId xmlns:a16="http://schemas.microsoft.com/office/drawing/2014/main" id="{C549A064-8AA2-CE0B-9ECC-7ABFB40C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 rot="10800000">
              <a:off x="5838203" y="-845238"/>
              <a:ext cx="4572000" cy="4572000"/>
            </a:xfrm>
            <a:prstGeom prst="rect">
              <a:avLst/>
            </a:prstGeom>
          </p:spPr>
        </p:pic>
        <p:pic>
          <p:nvPicPr>
            <p:cNvPr id="113" name="Bild 112" descr="En pussel pjäs">
              <a:extLst>
                <a:ext uri="{FF2B5EF4-FFF2-40B4-BE49-F238E27FC236}">
                  <a16:creationId xmlns:a16="http://schemas.microsoft.com/office/drawing/2014/main" id="{09F30E87-699B-F9B1-5BE1-3D8BDF32D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 rot="10800000">
              <a:off x="7567601" y="-890444"/>
              <a:ext cx="4572000" cy="4572000"/>
            </a:xfrm>
            <a:prstGeom prst="rect">
              <a:avLst/>
            </a:prstGeom>
          </p:spPr>
        </p:pic>
        <p:pic>
          <p:nvPicPr>
            <p:cNvPr id="114" name="Bild 113" descr="En pussel pjäs">
              <a:extLst>
                <a:ext uri="{FF2B5EF4-FFF2-40B4-BE49-F238E27FC236}">
                  <a16:creationId xmlns:a16="http://schemas.microsoft.com/office/drawing/2014/main" id="{C31500DB-FB3B-8F6A-DC1F-4DE1C2D79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 rot="16200000">
              <a:off x="9288588" y="-447085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9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ön">
  <a:themeElements>
    <a:clrScheme name="Botkyrka Grön">
      <a:dk1>
        <a:sysClr val="windowText" lastClr="000000"/>
      </a:dk1>
      <a:lt1>
        <a:sysClr val="window" lastClr="FFFFFF"/>
      </a:lt1>
      <a:dk2>
        <a:srgbClr val="005B59"/>
      </a:dk2>
      <a:lt2>
        <a:srgbClr val="F8F8F8"/>
      </a:lt2>
      <a:accent1>
        <a:srgbClr val="E8FF94"/>
      </a:accent1>
      <a:accent2>
        <a:srgbClr val="005B59"/>
      </a:accent2>
      <a:accent3>
        <a:srgbClr val="A1CE57"/>
      </a:accent3>
      <a:accent4>
        <a:srgbClr val="C7017F"/>
      </a:accent4>
      <a:accent5>
        <a:srgbClr val="2ACFD3"/>
      </a:accent5>
      <a:accent6>
        <a:srgbClr val="6E3B36"/>
      </a:accent6>
      <a:hlink>
        <a:srgbClr val="005B59"/>
      </a:hlink>
      <a:folHlink>
        <a:srgbClr val="005B59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9A952AD5-9494-7246-8725-B2F5B0EBBB71}"/>
    </a:ext>
  </a:extLst>
</a:theme>
</file>

<file path=ppt/theme/theme2.xml><?xml version="1.0" encoding="utf-8"?>
<a:theme xmlns:a="http://schemas.openxmlformats.org/drawingml/2006/main" name="Blå">
  <a:themeElements>
    <a:clrScheme name="Botkyrka Blå">
      <a:dk1>
        <a:sysClr val="windowText" lastClr="000000"/>
      </a:dk1>
      <a:lt1>
        <a:sysClr val="window" lastClr="FFFFFF"/>
      </a:lt1>
      <a:dk2>
        <a:srgbClr val="1B4379"/>
      </a:dk2>
      <a:lt2>
        <a:srgbClr val="F8F8F8"/>
      </a:lt2>
      <a:accent1>
        <a:srgbClr val="C9E8FB"/>
      </a:accent1>
      <a:accent2>
        <a:srgbClr val="1B4379"/>
      </a:accent2>
      <a:accent3>
        <a:srgbClr val="2ACFD3"/>
      </a:accent3>
      <a:accent4>
        <a:srgbClr val="F39200"/>
      </a:accent4>
      <a:accent5>
        <a:srgbClr val="A1CE57"/>
      </a:accent5>
      <a:accent6>
        <a:srgbClr val="E50043"/>
      </a:accent6>
      <a:hlink>
        <a:srgbClr val="1B4379"/>
      </a:hlink>
      <a:folHlink>
        <a:srgbClr val="1B4379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D058CECF-7BD2-2E47-B8C3-30497F466774}"/>
    </a:ext>
  </a:extLst>
</a:theme>
</file>

<file path=ppt/theme/theme3.xml><?xml version="1.0" encoding="utf-8"?>
<a:theme xmlns:a="http://schemas.openxmlformats.org/drawingml/2006/main" name="Rosa">
  <a:themeElements>
    <a:clrScheme name="Botkyrka Rosa">
      <a:dk1>
        <a:sysClr val="windowText" lastClr="000000"/>
      </a:dk1>
      <a:lt1>
        <a:sysClr val="window" lastClr="FFFFFF"/>
      </a:lt1>
      <a:dk2>
        <a:srgbClr val="671C4B"/>
      </a:dk2>
      <a:lt2>
        <a:srgbClr val="F8F8F8"/>
      </a:lt2>
      <a:accent1>
        <a:srgbClr val="FFDBEB"/>
      </a:accent1>
      <a:accent2>
        <a:srgbClr val="671C4B"/>
      </a:accent2>
      <a:accent3>
        <a:srgbClr val="C7017F"/>
      </a:accent3>
      <a:accent4>
        <a:srgbClr val="2ACFD3"/>
      </a:accent4>
      <a:accent5>
        <a:srgbClr val="C99D66"/>
      </a:accent5>
      <a:accent6>
        <a:srgbClr val="2F9638"/>
      </a:accent6>
      <a:hlink>
        <a:srgbClr val="671C4B"/>
      </a:hlink>
      <a:folHlink>
        <a:srgbClr val="671C4B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B9F8DAE9-5EF2-E740-A209-E222CE4EF0CF}"/>
    </a:ext>
  </a:extLst>
</a:theme>
</file>

<file path=ppt/theme/theme4.xml><?xml version="1.0" encoding="utf-8"?>
<a:theme xmlns:a="http://schemas.openxmlformats.org/drawingml/2006/main" name="Gul">
  <a:themeElements>
    <a:clrScheme name="Botkyrka Gul">
      <a:dk1>
        <a:sysClr val="windowText" lastClr="000000"/>
      </a:dk1>
      <a:lt1>
        <a:sysClr val="window" lastClr="FFFFFF"/>
      </a:lt1>
      <a:dk2>
        <a:srgbClr val="C7017F"/>
      </a:dk2>
      <a:lt2>
        <a:srgbClr val="F8F8F8"/>
      </a:lt2>
      <a:accent1>
        <a:srgbClr val="FFF98A"/>
      </a:accent1>
      <a:accent2>
        <a:srgbClr val="C7017F"/>
      </a:accent2>
      <a:accent3>
        <a:srgbClr val="F39200"/>
      </a:accent3>
      <a:accent4>
        <a:srgbClr val="671C4B"/>
      </a:accent4>
      <a:accent5>
        <a:srgbClr val="A1CE57"/>
      </a:accent5>
      <a:accent6>
        <a:srgbClr val="008BD2"/>
      </a:accent6>
      <a:hlink>
        <a:srgbClr val="C7017F"/>
      </a:hlink>
      <a:folHlink>
        <a:srgbClr val="C7017F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774F36B7-CB19-0D41-B6B7-48E6E4B26753}"/>
    </a:ext>
  </a:extLst>
</a:theme>
</file>

<file path=ppt/theme/theme5.xml><?xml version="1.0" encoding="utf-8"?>
<a:theme xmlns:a="http://schemas.openxmlformats.org/drawingml/2006/main" name="Office-tema">
  <a:themeElements>
    <a:clrScheme name="Botkyrka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6E9F2"/>
      </a:accent1>
      <a:accent2>
        <a:srgbClr val="F6D9E5"/>
      </a:accent2>
      <a:accent3>
        <a:srgbClr val="FFF894"/>
      </a:accent3>
      <a:accent4>
        <a:srgbClr val="94DA81"/>
      </a:accent4>
      <a:accent5>
        <a:srgbClr val="003B60"/>
      </a:accent5>
      <a:accent6>
        <a:srgbClr val="00524B"/>
      </a:accent6>
      <a:hlink>
        <a:srgbClr val="003B60"/>
      </a:hlink>
      <a:folHlink>
        <a:srgbClr val="94DA81"/>
      </a:folHlink>
    </a:clrScheme>
    <a:fontScheme name="Botkyrka kommun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Botkyrka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6E9F2"/>
      </a:accent1>
      <a:accent2>
        <a:srgbClr val="F6D9E5"/>
      </a:accent2>
      <a:accent3>
        <a:srgbClr val="FFF894"/>
      </a:accent3>
      <a:accent4>
        <a:srgbClr val="94DA81"/>
      </a:accent4>
      <a:accent5>
        <a:srgbClr val="003B60"/>
      </a:accent5>
      <a:accent6>
        <a:srgbClr val="00524B"/>
      </a:accent6>
      <a:hlink>
        <a:srgbClr val="003B60"/>
      </a:hlink>
      <a:folHlink>
        <a:srgbClr val="94DA81"/>
      </a:folHlink>
    </a:clrScheme>
    <a:fontScheme name="Botkyrka Font">
      <a:majorFont>
        <a:latin typeface="Akzidenz-Grotesk Std Bold Cnd"/>
        <a:ea typeface=""/>
        <a:cs typeface=""/>
      </a:majorFont>
      <a:minorFont>
        <a:latin typeface="Akzidenz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576721-06b3-4e03-9080-877dae635252">
      <Terms xmlns="http://schemas.microsoft.com/office/infopath/2007/PartnerControls"/>
    </lcf76f155ced4ddcb4097134ff3c332f>
    <TaxCatchAll xmlns="2f83e729-35b5-4073-8e88-496436a6be53" xsi:nil="true"/>
    <Datum xmlns="23576721-06b3-4e03-9080-877dae6352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D67A1C97E7994F8989DB9DB8CFC50C" ma:contentTypeVersion="18" ma:contentTypeDescription="Skapa ett nytt dokument." ma:contentTypeScope="" ma:versionID="5b3daa4de14e0fe3954cf4c13028652a">
  <xsd:schema xmlns:xsd="http://www.w3.org/2001/XMLSchema" xmlns:xs="http://www.w3.org/2001/XMLSchema" xmlns:p="http://schemas.microsoft.com/office/2006/metadata/properties" xmlns:ns2="23576721-06b3-4e03-9080-877dae635252" xmlns:ns3="2f83e729-35b5-4073-8e88-496436a6be53" targetNamespace="http://schemas.microsoft.com/office/2006/metadata/properties" ma:root="true" ma:fieldsID="a9066d05e03a852432944d3fc34af804" ns2:_="" ns3:_="">
    <xsd:import namespace="23576721-06b3-4e03-9080-877dae635252"/>
    <xsd:import namespace="2f83e729-35b5-4073-8e88-496436a6b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atu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6721-06b3-4e03-9080-877dae635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19" nillable="true" ma:displayName="Datum" ma:format="DateOnly" ma:internalName="Datum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ec6bdae-8eb7-4e6d-a751-dc60de448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3e729-35b5-4073-8e88-496436a6b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dd6aa1-9494-47ec-9722-39d2332f5083}" ma:internalName="TaxCatchAll" ma:showField="CatchAllData" ma:web="2f83e729-35b5-4073-8e88-496436a6b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www.w3.org/XML/1998/namespace"/>
    <ds:schemaRef ds:uri="2f83e729-35b5-4073-8e88-496436a6be5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3576721-06b3-4e03-9080-877dae63525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261A6-A7DA-4D0B-8946-3B0D6F8EE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76721-06b3-4e03-9080-877dae635252"/>
    <ds:schemaRef ds:uri="2f83e729-35b5-4073-8e88-496436a6b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Presentationsmallar_PowerPoint_Botkyrka kommun 2021</Template>
  <TotalTime>4549</TotalTime>
  <Words>2764</Words>
  <Application>Microsoft Office PowerPoint</Application>
  <PresentationFormat>Widescreen</PresentationFormat>
  <Paragraphs>471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Grön</vt:lpstr>
      <vt:lpstr>Blå</vt:lpstr>
      <vt:lpstr>Rosa</vt:lpstr>
      <vt:lpstr>Gul</vt:lpstr>
      <vt:lpstr>PowerPoint Presentation</vt:lpstr>
      <vt:lpstr>Botkyrka </vt:lpstr>
      <vt:lpstr>Möt våra huvudpersonas </vt:lpstr>
      <vt:lpstr>Feriepraktik 2019 Oskars perspektiv</vt:lpstr>
      <vt:lpstr>Feriepraktik 2019 </vt:lpstr>
      <vt:lpstr>Feriepraktik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Nicklasson Maria</dc:creator>
  <cp:lastModifiedBy>Jonas Nordqvist</cp:lastModifiedBy>
  <cp:revision>13</cp:revision>
  <cp:lastPrinted>2023-01-25T08:59:10Z</cp:lastPrinted>
  <dcterms:created xsi:type="dcterms:W3CDTF">2022-01-18T13:09:54Z</dcterms:created>
  <dcterms:modified xsi:type="dcterms:W3CDTF">2023-02-28T15:29:11Z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0x0101006AD67A1C97E7994F8989DB9DB8CFC50C</vt:lpwstr>
  </property>
  <property fmtid="{D5CDD505-2E9C-101B-9397-08002B2CF9AE}" pid="3" name="MSIP_Label_53ac0a3e-01ea-400f-9d58-75d55547eed0_Enabled">
    <vt:lpwstr>true</vt:lpwstr>
  </property>
  <property fmtid="{D5CDD505-2E9C-101B-9397-08002B2CF9AE}" pid="4" name="MSIP_Label_53ac0a3e-01ea-400f-9d58-75d55547eed0_SetDate">
    <vt:lpwstr>2022-01-18T13:09:55Z</vt:lpwstr>
  </property>
  <property fmtid="{D5CDD505-2E9C-101B-9397-08002B2CF9AE}" pid="5" name="MSIP_Label_53ac0a3e-01ea-400f-9d58-75d55547eed0_Method">
    <vt:lpwstr>Standard</vt:lpwstr>
  </property>
  <property fmtid="{D5CDD505-2E9C-101B-9397-08002B2CF9AE}" pid="6" name="MSIP_Label_53ac0a3e-01ea-400f-9d58-75d55547eed0_Name">
    <vt:lpwstr>Generellt</vt:lpwstr>
  </property>
  <property fmtid="{D5CDD505-2E9C-101B-9397-08002B2CF9AE}" pid="7" name="MSIP_Label_53ac0a3e-01ea-400f-9d58-75d55547eed0_SiteId">
    <vt:lpwstr>dba25d43-678f-46fd-968b-dbd56d441e53</vt:lpwstr>
  </property>
  <property fmtid="{D5CDD505-2E9C-101B-9397-08002B2CF9AE}" pid="8" name="MSIP_Label_53ac0a3e-01ea-400f-9d58-75d55547eed0_ActionId">
    <vt:lpwstr>a28e6407-6de0-44e4-b01f-f4f2db2edd8a</vt:lpwstr>
  </property>
  <property fmtid="{D5CDD505-2E9C-101B-9397-08002B2CF9AE}" pid="9" name="MSIP_Label_53ac0a3e-01ea-400f-9d58-75d55547eed0_ContentBits">
    <vt:lpwstr>0</vt:lpwstr>
  </property>
  <property fmtid="{D5CDD505-2E9C-101B-9397-08002B2CF9AE}" pid="10" name="MediaServiceImageTags">
    <vt:lpwstr/>
  </property>
</Properties>
</file>