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4"/>
  </p:notesMasterIdLst>
  <p:sldIdLst>
    <p:sldId id="257" r:id="rId6"/>
    <p:sldId id="256" r:id="rId7"/>
    <p:sldId id="258" r:id="rId8"/>
    <p:sldId id="269" r:id="rId9"/>
    <p:sldId id="259" r:id="rId10"/>
    <p:sldId id="271" r:id="rId11"/>
    <p:sldId id="272" r:id="rId12"/>
    <p:sldId id="273" r:id="rId1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18A82F-23EB-47C9-A4DB-AACDDA2493C4}" v="12" dt="2023-02-08T15:14:51.1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208E3-D8F8-4E12-86DE-06714CAAF27D}" type="datetimeFigureOut">
              <a:rPr lang="sv-SE" smtClean="0"/>
              <a:t>2023-02-28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A42E6-6132-4F41-9821-D7E1E7B9C3F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0295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sv-SE" sz="1200" noProof="0"/>
              <a:t>Mikael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sv-SE" sz="1200" noProof="0"/>
          </a:p>
          <a:p>
            <a:pPr marL="0" indent="0" algn="l">
              <a:buFont typeface="Arial" panose="020B0604020202020204" pitchFamily="34" charset="0"/>
              <a:buNone/>
            </a:pPr>
            <a:r>
              <a:rPr lang="sv-SE" sz="1200" noProof="0"/>
              <a:t>Kolla med Sara om originalbilden finns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sv-SE" sz="1200" noProof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sv-SE" sz="1200" noProof="0"/>
              <a:t>Organisation</a:t>
            </a:r>
          </a:p>
          <a:p>
            <a:pPr lvl="1" indent="-228600" algn="l">
              <a:buFont typeface="Arial" panose="020B0604020202020204" pitchFamily="34" charset="0"/>
              <a:buChar char="•"/>
            </a:pPr>
            <a:r>
              <a:rPr lang="sv-SE" sz="1200" noProof="0"/>
              <a:t>Ca 10 000 elever/år</a:t>
            </a:r>
          </a:p>
          <a:p>
            <a:pPr lvl="1" indent="-228600" algn="l">
              <a:buFont typeface="Arial" panose="020B0604020202020204" pitchFamily="34" charset="0"/>
              <a:buChar char="•"/>
            </a:pPr>
            <a:r>
              <a:rPr lang="sv-SE" sz="1200" noProof="0"/>
              <a:t>Totalt ca 50 000 elever/år</a:t>
            </a:r>
          </a:p>
          <a:p>
            <a:pPr lvl="1" indent="-228600" algn="l">
              <a:buFont typeface="Arial" panose="020B0604020202020204" pitchFamily="34" charset="0"/>
              <a:buChar char="•"/>
            </a:pPr>
            <a:endParaRPr lang="sv-SE" sz="1200" noProof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sv-SE" sz="1200" noProof="0"/>
              <a:t>Komplexitet</a:t>
            </a:r>
          </a:p>
          <a:p>
            <a:pPr lvl="1" indent="-228600" algn="l">
              <a:buFont typeface="Arial" panose="020B0604020202020204" pitchFamily="34" charset="0"/>
              <a:buChar char="•"/>
            </a:pPr>
            <a:r>
              <a:rPr lang="sv-SE" sz="1200" noProof="0"/>
              <a:t>Skolorna och deras olika inriktning </a:t>
            </a:r>
          </a:p>
          <a:p>
            <a:endParaRPr lang="sv-SE" noProof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A42E6-6132-4F41-9821-D7E1E7B9C3FF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7276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Marcus</a:t>
            </a:r>
          </a:p>
          <a:p>
            <a:endParaRPr lang="sv-SE"/>
          </a:p>
          <a:p>
            <a:r>
              <a:rPr lang="sv-SE"/>
              <a:t>Analys och planeringsfas</a:t>
            </a:r>
          </a:p>
          <a:p>
            <a:endParaRPr lang="sv-SE"/>
          </a:p>
          <a:p>
            <a:r>
              <a:rPr lang="sv-SE"/>
              <a:t>Exempelvis </a:t>
            </a:r>
            <a:r>
              <a:rPr lang="sv-SE" err="1"/>
              <a:t>Söderorts</a:t>
            </a:r>
            <a:r>
              <a:rPr lang="sv-SE"/>
              <a:t> lärare hade inga datorer</a:t>
            </a:r>
          </a:p>
          <a:p>
            <a:endParaRPr lang="sv-SE"/>
          </a:p>
          <a:p>
            <a:r>
              <a:rPr lang="sv-SE"/>
              <a:t>Skolplattformen - </a:t>
            </a:r>
          </a:p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A42E6-6132-4F41-9821-D7E1E7B9C3FF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3737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Marcus </a:t>
            </a:r>
          </a:p>
          <a:p>
            <a:endParaRPr lang="sv-SE"/>
          </a:p>
          <a:p>
            <a:r>
              <a:rPr lang="sv-SE"/>
              <a:t>Fast schema olika utbildningar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A42E6-6132-4F41-9821-D7E1E7B9C3FF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1395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Mikael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A42E6-6132-4F41-9821-D7E1E7B9C3FF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9200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Mikael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A42E6-6132-4F41-9821-D7E1E7B9C3FF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7675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Mikael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A42E6-6132-4F41-9821-D7E1E7B9C3FF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4870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ACEF8D-BBEA-4030-AC76-8F1D09E78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24F93C4-A098-4C93-A863-A70907D04D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3D7B909-86AA-4A95-A62C-536A4640C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8AC0-4302-4577-B9A7-286CD99BCD85}" type="datetimeFigureOut">
              <a:rPr lang="sv-SE" smtClean="0"/>
              <a:t>2023-02-28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3374557-30E4-4255-B178-38FE34689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8A2368E-9D99-41EC-A710-F226DCB94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ED3C-2B46-4881-8449-EA6AF19AD55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396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30814D-1C2B-44B9-BDB4-66A5D2170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B15A809-844A-4FE3-975A-E2CEAC53F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F4A1CC5-D8DA-459A-9337-1EF4C2E1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8AC0-4302-4577-B9A7-286CD99BCD85}" type="datetimeFigureOut">
              <a:rPr lang="sv-SE" smtClean="0"/>
              <a:t>2023-02-28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B6F28C4-C038-4105-BFD9-C83CFA758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F9F838F-DDE9-4626-9D4B-00566B787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ED3C-2B46-4881-8449-EA6AF19AD55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8599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4EB7C7F0-9704-47F1-8D90-0089566AB7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40AA897-40F0-4AF7-9D64-7F90BF41E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50F69A2-C451-4CE3-9BBD-89F8393CA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8AC0-4302-4577-B9A7-286CD99BCD85}" type="datetimeFigureOut">
              <a:rPr lang="sv-SE" smtClean="0"/>
              <a:t>2023-02-28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9165266-CB1E-4979-86E5-613EC2F8D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DFB6D77-07BF-44D1-86C2-71696E99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ED3C-2B46-4881-8449-EA6AF19AD55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6183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-vit logo för mörka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320000" cy="968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609600" y="1440000"/>
            <a:ext cx="7296811" cy="17526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Skriv </a:t>
            </a:r>
            <a:r>
              <a:rPr lang="sv-SE" err="1"/>
              <a:t>ev</a:t>
            </a:r>
            <a:r>
              <a:rPr lang="sv-SE"/>
              <a:t> underrubrik här</a:t>
            </a:r>
          </a:p>
        </p:txBody>
      </p:sp>
      <p:pic>
        <p:nvPicPr>
          <p:cNvPr id="8" name="Bildobjekt 7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99" y="467862"/>
            <a:ext cx="1368000" cy="468000"/>
          </a:xfrm>
          <a:prstGeom prst="rect">
            <a:avLst/>
          </a:prstGeom>
        </p:spPr>
      </p:pic>
      <p:sp>
        <p:nvSpPr>
          <p:cNvPr id="9" name="textruta 8"/>
          <p:cNvSpPr txBox="1"/>
          <p:nvPr userDrawn="1"/>
        </p:nvSpPr>
        <p:spPr>
          <a:xfrm>
            <a:off x="12288688" y="39970"/>
            <a:ext cx="15841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tx2"/>
                </a:solidFill>
              </a:rPr>
              <a:t>För att byta bakgrundsbild klicka på STHLM bilder på fliken Start. </a:t>
            </a:r>
          </a:p>
          <a:p>
            <a:endParaRPr lang="sv-SE" sz="1400">
              <a:solidFill>
                <a:schemeClr val="tx2"/>
              </a:solidFill>
            </a:endParaRPr>
          </a:p>
          <a:p>
            <a:r>
              <a:rPr lang="sv-SE" sz="1400">
                <a:solidFill>
                  <a:schemeClr val="tx2"/>
                </a:solidFill>
              </a:rPr>
              <a:t>Har du en egen bild högerklickar du på bakgrundsbilden och väljer Formatera bakgrund och sen Infoga från: Fil. </a:t>
            </a:r>
          </a:p>
          <a:p>
            <a:r>
              <a:rPr lang="sv-SE" sz="1400">
                <a:solidFill>
                  <a:schemeClr val="tx2"/>
                </a:solidFill>
              </a:rPr>
              <a:t> </a:t>
            </a:r>
          </a:p>
          <a:p>
            <a:r>
              <a:rPr lang="sv-SE" sz="1400">
                <a:solidFill>
                  <a:schemeClr val="tx2"/>
                </a:solidFill>
              </a:rPr>
              <a:t>Tänk på att logotypen alltid ska vara tydlig. Vit logotyp mot mörk bakgrund och svart logotyp mot ljus.</a:t>
            </a:r>
          </a:p>
          <a:p>
            <a:r>
              <a:rPr lang="sv-SE" sz="1400">
                <a:solidFill>
                  <a:schemeClr val="tx2"/>
                </a:solidFill>
              </a:rPr>
              <a:t>Byt mellan de olika under Layout. </a:t>
            </a:r>
          </a:p>
        </p:txBody>
      </p:sp>
    </p:spTree>
    <p:extLst>
      <p:ext uri="{BB962C8B-B14F-4D97-AF65-F5344CB8AC3E}">
        <p14:creationId xmlns:p14="http://schemas.microsoft.com/office/powerpoint/2010/main" val="4135743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-svart logo för ljusa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320000" cy="968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609600" y="1440000"/>
            <a:ext cx="7296811" cy="17526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Skriv </a:t>
            </a:r>
            <a:r>
              <a:rPr lang="sv-SE" err="1"/>
              <a:t>ev</a:t>
            </a:r>
            <a:r>
              <a:rPr lang="sv-SE"/>
              <a:t> underrubrik här</a:t>
            </a:r>
          </a:p>
        </p:txBody>
      </p:sp>
      <p:pic>
        <p:nvPicPr>
          <p:cNvPr id="10" name="Bildobjekt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99" y="467862"/>
            <a:ext cx="1368000" cy="468000"/>
          </a:xfrm>
          <a:prstGeom prst="rect">
            <a:avLst/>
          </a:prstGeom>
        </p:spPr>
      </p:pic>
      <p:sp>
        <p:nvSpPr>
          <p:cNvPr id="7" name="textruta 6"/>
          <p:cNvSpPr txBox="1"/>
          <p:nvPr userDrawn="1"/>
        </p:nvSpPr>
        <p:spPr>
          <a:xfrm>
            <a:off x="12288688" y="39970"/>
            <a:ext cx="15841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tx2"/>
                </a:solidFill>
              </a:rPr>
              <a:t>För att byta bakgrundsbild klicka på STHLM bilder på fliken Start. </a:t>
            </a:r>
          </a:p>
          <a:p>
            <a:endParaRPr lang="sv-SE" sz="1400">
              <a:solidFill>
                <a:schemeClr val="tx2"/>
              </a:solidFill>
            </a:endParaRPr>
          </a:p>
          <a:p>
            <a:r>
              <a:rPr lang="sv-SE" sz="1400">
                <a:solidFill>
                  <a:schemeClr val="tx2"/>
                </a:solidFill>
              </a:rPr>
              <a:t>Har du en egen bild högerklickar du på bakgrundsbilden och väljer Formatera bakgrund och sen Infoga från: Fil. </a:t>
            </a:r>
          </a:p>
          <a:p>
            <a:r>
              <a:rPr lang="sv-SE" sz="1400">
                <a:solidFill>
                  <a:schemeClr val="tx2"/>
                </a:solidFill>
              </a:rPr>
              <a:t> </a:t>
            </a:r>
          </a:p>
          <a:p>
            <a:r>
              <a:rPr lang="sv-SE" sz="1400">
                <a:solidFill>
                  <a:schemeClr val="tx2"/>
                </a:solidFill>
              </a:rPr>
              <a:t>Tänk på att logotypen alltid ska vara tydlig. Vit logotyp mot mörk bakgrund och svart logotyp mot ljus.</a:t>
            </a:r>
          </a:p>
          <a:p>
            <a:r>
              <a:rPr lang="sv-SE" sz="1400">
                <a:solidFill>
                  <a:schemeClr val="tx2"/>
                </a:solidFill>
              </a:rPr>
              <a:t>Byt mellan de olika under Layout. </a:t>
            </a:r>
          </a:p>
        </p:txBody>
      </p:sp>
    </p:spTree>
    <p:extLst>
      <p:ext uri="{BB962C8B-B14F-4D97-AF65-F5344CB8AC3E}">
        <p14:creationId xmlns:p14="http://schemas.microsoft.com/office/powerpoint/2010/main" val="4267041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-  svart logo grå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320000" cy="968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0000"/>
            <a:ext cx="7305600" cy="1753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Skriv </a:t>
            </a:r>
            <a:r>
              <a:rPr lang="sv-SE" err="1"/>
              <a:t>ev</a:t>
            </a:r>
            <a:r>
              <a:rPr lang="sv-SE"/>
              <a:t> underrubrik här</a:t>
            </a:r>
          </a:p>
        </p:txBody>
      </p:sp>
      <p:pic>
        <p:nvPicPr>
          <p:cNvPr id="11" name="Bildobjekt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99" y="467862"/>
            <a:ext cx="1368000" cy="46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62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- Färgrutor alt 1 B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16"/>
          <p:cNvSpPr txBox="1">
            <a:spLocks/>
          </p:cNvSpPr>
          <p:nvPr userDrawn="1"/>
        </p:nvSpPr>
        <p:spPr>
          <a:xfrm>
            <a:off x="609600" y="457201"/>
            <a:ext cx="7344000" cy="39608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v-SE" sz="20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 bwMode="white">
          <a:xfrm>
            <a:off x="911424" y="628016"/>
            <a:ext cx="6816757" cy="114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4"/>
          </p:nvPr>
        </p:nvSpPr>
        <p:spPr bwMode="white">
          <a:xfrm>
            <a:off x="911424" y="1844675"/>
            <a:ext cx="6816757" cy="23764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7929600" y="4418012"/>
            <a:ext cx="3652800" cy="1980000"/>
          </a:xfrm>
          <a:solidFill>
            <a:schemeClr val="accent1"/>
          </a:solidFill>
        </p:spPr>
        <p:txBody>
          <a:bodyPr anchor="t" anchorCtr="1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pic>
        <p:nvPicPr>
          <p:cNvPr id="9" name="Bildobjekt 8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400" y="467862"/>
            <a:ext cx="1368000" cy="468276"/>
          </a:xfrm>
          <a:prstGeom prst="rect">
            <a:avLst/>
          </a:prstGeom>
        </p:spPr>
      </p:pic>
      <p:sp>
        <p:nvSpPr>
          <p:cNvPr id="11" name="textruta 10"/>
          <p:cNvSpPr txBox="1"/>
          <p:nvPr userDrawn="1"/>
        </p:nvSpPr>
        <p:spPr>
          <a:xfrm>
            <a:off x="12288688" y="4483354"/>
            <a:ext cx="1584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tx2"/>
                </a:solidFill>
              </a:rPr>
              <a:t>Klicka på </a:t>
            </a:r>
            <a:r>
              <a:rPr lang="sv-SE" sz="1400" b="1">
                <a:solidFill>
                  <a:schemeClr val="tx2"/>
                </a:solidFill>
              </a:rPr>
              <a:t>STHLM</a:t>
            </a:r>
            <a:r>
              <a:rPr lang="sv-SE" sz="1400" baseline="0">
                <a:solidFill>
                  <a:schemeClr val="tx2"/>
                </a:solidFill>
              </a:rPr>
              <a:t> </a:t>
            </a:r>
            <a:r>
              <a:rPr lang="sv-SE" sz="1400" b="1" baseline="0">
                <a:solidFill>
                  <a:schemeClr val="tx2"/>
                </a:solidFill>
              </a:rPr>
              <a:t>bilder</a:t>
            </a:r>
            <a:r>
              <a:rPr lang="sv-SE" sz="1400" baseline="0">
                <a:solidFill>
                  <a:schemeClr val="tx2"/>
                </a:solidFill>
              </a:rPr>
              <a:t> för att lägga till en bild. Om du har en egen bild, klicka direkt på ikonen som visas i rutan här till vänster på sidan.</a:t>
            </a:r>
            <a:endParaRPr lang="sv-S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42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- Färgrutor alt 2 B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16"/>
          <p:cNvSpPr txBox="1">
            <a:spLocks/>
          </p:cNvSpPr>
          <p:nvPr userDrawn="1"/>
        </p:nvSpPr>
        <p:spPr>
          <a:xfrm>
            <a:off x="609600" y="457201"/>
            <a:ext cx="7344000" cy="39608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v-SE" sz="20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 bwMode="white">
          <a:xfrm>
            <a:off x="911424" y="628016"/>
            <a:ext cx="6816757" cy="114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4"/>
          </p:nvPr>
        </p:nvSpPr>
        <p:spPr bwMode="white">
          <a:xfrm>
            <a:off x="911424" y="1844675"/>
            <a:ext cx="6816757" cy="23764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7929600" y="4418012"/>
            <a:ext cx="3652800" cy="1980000"/>
          </a:xfrm>
          <a:solidFill>
            <a:schemeClr val="tx2"/>
          </a:solidFill>
        </p:spPr>
        <p:txBody>
          <a:bodyPr anchor="t" anchorCtr="1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pic>
        <p:nvPicPr>
          <p:cNvPr id="9" name="Bildobjekt 8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99" y="467862"/>
            <a:ext cx="1368000" cy="468276"/>
          </a:xfrm>
          <a:prstGeom prst="rect">
            <a:avLst/>
          </a:prstGeom>
        </p:spPr>
      </p:pic>
      <p:sp>
        <p:nvSpPr>
          <p:cNvPr id="13" name="textruta 12"/>
          <p:cNvSpPr txBox="1"/>
          <p:nvPr userDrawn="1"/>
        </p:nvSpPr>
        <p:spPr>
          <a:xfrm>
            <a:off x="12288688" y="4483354"/>
            <a:ext cx="1584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tx2"/>
                </a:solidFill>
              </a:rPr>
              <a:t>Klicka på </a:t>
            </a:r>
            <a:r>
              <a:rPr lang="sv-SE" sz="1400" b="1">
                <a:solidFill>
                  <a:schemeClr val="tx2"/>
                </a:solidFill>
              </a:rPr>
              <a:t>STHLM</a:t>
            </a:r>
            <a:r>
              <a:rPr lang="sv-SE" sz="1400" baseline="0">
                <a:solidFill>
                  <a:schemeClr val="tx2"/>
                </a:solidFill>
              </a:rPr>
              <a:t> </a:t>
            </a:r>
            <a:r>
              <a:rPr lang="sv-SE" sz="1400" b="1" baseline="0">
                <a:solidFill>
                  <a:schemeClr val="tx2"/>
                </a:solidFill>
              </a:rPr>
              <a:t>bilder</a:t>
            </a:r>
            <a:r>
              <a:rPr lang="sv-SE" sz="1400" baseline="0">
                <a:solidFill>
                  <a:schemeClr val="tx2"/>
                </a:solidFill>
              </a:rPr>
              <a:t> för att lägga till en bild. Om du har en egen bild, klicka direkt på ikonen som visas i rutan här till vänster på sidan.</a:t>
            </a:r>
            <a:endParaRPr lang="sv-S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50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- Färgrutor alt 3 B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16"/>
          <p:cNvSpPr txBox="1">
            <a:spLocks/>
          </p:cNvSpPr>
          <p:nvPr userDrawn="1"/>
        </p:nvSpPr>
        <p:spPr>
          <a:xfrm>
            <a:off x="609600" y="457201"/>
            <a:ext cx="7344000" cy="39608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v-SE" sz="20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 bwMode="white">
          <a:xfrm>
            <a:off x="911424" y="628016"/>
            <a:ext cx="6816757" cy="114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4"/>
          </p:nvPr>
        </p:nvSpPr>
        <p:spPr bwMode="white">
          <a:xfrm>
            <a:off x="911424" y="1844675"/>
            <a:ext cx="6816757" cy="23764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7929600" y="4418012"/>
            <a:ext cx="3652800" cy="1980000"/>
          </a:xfrm>
          <a:solidFill>
            <a:schemeClr val="accent5"/>
          </a:solidFill>
        </p:spPr>
        <p:txBody>
          <a:bodyPr anchor="t" anchorCtr="1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pic>
        <p:nvPicPr>
          <p:cNvPr id="9" name="Bildobjekt 8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99" y="467862"/>
            <a:ext cx="1368000" cy="468276"/>
          </a:xfrm>
          <a:prstGeom prst="rect">
            <a:avLst/>
          </a:prstGeom>
        </p:spPr>
      </p:pic>
      <p:sp>
        <p:nvSpPr>
          <p:cNvPr id="13" name="textruta 12"/>
          <p:cNvSpPr txBox="1"/>
          <p:nvPr userDrawn="1"/>
        </p:nvSpPr>
        <p:spPr>
          <a:xfrm>
            <a:off x="12288688" y="4483354"/>
            <a:ext cx="1584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tx2"/>
                </a:solidFill>
              </a:rPr>
              <a:t>Klicka på </a:t>
            </a:r>
            <a:r>
              <a:rPr lang="sv-SE" sz="1400" b="1">
                <a:solidFill>
                  <a:schemeClr val="tx2"/>
                </a:solidFill>
              </a:rPr>
              <a:t>STHLM</a:t>
            </a:r>
            <a:r>
              <a:rPr lang="sv-SE" sz="1400" baseline="0">
                <a:solidFill>
                  <a:schemeClr val="tx2"/>
                </a:solidFill>
              </a:rPr>
              <a:t> </a:t>
            </a:r>
            <a:r>
              <a:rPr lang="sv-SE" sz="1400" b="1" baseline="0">
                <a:solidFill>
                  <a:schemeClr val="tx2"/>
                </a:solidFill>
              </a:rPr>
              <a:t>bilder</a:t>
            </a:r>
            <a:r>
              <a:rPr lang="sv-SE" sz="1400" baseline="0">
                <a:solidFill>
                  <a:schemeClr val="tx2"/>
                </a:solidFill>
              </a:rPr>
              <a:t> för att lägga till en bild. Om du har en egen bild, klicka direkt på ikonen som visas i rutan här till vänster på sidan.</a:t>
            </a:r>
            <a:endParaRPr lang="sv-S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8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- Färgrutor alt 4 B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16"/>
          <p:cNvSpPr txBox="1">
            <a:spLocks/>
          </p:cNvSpPr>
          <p:nvPr userDrawn="1"/>
        </p:nvSpPr>
        <p:spPr>
          <a:xfrm>
            <a:off x="609600" y="457201"/>
            <a:ext cx="7344000" cy="39608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v-SE" sz="20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 bwMode="white">
          <a:xfrm>
            <a:off x="911424" y="628016"/>
            <a:ext cx="6816757" cy="114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4"/>
          </p:nvPr>
        </p:nvSpPr>
        <p:spPr bwMode="white">
          <a:xfrm>
            <a:off x="911424" y="1844675"/>
            <a:ext cx="6816757" cy="23764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7929600" y="4418012"/>
            <a:ext cx="3652800" cy="1980000"/>
          </a:xfrm>
          <a:solidFill>
            <a:schemeClr val="accent3"/>
          </a:solidFill>
        </p:spPr>
        <p:txBody>
          <a:bodyPr anchor="t" anchorCtr="1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pic>
        <p:nvPicPr>
          <p:cNvPr id="9" name="Bildobjekt 8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99" y="467862"/>
            <a:ext cx="1368000" cy="468276"/>
          </a:xfrm>
          <a:prstGeom prst="rect">
            <a:avLst/>
          </a:prstGeom>
        </p:spPr>
      </p:pic>
      <p:sp>
        <p:nvSpPr>
          <p:cNvPr id="13" name="textruta 12"/>
          <p:cNvSpPr txBox="1"/>
          <p:nvPr userDrawn="1"/>
        </p:nvSpPr>
        <p:spPr>
          <a:xfrm>
            <a:off x="12288688" y="4483354"/>
            <a:ext cx="1584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tx2"/>
                </a:solidFill>
              </a:rPr>
              <a:t>Klicka på </a:t>
            </a:r>
            <a:r>
              <a:rPr lang="sv-SE" sz="1400" b="1">
                <a:solidFill>
                  <a:schemeClr val="tx2"/>
                </a:solidFill>
              </a:rPr>
              <a:t>STHLM</a:t>
            </a:r>
            <a:r>
              <a:rPr lang="sv-SE" sz="1400" baseline="0">
                <a:solidFill>
                  <a:schemeClr val="tx2"/>
                </a:solidFill>
              </a:rPr>
              <a:t> </a:t>
            </a:r>
            <a:r>
              <a:rPr lang="sv-SE" sz="1400" b="1" baseline="0">
                <a:solidFill>
                  <a:schemeClr val="tx2"/>
                </a:solidFill>
              </a:rPr>
              <a:t>bilder</a:t>
            </a:r>
            <a:r>
              <a:rPr lang="sv-SE" sz="1400" baseline="0">
                <a:solidFill>
                  <a:schemeClr val="tx2"/>
                </a:solidFill>
              </a:rPr>
              <a:t> för att lägga till en bild. Om du har en egen bild, klicka direkt på ikonen som visas i rutan här till vänster på sidan.</a:t>
            </a:r>
            <a:endParaRPr lang="sv-S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76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 hasCustomPrompt="1"/>
          </p:nvPr>
        </p:nvSpPr>
        <p:spPr>
          <a:xfrm>
            <a:off x="613833" y="5733256"/>
            <a:ext cx="9710400" cy="180000"/>
          </a:xfrm>
        </p:spPr>
        <p:txBody>
          <a:bodyPr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sv-SE"/>
              <a:t>Skriv </a:t>
            </a:r>
            <a:r>
              <a:rPr lang="sv-SE" err="1"/>
              <a:t>ev</a:t>
            </a:r>
            <a:r>
              <a:rPr lang="sv-SE"/>
              <a:t> källa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/>
              <a:t>Skriv eventuell sidfot här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1966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BCB99E-3F49-428E-91B9-2B1E1483A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C0E4EE4-E782-4B0E-ADB9-EBE42650B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238A310-5C72-4A35-A04C-2C6D5BBBE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8AC0-4302-4577-B9A7-286CD99BCD85}" type="datetimeFigureOut">
              <a:rPr lang="sv-SE" smtClean="0"/>
              <a:t>2023-02-28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A234287-DF75-4C1A-BE3D-1071EA40F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23D43AC-B201-4E87-99E3-2DB72756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ED3C-2B46-4881-8449-EA6AF19AD55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4628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440001"/>
            <a:ext cx="5184000" cy="3960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406913" y="1440000"/>
            <a:ext cx="5184000" cy="3960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text 4"/>
          <p:cNvSpPr>
            <a:spLocks noGrp="1"/>
          </p:cNvSpPr>
          <p:nvPr>
            <p:ph type="body" sz="quarter" idx="13" hasCustomPrompt="1"/>
          </p:nvPr>
        </p:nvSpPr>
        <p:spPr>
          <a:xfrm>
            <a:off x="613832" y="5445224"/>
            <a:ext cx="5184000" cy="180000"/>
          </a:xfrm>
        </p:spPr>
        <p:txBody>
          <a:bodyPr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sv-SE"/>
              <a:t>Skriv </a:t>
            </a:r>
            <a:r>
              <a:rPr lang="sv-SE" err="1"/>
              <a:t>ev</a:t>
            </a:r>
            <a:r>
              <a:rPr lang="sv-SE"/>
              <a:t> källa</a:t>
            </a:r>
          </a:p>
        </p:txBody>
      </p:sp>
      <p:sp>
        <p:nvSpPr>
          <p:cNvPr id="10" name="Platshållare för text 4"/>
          <p:cNvSpPr>
            <a:spLocks noGrp="1"/>
          </p:cNvSpPr>
          <p:nvPr>
            <p:ph type="body" sz="quarter" idx="14" hasCustomPrompt="1"/>
          </p:nvPr>
        </p:nvSpPr>
        <p:spPr>
          <a:xfrm>
            <a:off x="6406913" y="5445224"/>
            <a:ext cx="5184000" cy="180000"/>
          </a:xfrm>
        </p:spPr>
        <p:txBody>
          <a:bodyPr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sv-SE"/>
              <a:t>Skriv </a:t>
            </a:r>
            <a:r>
              <a:rPr lang="sv-SE" err="1"/>
              <a:t>ev</a:t>
            </a:r>
            <a:r>
              <a:rPr lang="sv-SE"/>
              <a:t> källa</a:t>
            </a:r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12" name="Platshållare för sidfo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Skriv eventuell sidfot här</a:t>
            </a:r>
          </a:p>
        </p:txBody>
      </p:sp>
      <p:sp>
        <p:nvSpPr>
          <p:cNvPr id="13" name="Platshållare för bild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3826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bild höger B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8"/>
          </p:nvPr>
        </p:nvSpPr>
        <p:spPr>
          <a:xfrm>
            <a:off x="609600" y="1440000"/>
            <a:ext cx="5184000" cy="3960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6096684" y="1440000"/>
            <a:ext cx="5472000" cy="396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6096684" y="5446800"/>
            <a:ext cx="5472000" cy="180000"/>
          </a:xfrm>
        </p:spPr>
        <p:txBody>
          <a:bodyPr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sv-SE"/>
              <a:t>Skriv </a:t>
            </a:r>
            <a:r>
              <a:rPr lang="sv-SE" err="1"/>
              <a:t>ev</a:t>
            </a:r>
            <a:r>
              <a:rPr lang="sv-SE"/>
              <a:t> källa</a:t>
            </a:r>
          </a:p>
        </p:txBody>
      </p:sp>
      <p:sp>
        <p:nvSpPr>
          <p:cNvPr id="13" name="Platshållare för datum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14" name="Platshållare för sidfot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/>
              <a:t>Skriv eventuell sidfot här</a:t>
            </a:r>
          </a:p>
        </p:txBody>
      </p:sp>
      <p:sp>
        <p:nvSpPr>
          <p:cNvPr id="15" name="Platshållare för bildnumm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textruta 10"/>
          <p:cNvSpPr txBox="1"/>
          <p:nvPr userDrawn="1"/>
        </p:nvSpPr>
        <p:spPr>
          <a:xfrm>
            <a:off x="12288688" y="2348880"/>
            <a:ext cx="1584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tx2"/>
                </a:solidFill>
              </a:rPr>
              <a:t>Klicka på </a:t>
            </a:r>
            <a:r>
              <a:rPr lang="sv-SE" sz="1400" b="1">
                <a:solidFill>
                  <a:schemeClr val="tx2"/>
                </a:solidFill>
              </a:rPr>
              <a:t>STHLM</a:t>
            </a:r>
            <a:r>
              <a:rPr lang="sv-SE" sz="1400" baseline="0">
                <a:solidFill>
                  <a:schemeClr val="tx2"/>
                </a:solidFill>
              </a:rPr>
              <a:t> </a:t>
            </a:r>
            <a:r>
              <a:rPr lang="sv-SE" sz="1400" b="1" baseline="0">
                <a:solidFill>
                  <a:schemeClr val="tx2"/>
                </a:solidFill>
              </a:rPr>
              <a:t>bilder</a:t>
            </a:r>
            <a:r>
              <a:rPr lang="sv-SE" sz="1400" baseline="0">
                <a:solidFill>
                  <a:schemeClr val="tx2"/>
                </a:solidFill>
              </a:rPr>
              <a:t> för att lägga till en bild. Om du har en egen bild, klicka direkt på ikonen som visas i rutan här till vänster på sidan.</a:t>
            </a:r>
            <a:endParaRPr lang="sv-S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44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bild vänster B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8316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609600" y="1439998"/>
            <a:ext cx="5472000" cy="396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8"/>
          </p:nvPr>
        </p:nvSpPr>
        <p:spPr>
          <a:xfrm>
            <a:off x="6398400" y="1439863"/>
            <a:ext cx="5184000" cy="3960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Platshållare för 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613832" y="5446800"/>
            <a:ext cx="5472000" cy="180000"/>
          </a:xfrm>
        </p:spPr>
        <p:txBody>
          <a:bodyPr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sv-SE"/>
              <a:t>Skriv </a:t>
            </a:r>
            <a:r>
              <a:rPr lang="sv-SE" err="1"/>
              <a:t>ev</a:t>
            </a:r>
            <a:r>
              <a:rPr lang="sv-SE"/>
              <a:t> källa</a:t>
            </a:r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12" name="Platshållare för sidfo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/>
              <a:t>Skriv eventuell sidfot här</a:t>
            </a:r>
          </a:p>
        </p:txBody>
      </p:sp>
      <p:sp>
        <p:nvSpPr>
          <p:cNvPr id="13" name="Platshållare för bild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textruta 13"/>
          <p:cNvSpPr txBox="1"/>
          <p:nvPr userDrawn="1"/>
        </p:nvSpPr>
        <p:spPr>
          <a:xfrm>
            <a:off x="12288688" y="2348880"/>
            <a:ext cx="1584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tx2"/>
                </a:solidFill>
              </a:rPr>
              <a:t>Klicka på </a:t>
            </a:r>
            <a:r>
              <a:rPr lang="sv-SE" sz="1400" b="1">
                <a:solidFill>
                  <a:schemeClr val="tx2"/>
                </a:solidFill>
              </a:rPr>
              <a:t>STHLM</a:t>
            </a:r>
            <a:r>
              <a:rPr lang="sv-SE" sz="1400" baseline="0">
                <a:solidFill>
                  <a:schemeClr val="tx2"/>
                </a:solidFill>
              </a:rPr>
              <a:t> </a:t>
            </a:r>
            <a:r>
              <a:rPr lang="sv-SE" sz="1400" b="1" baseline="0">
                <a:solidFill>
                  <a:schemeClr val="tx2"/>
                </a:solidFill>
              </a:rPr>
              <a:t>bilder</a:t>
            </a:r>
            <a:r>
              <a:rPr lang="sv-SE" sz="1400" baseline="0">
                <a:solidFill>
                  <a:schemeClr val="tx2"/>
                </a:solidFill>
              </a:rPr>
              <a:t> för att lägga till en bild. Om du har en egen bild, klicka direkt på ikonen som visas i rutan här till vänster på sidan.</a:t>
            </a:r>
            <a:endParaRPr lang="sv-S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17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änster bred och text höger B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8316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609600" y="1439999"/>
            <a:ext cx="7680000" cy="429405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8"/>
          </p:nvPr>
        </p:nvSpPr>
        <p:spPr>
          <a:xfrm>
            <a:off x="8496000" y="1440000"/>
            <a:ext cx="3086400" cy="4294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5733256"/>
            <a:ext cx="7680000" cy="180000"/>
          </a:xfrm>
        </p:spPr>
        <p:txBody>
          <a:bodyPr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sv-SE"/>
              <a:t>Skriv </a:t>
            </a:r>
            <a:r>
              <a:rPr lang="sv-SE" err="1"/>
              <a:t>ev</a:t>
            </a:r>
            <a:r>
              <a:rPr lang="sv-SE"/>
              <a:t> källa</a:t>
            </a:r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12" name="Platshållare för sidfo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/>
              <a:t>Skriv eventuell sidfot här</a:t>
            </a:r>
          </a:p>
        </p:txBody>
      </p:sp>
      <p:sp>
        <p:nvSpPr>
          <p:cNvPr id="13" name="Platshållare för bild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5" name="textruta 14"/>
          <p:cNvSpPr txBox="1"/>
          <p:nvPr userDrawn="1"/>
        </p:nvSpPr>
        <p:spPr>
          <a:xfrm>
            <a:off x="12288688" y="2348880"/>
            <a:ext cx="1584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tx2"/>
                </a:solidFill>
              </a:rPr>
              <a:t>Klicka på </a:t>
            </a:r>
            <a:r>
              <a:rPr lang="sv-SE" sz="1400" b="1">
                <a:solidFill>
                  <a:schemeClr val="tx2"/>
                </a:solidFill>
              </a:rPr>
              <a:t>STHLM</a:t>
            </a:r>
            <a:r>
              <a:rPr lang="sv-SE" sz="1400" baseline="0">
                <a:solidFill>
                  <a:schemeClr val="tx2"/>
                </a:solidFill>
              </a:rPr>
              <a:t> </a:t>
            </a:r>
            <a:r>
              <a:rPr lang="sv-SE" sz="1400" b="1" baseline="0">
                <a:solidFill>
                  <a:schemeClr val="tx2"/>
                </a:solidFill>
              </a:rPr>
              <a:t>bilder</a:t>
            </a:r>
            <a:r>
              <a:rPr lang="sv-SE" sz="1400" baseline="0">
                <a:solidFill>
                  <a:schemeClr val="tx2"/>
                </a:solidFill>
              </a:rPr>
              <a:t> för att lägga till en bild. Om du har en egen bild, klicka direkt på ikonen som visas i rutan här till vänster på sidan.</a:t>
            </a:r>
            <a:endParaRPr lang="sv-S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14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ild B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609600" y="1439999"/>
            <a:ext cx="10959008" cy="429405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613833" y="5733256"/>
            <a:ext cx="10958400" cy="180000"/>
          </a:xfrm>
        </p:spPr>
        <p:txBody>
          <a:bodyPr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sv-SE"/>
              <a:t>Skriv </a:t>
            </a:r>
            <a:r>
              <a:rPr lang="sv-SE" err="1"/>
              <a:t>ev</a:t>
            </a:r>
            <a:r>
              <a:rPr lang="sv-SE"/>
              <a:t> källa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/>
              <a:t>Skriv eventuell sidfot här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textruta 10"/>
          <p:cNvSpPr txBox="1"/>
          <p:nvPr userDrawn="1"/>
        </p:nvSpPr>
        <p:spPr>
          <a:xfrm>
            <a:off x="12288688" y="2348880"/>
            <a:ext cx="1584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tx2"/>
                </a:solidFill>
              </a:rPr>
              <a:t>Klicka på </a:t>
            </a:r>
            <a:r>
              <a:rPr lang="sv-SE" sz="1400" b="1">
                <a:solidFill>
                  <a:schemeClr val="tx2"/>
                </a:solidFill>
              </a:rPr>
              <a:t>STHLM</a:t>
            </a:r>
            <a:r>
              <a:rPr lang="sv-SE" sz="1400" baseline="0">
                <a:solidFill>
                  <a:schemeClr val="tx2"/>
                </a:solidFill>
              </a:rPr>
              <a:t> </a:t>
            </a:r>
            <a:r>
              <a:rPr lang="sv-SE" sz="1400" b="1" baseline="0">
                <a:solidFill>
                  <a:schemeClr val="tx2"/>
                </a:solidFill>
              </a:rPr>
              <a:t>bilder</a:t>
            </a:r>
            <a:r>
              <a:rPr lang="sv-SE" sz="1400" baseline="0">
                <a:solidFill>
                  <a:schemeClr val="tx2"/>
                </a:solidFill>
              </a:rPr>
              <a:t> för att lägga till en bild. Om du har en egen bild, klicka direkt på ikonen som visas i rutan här till vänster på sidan.</a:t>
            </a:r>
            <a:endParaRPr lang="sv-S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42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484784"/>
            <a:ext cx="5184000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5184000" cy="3456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398400" y="1484784"/>
            <a:ext cx="5184000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398400" y="2174874"/>
            <a:ext cx="5184000" cy="3456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5670192"/>
            <a:ext cx="5184000" cy="180000"/>
          </a:xfrm>
        </p:spPr>
        <p:txBody>
          <a:bodyPr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sv-SE"/>
              <a:t>Skriv </a:t>
            </a:r>
            <a:r>
              <a:rPr lang="sv-SE" err="1"/>
              <a:t>ev</a:t>
            </a:r>
            <a:r>
              <a:rPr lang="sv-SE"/>
              <a:t> källa</a:t>
            </a:r>
          </a:p>
        </p:txBody>
      </p:sp>
      <p:sp>
        <p:nvSpPr>
          <p:cNvPr id="11" name="Platshållare för text 4"/>
          <p:cNvSpPr>
            <a:spLocks noGrp="1"/>
          </p:cNvSpPr>
          <p:nvPr>
            <p:ph type="body" sz="quarter" idx="18" hasCustomPrompt="1"/>
          </p:nvPr>
        </p:nvSpPr>
        <p:spPr>
          <a:xfrm>
            <a:off x="6398400" y="5670192"/>
            <a:ext cx="5184000" cy="180000"/>
          </a:xfrm>
        </p:spPr>
        <p:txBody>
          <a:bodyPr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sv-SE"/>
              <a:t>Skriv </a:t>
            </a:r>
            <a:r>
              <a:rPr lang="sv-SE" err="1"/>
              <a:t>ev</a:t>
            </a:r>
            <a:r>
              <a:rPr lang="sv-SE"/>
              <a:t> källa</a:t>
            </a:r>
          </a:p>
        </p:txBody>
      </p:sp>
      <p:sp>
        <p:nvSpPr>
          <p:cNvPr id="13" name="Platshållare fö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14" name="Platshållare för sidfo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Skriv eventuell sidfot här</a:t>
            </a:r>
          </a:p>
        </p:txBody>
      </p:sp>
      <p:sp>
        <p:nvSpPr>
          <p:cNvPr id="15" name="Platshållare för bild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4319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Skriv eventuell sidfot här</a:t>
            </a:r>
          </a:p>
        </p:txBody>
      </p:sp>
      <p:sp>
        <p:nvSpPr>
          <p:cNvPr id="14" name="Platshållare för bild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1077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Skriv eventuell sidfot här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4434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7310400" cy="936000"/>
          </a:xfrm>
        </p:spPr>
        <p:txBody>
          <a:bodyPr anchor="t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624417" y="1439864"/>
            <a:ext cx="7310400" cy="119704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7" name="Bildobjekt 6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6125548"/>
            <a:ext cx="1367161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3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7310400" cy="936000"/>
          </a:xfrm>
        </p:spPr>
        <p:txBody>
          <a:bodyPr anchor="t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624417" y="1439864"/>
            <a:ext cx="7310400" cy="119704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6125548"/>
            <a:ext cx="13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6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D3E367-7267-4E38-827C-737EFB1A9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91AA7D0-64E2-4831-89EF-9E56ADB2A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35AC135-6C55-4B62-A816-527F6DCA8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8AC0-4302-4577-B9A7-286CD99BCD85}" type="datetimeFigureOut">
              <a:rPr lang="sv-SE" smtClean="0"/>
              <a:t>2023-02-28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42959D3-9822-4378-9F89-33300A9D6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FF9AC36-96BF-471E-94D8-9C3C611EA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ED3C-2B46-4881-8449-EA6AF19AD55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164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7310400" cy="936000"/>
          </a:xfrm>
        </p:spPr>
        <p:txBody>
          <a:bodyPr anchor="t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624417" y="1439864"/>
            <a:ext cx="7310400" cy="119704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6125548"/>
            <a:ext cx="13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67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7310400" cy="936000"/>
          </a:xfrm>
        </p:spPr>
        <p:txBody>
          <a:bodyPr anchor="t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624417" y="1439864"/>
            <a:ext cx="7310400" cy="119704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6125548"/>
            <a:ext cx="13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16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Årshjul -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Skriv eventuell sidfot här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48" y="1524198"/>
            <a:ext cx="4565904" cy="4565904"/>
          </a:xfrm>
          <a:prstGeom prst="rect">
            <a:avLst/>
          </a:prstGeom>
        </p:spPr>
      </p:pic>
      <p:sp>
        <p:nvSpPr>
          <p:cNvPr id="25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4485654" y="3284984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5021310" y="3408776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3990914" y="3104964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4485654" y="2224571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4865745" y="2584611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Text Placeholder 23"/>
          <p:cNvSpPr>
            <a:spLocks noGrp="1"/>
          </p:cNvSpPr>
          <p:nvPr>
            <p:ph type="body" sz="quarter" idx="19" hasCustomPrompt="1"/>
          </p:nvPr>
        </p:nvSpPr>
        <p:spPr>
          <a:xfrm>
            <a:off x="5234737" y="2951780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 Placeholder 23"/>
          <p:cNvSpPr>
            <a:spLocks noGrp="1"/>
          </p:cNvSpPr>
          <p:nvPr>
            <p:ph type="body" sz="quarter" idx="20" hasCustomPrompt="1"/>
          </p:nvPr>
        </p:nvSpPr>
        <p:spPr>
          <a:xfrm>
            <a:off x="5414757" y="1700431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5518300" y="2208435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5710105" y="2711679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xt Placeholder 23"/>
          <p:cNvSpPr>
            <a:spLocks noGrp="1"/>
          </p:cNvSpPr>
          <p:nvPr>
            <p:ph type="body" sz="quarter" idx="23" hasCustomPrompt="1"/>
          </p:nvPr>
        </p:nvSpPr>
        <p:spPr>
          <a:xfrm>
            <a:off x="6384032" y="1700808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" name="Text Placeholder 23"/>
          <p:cNvSpPr>
            <a:spLocks noGrp="1"/>
          </p:cNvSpPr>
          <p:nvPr>
            <p:ph type="body" sz="quarter" idx="24" hasCustomPrompt="1"/>
          </p:nvPr>
        </p:nvSpPr>
        <p:spPr>
          <a:xfrm>
            <a:off x="6312024" y="2204864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xt Placehold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6132004" y="2708920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26" hasCustomPrompt="1"/>
          </p:nvPr>
        </p:nvSpPr>
        <p:spPr>
          <a:xfrm>
            <a:off x="6592438" y="2963578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 Placeholder 23"/>
          <p:cNvSpPr>
            <a:spLocks noGrp="1"/>
          </p:cNvSpPr>
          <p:nvPr>
            <p:ph type="body" sz="quarter" idx="27" hasCustomPrompt="1"/>
          </p:nvPr>
        </p:nvSpPr>
        <p:spPr>
          <a:xfrm>
            <a:off x="6960904" y="2584611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" name="Text Placeholder 23"/>
          <p:cNvSpPr>
            <a:spLocks noGrp="1"/>
          </p:cNvSpPr>
          <p:nvPr>
            <p:ph type="body" sz="quarter" idx="28" hasCustomPrompt="1"/>
          </p:nvPr>
        </p:nvSpPr>
        <p:spPr>
          <a:xfrm>
            <a:off x="7329365" y="2224571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29" hasCustomPrompt="1"/>
          </p:nvPr>
        </p:nvSpPr>
        <p:spPr>
          <a:xfrm>
            <a:off x="6816080" y="3422561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7329365" y="3284984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1" hasCustomPrompt="1"/>
          </p:nvPr>
        </p:nvSpPr>
        <p:spPr>
          <a:xfrm>
            <a:off x="7825760" y="3143598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32" hasCustomPrompt="1"/>
          </p:nvPr>
        </p:nvSpPr>
        <p:spPr>
          <a:xfrm>
            <a:off x="6816080" y="3834113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33" hasCustomPrompt="1"/>
          </p:nvPr>
        </p:nvSpPr>
        <p:spPr>
          <a:xfrm>
            <a:off x="7341521" y="3977316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34" hasCustomPrompt="1"/>
          </p:nvPr>
        </p:nvSpPr>
        <p:spPr>
          <a:xfrm>
            <a:off x="7849948" y="4077072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35" hasCustomPrompt="1"/>
          </p:nvPr>
        </p:nvSpPr>
        <p:spPr>
          <a:xfrm>
            <a:off x="6577047" y="4297348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36" hasCustomPrompt="1"/>
          </p:nvPr>
        </p:nvSpPr>
        <p:spPr>
          <a:xfrm>
            <a:off x="6952478" y="4657388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37" hasCustomPrompt="1"/>
          </p:nvPr>
        </p:nvSpPr>
        <p:spPr>
          <a:xfrm>
            <a:off x="7334461" y="5024208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38" hasCustomPrompt="1"/>
          </p:nvPr>
        </p:nvSpPr>
        <p:spPr>
          <a:xfrm>
            <a:off x="6132004" y="4526840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Text Placeholder 23"/>
          <p:cNvSpPr>
            <a:spLocks noGrp="1"/>
          </p:cNvSpPr>
          <p:nvPr>
            <p:ph type="body" sz="quarter" idx="39" hasCustomPrompt="1"/>
          </p:nvPr>
        </p:nvSpPr>
        <p:spPr>
          <a:xfrm>
            <a:off x="6312024" y="5024208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 Placeholder 23"/>
          <p:cNvSpPr>
            <a:spLocks noGrp="1"/>
          </p:cNvSpPr>
          <p:nvPr>
            <p:ph type="body" sz="quarter" idx="40" hasCustomPrompt="1"/>
          </p:nvPr>
        </p:nvSpPr>
        <p:spPr>
          <a:xfrm>
            <a:off x="6456040" y="5517232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Text Placeholder 23"/>
          <p:cNvSpPr>
            <a:spLocks noGrp="1"/>
          </p:cNvSpPr>
          <p:nvPr>
            <p:ph type="body" sz="quarter" idx="41" hasCustomPrompt="1"/>
          </p:nvPr>
        </p:nvSpPr>
        <p:spPr>
          <a:xfrm>
            <a:off x="5021344" y="3843089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" name="Text Placeholder 23"/>
          <p:cNvSpPr>
            <a:spLocks noGrp="1"/>
          </p:cNvSpPr>
          <p:nvPr>
            <p:ph type="body" sz="quarter" idx="42" hasCustomPrompt="1"/>
          </p:nvPr>
        </p:nvSpPr>
        <p:spPr>
          <a:xfrm>
            <a:off x="4505705" y="4014133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" name="Text Placeholder 23"/>
          <p:cNvSpPr>
            <a:spLocks noGrp="1"/>
          </p:cNvSpPr>
          <p:nvPr>
            <p:ph type="body" sz="quarter" idx="43" hasCustomPrompt="1"/>
          </p:nvPr>
        </p:nvSpPr>
        <p:spPr>
          <a:xfrm>
            <a:off x="3989259" y="4124355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5258440" y="4290620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" name="Text Placeholder 23"/>
          <p:cNvSpPr>
            <a:spLocks noGrp="1"/>
          </p:cNvSpPr>
          <p:nvPr>
            <p:ph type="body" sz="quarter" idx="45" hasCustomPrompt="1"/>
          </p:nvPr>
        </p:nvSpPr>
        <p:spPr>
          <a:xfrm>
            <a:off x="4874697" y="4657388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" name="Text Placeholder 23"/>
          <p:cNvSpPr>
            <a:spLocks noGrp="1"/>
          </p:cNvSpPr>
          <p:nvPr>
            <p:ph type="body" sz="quarter" idx="46" hasCustomPrompt="1"/>
          </p:nvPr>
        </p:nvSpPr>
        <p:spPr>
          <a:xfrm>
            <a:off x="4515771" y="5024208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5" name="Text Placeholder 23"/>
          <p:cNvSpPr>
            <a:spLocks noGrp="1"/>
          </p:cNvSpPr>
          <p:nvPr>
            <p:ph type="body" sz="quarter" idx="47" hasCustomPrompt="1"/>
          </p:nvPr>
        </p:nvSpPr>
        <p:spPr>
          <a:xfrm>
            <a:off x="5689264" y="4554378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6" name="Text Placeholder 23"/>
          <p:cNvSpPr>
            <a:spLocks noGrp="1"/>
          </p:cNvSpPr>
          <p:nvPr>
            <p:ph type="body" sz="quarter" idx="48" hasCustomPrompt="1"/>
          </p:nvPr>
        </p:nvSpPr>
        <p:spPr>
          <a:xfrm>
            <a:off x="5584938" y="5032768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" name="Text Placeholder 23"/>
          <p:cNvSpPr>
            <a:spLocks noGrp="1"/>
          </p:cNvSpPr>
          <p:nvPr>
            <p:ph type="body" sz="quarter" idx="49" hasCustomPrompt="1"/>
          </p:nvPr>
        </p:nvSpPr>
        <p:spPr>
          <a:xfrm>
            <a:off x="5437033" y="5592960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683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Årshjul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54" y="1523198"/>
            <a:ext cx="4570098" cy="45700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20XX-XX-XX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Skriv eventuell sidfot här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4485654" y="3287498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5021310" y="3411290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3990914" y="3107478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4485654" y="2227085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4865745" y="2587125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9" hasCustomPrompt="1"/>
          </p:nvPr>
        </p:nvSpPr>
        <p:spPr>
          <a:xfrm>
            <a:off x="5234737" y="2954294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20" hasCustomPrompt="1"/>
          </p:nvPr>
        </p:nvSpPr>
        <p:spPr>
          <a:xfrm>
            <a:off x="5414757" y="1702945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5518300" y="2210949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5710105" y="2714193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23" hasCustomPrompt="1"/>
          </p:nvPr>
        </p:nvSpPr>
        <p:spPr>
          <a:xfrm>
            <a:off x="6384032" y="1703322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24" hasCustomPrompt="1"/>
          </p:nvPr>
        </p:nvSpPr>
        <p:spPr>
          <a:xfrm>
            <a:off x="6312024" y="2207378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6132004" y="2711434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26" hasCustomPrompt="1"/>
          </p:nvPr>
        </p:nvSpPr>
        <p:spPr>
          <a:xfrm>
            <a:off x="6592438" y="2966092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27" hasCustomPrompt="1"/>
          </p:nvPr>
        </p:nvSpPr>
        <p:spPr>
          <a:xfrm>
            <a:off x="6960904" y="2587125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8" hasCustomPrompt="1"/>
          </p:nvPr>
        </p:nvSpPr>
        <p:spPr>
          <a:xfrm>
            <a:off x="7329365" y="2227085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29" hasCustomPrompt="1"/>
          </p:nvPr>
        </p:nvSpPr>
        <p:spPr>
          <a:xfrm>
            <a:off x="6816080" y="3425075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7329365" y="3287498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1" hasCustomPrompt="1"/>
          </p:nvPr>
        </p:nvSpPr>
        <p:spPr>
          <a:xfrm>
            <a:off x="7825760" y="3146112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32" hasCustomPrompt="1"/>
          </p:nvPr>
        </p:nvSpPr>
        <p:spPr>
          <a:xfrm>
            <a:off x="6816080" y="3836627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33" hasCustomPrompt="1"/>
          </p:nvPr>
        </p:nvSpPr>
        <p:spPr>
          <a:xfrm>
            <a:off x="7341521" y="3979830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34" hasCustomPrompt="1"/>
          </p:nvPr>
        </p:nvSpPr>
        <p:spPr>
          <a:xfrm>
            <a:off x="7849948" y="4079586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35" hasCustomPrompt="1"/>
          </p:nvPr>
        </p:nvSpPr>
        <p:spPr>
          <a:xfrm>
            <a:off x="6577047" y="4299862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36" hasCustomPrompt="1"/>
          </p:nvPr>
        </p:nvSpPr>
        <p:spPr>
          <a:xfrm>
            <a:off x="6952478" y="4659902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37" hasCustomPrompt="1"/>
          </p:nvPr>
        </p:nvSpPr>
        <p:spPr>
          <a:xfrm>
            <a:off x="7334461" y="5026722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38" hasCustomPrompt="1"/>
          </p:nvPr>
        </p:nvSpPr>
        <p:spPr>
          <a:xfrm>
            <a:off x="6132004" y="4529354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39" hasCustomPrompt="1"/>
          </p:nvPr>
        </p:nvSpPr>
        <p:spPr>
          <a:xfrm>
            <a:off x="6312024" y="5026722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40" hasCustomPrompt="1"/>
          </p:nvPr>
        </p:nvSpPr>
        <p:spPr>
          <a:xfrm>
            <a:off x="6456040" y="5519746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41" hasCustomPrompt="1"/>
          </p:nvPr>
        </p:nvSpPr>
        <p:spPr>
          <a:xfrm>
            <a:off x="5021344" y="3845603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Text Placeholder 23"/>
          <p:cNvSpPr>
            <a:spLocks noGrp="1"/>
          </p:cNvSpPr>
          <p:nvPr>
            <p:ph type="body" sz="quarter" idx="42" hasCustomPrompt="1"/>
          </p:nvPr>
        </p:nvSpPr>
        <p:spPr>
          <a:xfrm>
            <a:off x="4505705" y="4016647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43" hasCustomPrompt="1"/>
          </p:nvPr>
        </p:nvSpPr>
        <p:spPr>
          <a:xfrm>
            <a:off x="3989259" y="4126869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5258440" y="4293134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 Placeholder 23"/>
          <p:cNvSpPr>
            <a:spLocks noGrp="1"/>
          </p:cNvSpPr>
          <p:nvPr>
            <p:ph type="body" sz="quarter" idx="45" hasCustomPrompt="1"/>
          </p:nvPr>
        </p:nvSpPr>
        <p:spPr>
          <a:xfrm>
            <a:off x="4874697" y="4659902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xt Placeholder 23"/>
          <p:cNvSpPr>
            <a:spLocks noGrp="1"/>
          </p:cNvSpPr>
          <p:nvPr>
            <p:ph type="body" sz="quarter" idx="46" hasCustomPrompt="1"/>
          </p:nvPr>
        </p:nvSpPr>
        <p:spPr>
          <a:xfrm>
            <a:off x="4515771" y="5026722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Text Placeholder 23"/>
          <p:cNvSpPr>
            <a:spLocks noGrp="1"/>
          </p:cNvSpPr>
          <p:nvPr>
            <p:ph type="body" sz="quarter" idx="47" hasCustomPrompt="1"/>
          </p:nvPr>
        </p:nvSpPr>
        <p:spPr>
          <a:xfrm>
            <a:off x="5689264" y="4556892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xt Placeholder 23"/>
          <p:cNvSpPr>
            <a:spLocks noGrp="1"/>
          </p:cNvSpPr>
          <p:nvPr>
            <p:ph type="body" sz="quarter" idx="48" hasCustomPrompt="1"/>
          </p:nvPr>
        </p:nvSpPr>
        <p:spPr>
          <a:xfrm>
            <a:off x="5584938" y="5035282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" name="Text Placeholder 23"/>
          <p:cNvSpPr>
            <a:spLocks noGrp="1"/>
          </p:cNvSpPr>
          <p:nvPr>
            <p:ph type="body" sz="quarter" idx="49" hasCustomPrompt="1"/>
          </p:nvPr>
        </p:nvSpPr>
        <p:spPr>
          <a:xfrm>
            <a:off x="5437033" y="5595474"/>
            <a:ext cx="360040" cy="3600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Lorem</a:t>
            </a:r>
            <a:r>
              <a:rPr lang="en-US" sz="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ipsum</a:t>
            </a:r>
            <a:endParaRPr lang="en-US" sz="50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0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190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A59EBB-6511-4FF3-ACED-3AA98E3646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C6EAEE7-A7EF-4986-9776-62E2E5BF7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D467D61-D83B-495E-85F8-8F1823E66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6DA5-0E45-425F-8B02-97B68195E379}" type="datetimeFigureOut">
              <a:rPr lang="sv-SE" smtClean="0"/>
              <a:t>2023-02-28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445225B-AD2B-4312-B1FD-9C8D4EF1E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1862C5B-6F7B-420A-B5AF-C38E4946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F95B-1C03-41DC-A1BF-07A25968B79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1761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ABC323-82D8-487B-99F1-7A5610907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7DC9F5C-8319-42D9-BE54-59F07B007B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06A75E0-A195-4E65-BE66-00D85377B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CF1C299-EB47-430F-9898-38B82B776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8AC0-4302-4577-B9A7-286CD99BCD85}" type="datetimeFigureOut">
              <a:rPr lang="sv-SE" smtClean="0"/>
              <a:t>2023-02-28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E8CDDCB-8DD1-4BDB-BDA4-39E0A0827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F20D7E9-C309-46EC-83FE-C10DFA7A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ED3C-2B46-4881-8449-EA6AF19AD55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5457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3DAC6A-029E-41B6-BD57-6A878660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EAE8F13-668E-462E-A313-76401C465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64F092A-1222-4C65-BFB5-3A217A02BC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721297E-E2ED-4B5E-B0B9-E7B0F6E30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AABC0BB-3020-41C4-A9BC-4D96DAE574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EC9E5CE6-D2AA-43ED-9783-885CB0D63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8AC0-4302-4577-B9A7-286CD99BCD85}" type="datetimeFigureOut">
              <a:rPr lang="sv-SE" smtClean="0"/>
              <a:t>2023-02-28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8C59D50-F0D6-4F25-928C-E8C0377ED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768CA0C-C262-42AE-A522-116C42C5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ED3C-2B46-4881-8449-EA6AF19AD55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7599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F14E2A-9374-4704-B2D0-C02B69670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067D24D-8DEC-48D4-9108-1ADA759A2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8AC0-4302-4577-B9A7-286CD99BCD85}" type="datetimeFigureOut">
              <a:rPr lang="sv-SE" smtClean="0"/>
              <a:t>2023-02-28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66D359D-4A4D-406F-8EF3-651F2AA2D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DBAFD04-1DEF-401D-969D-112238C66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ED3C-2B46-4881-8449-EA6AF19AD55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9917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646AA7C-F1DE-447B-824D-19AFDC9C0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8AC0-4302-4577-B9A7-286CD99BCD85}" type="datetimeFigureOut">
              <a:rPr lang="sv-SE" smtClean="0"/>
              <a:t>2023-02-28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D8008D5-6E1C-47BB-9F42-2593DAB63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EB3F596-FA93-4D02-A680-60347573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ED3C-2B46-4881-8449-EA6AF19AD55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684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EFE89C-C0F8-4805-B326-B0F09FEE3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F90357-E53F-4CDD-AB60-3C52ABA57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CE52495-9B87-43D3-A293-A102CE9D5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104B4F9-3638-473B-9092-55AC72B45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8AC0-4302-4577-B9A7-286CD99BCD85}" type="datetimeFigureOut">
              <a:rPr lang="sv-SE" smtClean="0"/>
              <a:t>2023-02-28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07DDD23-248C-4573-AF72-1B8DFEECD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6410EBE-6EBC-4B40-8989-9F9E88C67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ED3C-2B46-4881-8449-EA6AF19AD55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0002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2BC0C5-E594-4148-B068-923F89F5F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44C3329E-DB65-4DEA-8EC6-4E318D4C46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A9F21E1-CE9F-4051-B50A-1C897035B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FE5FF42-49B5-4726-AB0A-ACF238426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8AC0-4302-4577-B9A7-286CD99BCD85}" type="datetimeFigureOut">
              <a:rPr lang="sv-SE" smtClean="0"/>
              <a:t>2023-02-28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CA364CE-529D-4839-B7EE-EE4C4F6FA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D845C89-5EE7-464D-8C00-D5FB5326B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ED3C-2B46-4881-8449-EA6AF19AD55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7136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658F289-753E-40BD-AE0B-0EE57F391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8638E7F-E5C6-4DFC-A281-49BF7AB4F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C49CE3C-32DB-4A33-938A-1B1651B4AA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38AC0-4302-4577-B9A7-286CD99BCD85}" type="datetimeFigureOut">
              <a:rPr lang="sv-SE" smtClean="0"/>
              <a:t>2023-02-28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B370A5F-6AC3-4740-82EE-78EEBECD2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0C60E74-3135-4162-AB59-14220911B5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4ED3C-2B46-4881-8449-EA6AF19AD55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955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23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831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440001"/>
            <a:ext cx="9710869" cy="429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0526400" y="6186018"/>
            <a:ext cx="105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sv-SE"/>
              <a:t>20XX-XX-XX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904000" y="6325501"/>
            <a:ext cx="6384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sv-SE"/>
              <a:t>Skriv eventuell sidfot här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0910400" y="6325501"/>
            <a:ext cx="672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1FA3D87-4B78-4D5D-8368-DA3305501A4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6125548"/>
            <a:ext cx="1367161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spcBef>
          <a:spcPct val="200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98463" indent="-219075" algn="l" defTabSz="914400" rtl="0" eaLnBrk="1" latinLnBrk="0" hangingPunct="1">
        <a:spcBef>
          <a:spcPct val="20000"/>
        </a:spcBef>
        <a:spcAft>
          <a:spcPts val="30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84200" indent="-195263" algn="l" defTabSz="914400" rtl="0" eaLnBrk="1" latinLnBrk="0" hangingPunct="1">
        <a:spcBef>
          <a:spcPct val="200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12800" indent="-211138" algn="l" defTabSz="914400" rtl="0" eaLnBrk="1" latinLnBrk="0" hangingPunct="1">
        <a:spcBef>
          <a:spcPct val="20000"/>
        </a:spcBef>
        <a:spcAft>
          <a:spcPts val="30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63" indent="-212725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B73F914-5ACF-4BA6-942A-9135F03C8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445" y="4720011"/>
            <a:ext cx="1867644" cy="1591494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A3BBD7FE-1315-40F2-9364-878F698A2575}"/>
              </a:ext>
            </a:extLst>
          </p:cNvPr>
          <p:cNvSpPr txBox="1"/>
          <p:nvPr/>
        </p:nvSpPr>
        <p:spPr>
          <a:xfrm>
            <a:off x="4448173" y="5295842"/>
            <a:ext cx="3295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ckholm Type Bold" pitchFamily="50" charset="0"/>
                <a:ea typeface="+mn-ea"/>
                <a:cs typeface="+mn-cs"/>
              </a:rPr>
              <a:t>Vux 2.0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0BB6F34B-B2DD-403F-94FA-BD67B3635E0A}"/>
              </a:ext>
            </a:extLst>
          </p:cNvPr>
          <p:cNvSpPr txBox="1"/>
          <p:nvPr/>
        </p:nvSpPr>
        <p:spPr>
          <a:xfrm>
            <a:off x="1283089" y="904347"/>
            <a:ext cx="96258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ckholm Type Bold" pitchFamily="50" charset="0"/>
                <a:ea typeface="+mn-ea"/>
                <a:cs typeface="+mn-cs"/>
              </a:rPr>
              <a:t>Välkomna </a:t>
            </a:r>
            <a:br>
              <a:rPr kumimoji="0" lang="sv-SE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ckholm Type Bold" pitchFamily="50" charset="0"/>
                <a:ea typeface="+mn-ea"/>
                <a:cs typeface="+mn-cs"/>
              </a:rPr>
            </a:br>
            <a:r>
              <a:rPr kumimoji="0" lang="sv-SE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ckholm Type Bold" pitchFamily="50" charset="0"/>
                <a:ea typeface="+mn-ea"/>
                <a:cs typeface="+mn-cs"/>
              </a:rPr>
              <a:t>Vux 2.0 - Digitaliserar vuxenutbildningen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1ED8A40-7893-4432-967D-7258BE57B7A5}"/>
              </a:ext>
            </a:extLst>
          </p:cNvPr>
          <p:cNvSpPr/>
          <p:nvPr/>
        </p:nvSpPr>
        <p:spPr>
          <a:xfrm>
            <a:off x="479377" y="5953652"/>
            <a:ext cx="1512168" cy="715707"/>
          </a:xfrm>
          <a:prstGeom prst="rect">
            <a:avLst/>
          </a:prstGeom>
          <a:solidFill>
            <a:srgbClr val="5D2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978FC19A-5ABB-4BFB-BB15-61BC01AD2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5181650"/>
            <a:ext cx="3132466" cy="113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42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 82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Freeform: Shape 84">
            <a:extLst>
              <a:ext uri="{FF2B5EF4-FFF2-40B4-BE49-F238E27FC236}">
                <a16:creationId xmlns:a16="http://schemas.microsoft.com/office/drawing/2014/main" id="{B2DC8709-0A70-45A9-A160-4B831CAB1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820929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: Shape 86">
            <a:extLst>
              <a:ext uri="{FF2B5EF4-FFF2-40B4-BE49-F238E27FC236}">
                <a16:creationId xmlns:a16="http://schemas.microsoft.com/office/drawing/2014/main" id="{E613F699-B53E-4E9A-B7E8-4979FEF42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012496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6AB9AC-37E6-4C17-92CC-93BC3A7BB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328" y="4737917"/>
            <a:ext cx="3877056" cy="2176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sv-SE" sz="5400"/>
              <a:t>Introduktion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21211BF-8118-40F8-A823-E67D953E7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975" y="884255"/>
            <a:ext cx="3209544" cy="20607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sv-SE" sz="1900"/>
              <a:t>Vuxenutbildningen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sv-SE" sz="1900"/>
              <a:t>Heterogen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sv-SE" sz="1900"/>
              <a:t>Komplex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900"/>
          </a:p>
        </p:txBody>
      </p:sp>
      <p:pic>
        <p:nvPicPr>
          <p:cNvPr id="28" name="Bildobjekt 27">
            <a:extLst>
              <a:ext uri="{FF2B5EF4-FFF2-40B4-BE49-F238E27FC236}">
                <a16:creationId xmlns:a16="http://schemas.microsoft.com/office/drawing/2014/main" id="{A463D628-A001-4D04-9FAF-9BED8E351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212" y="5715671"/>
            <a:ext cx="1048091" cy="977737"/>
          </a:xfrm>
          <a:prstGeom prst="rect">
            <a:avLst/>
          </a:prstGeom>
        </p:spPr>
      </p:pic>
      <p:pic>
        <p:nvPicPr>
          <p:cNvPr id="8" name="Platshållare för innehåll 4">
            <a:extLst>
              <a:ext uri="{FF2B5EF4-FFF2-40B4-BE49-F238E27FC236}">
                <a16:creationId xmlns:a16="http://schemas.microsoft.com/office/drawing/2014/main" id="{191389FF-8B29-4168-B59B-DDBBF8BD7E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7" t="4956" r="4157" b="3619"/>
          <a:stretch/>
        </p:blipFill>
        <p:spPr>
          <a:xfrm>
            <a:off x="3506875" y="-478"/>
            <a:ext cx="8717648" cy="4349968"/>
          </a:xfrm>
          <a:prstGeom prst="rect">
            <a:avLst/>
          </a:prstGeom>
        </p:spPr>
      </p:pic>
      <p:pic>
        <p:nvPicPr>
          <p:cNvPr id="4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AE012B6B-92BD-021E-4FDB-097566407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967" y="6063159"/>
            <a:ext cx="1423918" cy="52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80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3AB9A0-DA29-4797-96D2-EABA8A8D4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Digitalisering 2017 – vart befann vi oss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514C345-DB83-46D6-8490-995ED7932724}"/>
              </a:ext>
            </a:extLst>
          </p:cNvPr>
          <p:cNvSpPr txBox="1"/>
          <p:nvPr/>
        </p:nvSpPr>
        <p:spPr>
          <a:xfrm>
            <a:off x="762000" y="2279018"/>
            <a:ext cx="5314543" cy="3375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Den förändrade lärarrollen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Start av Vux 2.0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Helheten och olika arbetssätt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Digitala enheter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Nya arbetssätt</a:t>
            </a:r>
          </a:p>
        </p:txBody>
      </p:sp>
      <p:sp>
        <p:nvSpPr>
          <p:cNvPr id="44" name="Freeform: Shape 35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latshållare för innehåll 4">
            <a:extLst>
              <a:ext uri="{FF2B5EF4-FFF2-40B4-BE49-F238E27FC236}">
                <a16:creationId xmlns:a16="http://schemas.microsoft.com/office/drawing/2014/main" id="{6367C4CC-6B38-4323-BDE8-DD27A4EB8C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r="11288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A8570EE8-7C01-42B8-A60B-C4AF37D56F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212" y="5715671"/>
            <a:ext cx="1048091" cy="977737"/>
          </a:xfrm>
          <a:prstGeom prst="rect">
            <a:avLst/>
          </a:prstGeom>
        </p:spPr>
      </p:pic>
      <p:pic>
        <p:nvPicPr>
          <p:cNvPr id="3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06D2E5FC-4F38-2739-9CF9-4C287CDC8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967" y="6063159"/>
            <a:ext cx="1423918" cy="52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36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3AB9A0-DA29-4797-96D2-EABA8A8D4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Vägen framåt – tiden innan pandemin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514C345-DB83-46D6-8490-995ED7932724}"/>
              </a:ext>
            </a:extLst>
          </p:cNvPr>
          <p:cNvSpPr txBox="1"/>
          <p:nvPr/>
        </p:nvSpPr>
        <p:spPr>
          <a:xfrm>
            <a:off x="762000" y="2279018"/>
            <a:ext cx="5314543" cy="3375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 sz="2400" dirty="0"/>
              <a:t>Kompetensutveckling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 sz="2400" dirty="0"/>
              <a:t>Externa utbildare – möjligheten till påverkan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 sz="2400" dirty="0"/>
              <a:t>Lärare och skolledare fick utbildning 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 sz="2400" dirty="0"/>
              <a:t>Utbildning förvaltningsledningen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 sz="2400" dirty="0"/>
              <a:t>Många olika digitala verktyg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2" name="Freeform: Shape 2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latshållare för innehåll 4">
            <a:extLst>
              <a:ext uri="{FF2B5EF4-FFF2-40B4-BE49-F238E27FC236}">
                <a16:creationId xmlns:a16="http://schemas.microsoft.com/office/drawing/2014/main" id="{5B44CEAC-FD58-4C73-9ABF-4901A36259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7" r="10378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A8570EE8-7C01-42B8-A60B-C4AF37D56F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212" y="5715671"/>
            <a:ext cx="1048091" cy="977737"/>
          </a:xfrm>
          <a:prstGeom prst="rect">
            <a:avLst/>
          </a:prstGeom>
        </p:spPr>
      </p:pic>
      <p:pic>
        <p:nvPicPr>
          <p:cNvPr id="3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FF9DA5A8-1216-6BFA-E713-877A69268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967" y="6063159"/>
            <a:ext cx="1423918" cy="52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62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1B37A5-251C-4F9C-9944-BEB57AEB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v-SE" sz="2800"/>
              <a:t>Snabb omställning - Vux 2.0 och det digitala kompetenslyftet/infrastruktur</a:t>
            </a:r>
            <a:endParaRPr lang="en-US" sz="2800" kern="1200">
              <a:latin typeface="+mj-lt"/>
              <a:ea typeface="+mj-ea"/>
              <a:cs typeface="+mj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306F45E-1F09-4CDA-8BF9-5D325B5BD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sv-SE" sz="1800" dirty="0"/>
              <a:t>Pandemi</a:t>
            </a:r>
          </a:p>
          <a:p>
            <a:r>
              <a:rPr lang="sv-SE" sz="1800" dirty="0"/>
              <a:t>Snabb omställning</a:t>
            </a:r>
          </a:p>
          <a:p>
            <a:pPr lvl="1"/>
            <a:r>
              <a:rPr lang="sv-SE" sz="1800" dirty="0"/>
              <a:t>Interna utbildare</a:t>
            </a:r>
          </a:p>
          <a:p>
            <a:pPr lvl="1"/>
            <a:r>
              <a:rPr lang="sv-SE" sz="1800" dirty="0"/>
              <a:t>Mer supportmöjligheter</a:t>
            </a:r>
          </a:p>
          <a:p>
            <a:r>
              <a:rPr lang="sv-SE" sz="1800" dirty="0"/>
              <a:t>Infrastruktur</a:t>
            </a:r>
          </a:p>
          <a:p>
            <a:pPr lvl="1"/>
            <a:r>
              <a:rPr lang="sv-SE" sz="1800" dirty="0"/>
              <a:t>Skolplattformen</a:t>
            </a:r>
          </a:p>
          <a:p>
            <a:pPr lvl="1"/>
            <a:r>
              <a:rPr lang="sv-SE" sz="1800" dirty="0"/>
              <a:t>Teams</a:t>
            </a:r>
          </a:p>
          <a:p>
            <a:pPr lvl="1"/>
            <a:r>
              <a:rPr lang="sv-SE" sz="1800" dirty="0"/>
              <a:t>Digitala enheter </a:t>
            </a:r>
          </a:p>
          <a:p>
            <a:endParaRPr lang="sv-SE" sz="18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latshållare för innehåll 4" descr="En bild som visar inomhus, person, bärbar dator, ung&#10;&#10;Automatiskt genererad beskrivning">
            <a:extLst>
              <a:ext uri="{FF2B5EF4-FFF2-40B4-BE49-F238E27FC236}">
                <a16:creationId xmlns:a16="http://schemas.microsoft.com/office/drawing/2014/main" id="{7B41FFEA-530D-4331-9270-6CF7EE614F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3" r="19502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05BE0D8-2DE3-4C09-9BDC-C4DBAAC13C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212" y="5715671"/>
            <a:ext cx="1048091" cy="9777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BFB90E60-97D9-0367-3A62-D7BDEFF78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967" y="6063159"/>
            <a:ext cx="1423918" cy="52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87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1B37A5-251C-4F9C-9944-BEB57AEB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3" y="545234"/>
            <a:ext cx="5314536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v-SE" dirty="0"/>
              <a:t>Lärdomar och misstag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306F45E-1F09-4CDA-8BF9-5D325B5BD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sv-SE" sz="1800">
                <a:cs typeface="Calibri"/>
              </a:rPr>
              <a:t>Förankra tidigt</a:t>
            </a:r>
          </a:p>
          <a:p>
            <a:r>
              <a:rPr lang="sv-SE" sz="1800">
                <a:cs typeface="Calibri"/>
              </a:rPr>
              <a:t>Arbetsgrupper / Ambassadörer</a:t>
            </a:r>
          </a:p>
          <a:p>
            <a:r>
              <a:rPr lang="sv-SE" sz="1800">
                <a:cs typeface="Calibri"/>
              </a:rPr>
              <a:t>Organisera digitaliseringen </a:t>
            </a:r>
            <a:endParaRPr lang="sv-SE" sz="1800"/>
          </a:p>
          <a:p>
            <a:r>
              <a:rPr lang="sv-SE" sz="1800">
                <a:cs typeface="Calibri"/>
              </a:rPr>
              <a:t>En del tekniska problem måste lösas snabbare</a:t>
            </a:r>
          </a:p>
          <a:p>
            <a:r>
              <a:rPr lang="sv-SE" sz="1800">
                <a:cs typeface="Calibri"/>
              </a:rPr>
              <a:t>Digitala enheter för elever</a:t>
            </a:r>
          </a:p>
          <a:p>
            <a:endParaRPr lang="sv-SE" sz="18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latshållare för innehåll 4" descr="En bild som visar person, inomhus, fönster&#10;&#10;Automatiskt genererad beskrivning">
            <a:extLst>
              <a:ext uri="{FF2B5EF4-FFF2-40B4-BE49-F238E27FC236}">
                <a16:creationId xmlns:a16="http://schemas.microsoft.com/office/drawing/2014/main" id="{D2050B19-B7AF-4BA1-BD52-53326C4E9E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" r="35377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05BE0D8-2DE3-4C09-9BDC-C4DBAAC13C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212" y="5715671"/>
            <a:ext cx="1048091" cy="977737"/>
          </a:xfrm>
          <a:prstGeom prst="rect">
            <a:avLst/>
          </a:prstGeom>
        </p:spPr>
      </p:pic>
      <p:pic>
        <p:nvPicPr>
          <p:cNvPr id="4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6AC7C0B3-2AEB-1B09-9D47-5D27AA1E0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967" y="6063159"/>
            <a:ext cx="1423918" cy="52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06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1B37A5-251C-4F9C-9944-BEB57AEB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64" y="713309"/>
            <a:ext cx="5314536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v-SE" dirty="0"/>
              <a:t>Framtiden är redan här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306F45E-1F09-4CDA-8BF9-5D325B5BD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4" y="2038872"/>
            <a:ext cx="5314543" cy="3375920"/>
          </a:xfrm>
        </p:spPr>
        <p:txBody>
          <a:bodyPr anchor="t">
            <a:normAutofit/>
          </a:bodyPr>
          <a:lstStyle/>
          <a:p>
            <a:r>
              <a:rPr lang="sv-SE" sz="1800" dirty="0">
                <a:cs typeface="Calibri"/>
              </a:rPr>
              <a:t>Smarta prov</a:t>
            </a:r>
          </a:p>
          <a:p>
            <a:r>
              <a:rPr lang="sv-SE" sz="1800" dirty="0">
                <a:cs typeface="Calibri"/>
              </a:rPr>
              <a:t>E-utbildningar</a:t>
            </a:r>
          </a:p>
          <a:p>
            <a:r>
              <a:rPr lang="sv-SE" sz="1800" dirty="0">
                <a:cs typeface="Calibri"/>
              </a:rPr>
              <a:t>Strukturer för undervisnings Team</a:t>
            </a:r>
          </a:p>
          <a:p>
            <a:r>
              <a:rPr lang="sv-SE" sz="1800" dirty="0">
                <a:cs typeface="Calibri"/>
              </a:rPr>
              <a:t>Utbildningar oberoende av tid och plats </a:t>
            </a:r>
          </a:p>
          <a:p>
            <a:r>
              <a:rPr lang="sv-SE" sz="1800" dirty="0">
                <a:cs typeface="Calibri"/>
              </a:rPr>
              <a:t>Handlingsplan för digitalisering</a:t>
            </a:r>
          </a:p>
          <a:p>
            <a:r>
              <a:rPr lang="sv-SE" sz="1800" dirty="0">
                <a:cs typeface="Calibri"/>
              </a:rPr>
              <a:t>1-1 för elever</a:t>
            </a:r>
          </a:p>
          <a:p>
            <a:r>
              <a:rPr lang="sv-SE" sz="1800" dirty="0">
                <a:cs typeface="Calibri"/>
              </a:rPr>
              <a:t>Hybrid/fjärr</a:t>
            </a:r>
            <a:r>
              <a:rPr lang="sv-SE" sz="1800">
                <a:cs typeface="Calibri"/>
              </a:rPr>
              <a:t>/distans</a:t>
            </a:r>
            <a:endParaRPr lang="sv-SE" sz="1800" dirty="0">
              <a:cs typeface="Calibri"/>
            </a:endParaRPr>
          </a:p>
          <a:p>
            <a:endParaRPr lang="sv-SE" sz="1800" dirty="0">
              <a:cs typeface="Calibri"/>
            </a:endParaRPr>
          </a:p>
          <a:p>
            <a:endParaRPr lang="sv-SE" sz="18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latshållare för innehåll 4" descr="En bild som visar text, person, inomhus, scen&#10;&#10;Automatiskt genererad beskrivning">
            <a:extLst>
              <a:ext uri="{FF2B5EF4-FFF2-40B4-BE49-F238E27FC236}">
                <a16:creationId xmlns:a16="http://schemas.microsoft.com/office/drawing/2014/main" id="{AE25192C-50E8-4813-B278-0773620B48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4" r="1009" b="-1181"/>
          <a:stretch/>
        </p:blipFill>
        <p:spPr>
          <a:xfrm>
            <a:off x="6582774" y="-2008"/>
            <a:ext cx="5609220" cy="5717679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05BE0D8-2DE3-4C09-9BDC-C4DBAAC13C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212" y="5715671"/>
            <a:ext cx="1048091" cy="977737"/>
          </a:xfrm>
          <a:prstGeom prst="rect">
            <a:avLst/>
          </a:prstGeom>
        </p:spPr>
      </p:pic>
      <p:pic>
        <p:nvPicPr>
          <p:cNvPr id="4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261E8073-DF76-F1F1-1478-708EC028A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967" y="6063159"/>
            <a:ext cx="1423918" cy="520606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2296A7B6-DF1D-627D-DDFE-7C0E39CF87A6}"/>
              </a:ext>
            </a:extLst>
          </p:cNvPr>
          <p:cNvSpPr txBox="1"/>
          <p:nvPr/>
        </p:nvSpPr>
        <p:spPr>
          <a:xfrm>
            <a:off x="549564" y="5109052"/>
            <a:ext cx="64146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https://vuxpedagog.stockholm.se/projekt-och-utveckling/avslutade-projekt/vux-2-0/</a:t>
            </a:r>
          </a:p>
        </p:txBody>
      </p:sp>
    </p:spTree>
    <p:extLst>
      <p:ext uri="{BB962C8B-B14F-4D97-AF65-F5344CB8AC3E}">
        <p14:creationId xmlns:p14="http://schemas.microsoft.com/office/powerpoint/2010/main" val="2280143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1B37A5-251C-4F9C-9944-BEB57AEB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sz="5400" dirty="0"/>
              <a:t>Frågor</a:t>
            </a:r>
            <a:r>
              <a:rPr lang="en-US" sz="5400" dirty="0"/>
              <a:t>?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latshållare för innehåll 5">
            <a:extLst>
              <a:ext uri="{FF2B5EF4-FFF2-40B4-BE49-F238E27FC236}">
                <a16:creationId xmlns:a16="http://schemas.microsoft.com/office/drawing/2014/main" id="{1EF35E17-38F0-4E97-9D4A-C54B2EE4BB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4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05BE0D8-2DE3-4C09-9BDC-C4DBAAC13C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212" y="5715671"/>
            <a:ext cx="1048091" cy="977737"/>
          </a:xfrm>
          <a:prstGeom prst="rect">
            <a:avLst/>
          </a:prstGeom>
        </p:spPr>
      </p:pic>
      <p:pic>
        <p:nvPicPr>
          <p:cNvPr id="3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76EADEF8-FE4E-EFBF-E3A8-E22DE8E01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325" y="5790204"/>
            <a:ext cx="1674126" cy="61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08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hlm Presentation bred skärm">
  <a:themeElements>
    <a:clrScheme name="Stockholms stad">
      <a:dk1>
        <a:srgbClr val="000000"/>
      </a:dk1>
      <a:lt1>
        <a:srgbClr val="FFFFFF"/>
      </a:lt1>
      <a:dk2>
        <a:srgbClr val="C40064"/>
      </a:dk2>
      <a:lt2>
        <a:srgbClr val="FEDEED"/>
      </a:lt2>
      <a:accent1>
        <a:srgbClr val="00867F"/>
      </a:accent1>
      <a:accent2>
        <a:srgbClr val="D5F7F4"/>
      </a:accent2>
      <a:accent3>
        <a:srgbClr val="006EBF"/>
      </a:accent3>
      <a:accent4>
        <a:srgbClr val="DCD9D2"/>
      </a:accent4>
      <a:accent5>
        <a:srgbClr val="5D237D"/>
      </a:accent5>
      <a:accent6>
        <a:srgbClr val="F1E6FC"/>
      </a:accent6>
      <a:hlink>
        <a:srgbClr val="006EBF"/>
      </a:hlink>
      <a:folHlink>
        <a:srgbClr val="5D237D"/>
      </a:folHlink>
    </a:clrScheme>
    <a:fontScheme name="Stockholms st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Stockholms stad Rosa">
      <a:srgbClr val="C40064"/>
    </a:custClr>
    <a:custClr name="Stockholms stad Ljusrosa">
      <a:srgbClr val="FEDEED"/>
    </a:custClr>
    <a:custClr name="Stockholms stad Grön">
      <a:srgbClr val="00867F"/>
    </a:custClr>
    <a:custClr name="Stockholms stad Ljusgrön">
      <a:srgbClr val="D5F7F4"/>
    </a:custClr>
    <a:custClr name="Stockholms stad Orange">
      <a:srgbClr val="DD4A2C"/>
    </a:custClr>
    <a:custClr name="Stockholms stad Ljusorange">
      <a:srgbClr val="FFD7D2"/>
    </a:custClr>
    <a:custClr name="Stockholms stad Blå">
      <a:srgbClr val="006EBF"/>
    </a:custClr>
    <a:custClr name="Stockholms stad Ljusblå">
      <a:srgbClr val="D6EDFC"/>
    </a:custClr>
    <a:custClr name="Stockholms stad Lila">
      <a:srgbClr val="5D237D"/>
    </a:custClr>
    <a:custClr name="Stockholms stad Ljuslila">
      <a:srgbClr val="F1E6FC"/>
    </a:custClr>
    <a:custClr name="Stockholms stad Gul">
      <a:srgbClr val="FCBF0A"/>
    </a:custClr>
    <a:custClr name="Stockholms stad Grå">
      <a:srgbClr val="DCD9D2"/>
    </a:custClr>
  </a:custClrLst>
  <a:extLst>
    <a:ext uri="{05A4C25C-085E-4340-85A3-A5531E510DB2}">
      <thm15:themeFamily xmlns:thm15="http://schemas.microsoft.com/office/thememl/2012/main" name="Sthlm Presentation bred skärm.potx" id="{86B60C4D-016E-42B2-BA1D-722993A713B6}" vid="{6E812C1E-D3EC-4681-8803-CB3B855262B4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5A5117D-A322-44FB-947E-BB93ABF1A4C3}">
  <we:reference id="wa104380907" version="3.0.0.1" store="sv-SE" storeType="OMEX"/>
  <we:alternateReferences>
    <we:reference id="wa104380907" version="3.0.0.1" store="WA104380907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f83e729-35b5-4073-8e88-496436a6be53" xsi:nil="true"/>
    <lcf76f155ced4ddcb4097134ff3c332f xmlns="23576721-06b3-4e03-9080-877dae635252">
      <Terms xmlns="http://schemas.microsoft.com/office/infopath/2007/PartnerControls"/>
    </lcf76f155ced4ddcb4097134ff3c332f>
    <Datum xmlns="23576721-06b3-4e03-9080-877dae63525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AD67A1C97E7994F8989DB9DB8CFC50C" ma:contentTypeVersion="18" ma:contentTypeDescription="Skapa ett nytt dokument." ma:contentTypeScope="" ma:versionID="5b3daa4de14e0fe3954cf4c13028652a">
  <xsd:schema xmlns:xsd="http://www.w3.org/2001/XMLSchema" xmlns:xs="http://www.w3.org/2001/XMLSchema" xmlns:p="http://schemas.microsoft.com/office/2006/metadata/properties" xmlns:ns2="23576721-06b3-4e03-9080-877dae635252" xmlns:ns3="2f83e729-35b5-4073-8e88-496436a6be53" targetNamespace="http://schemas.microsoft.com/office/2006/metadata/properties" ma:root="true" ma:fieldsID="a9066d05e03a852432944d3fc34af804" ns2:_="" ns3:_="">
    <xsd:import namespace="23576721-06b3-4e03-9080-877dae635252"/>
    <xsd:import namespace="2f83e729-35b5-4073-8e88-496436a6b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Datum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576721-06b3-4e03-9080-877dae6352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um" ma:index="19" nillable="true" ma:displayName="Datum" ma:format="DateOnly" ma:internalName="Datum">
      <xsd:simpleType>
        <xsd:restriction base="dms:DateTime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3ec6bdae-8eb7-4e6d-a751-dc60de4483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83e729-35b5-4073-8e88-496436a6b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cdd6aa1-9494-47ec-9722-39d2332f5083}" ma:internalName="TaxCatchAll" ma:showField="CatchAllData" ma:web="2f83e729-35b5-4073-8e88-496436a6b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4A5F51-039A-4939-B9F4-403998223B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9B6DA5-6C8F-4692-81F3-F7ECF8C5DF34}">
  <ds:schemaRefs>
    <ds:schemaRef ds:uri="http://purl.org/dc/elements/1.1/"/>
    <ds:schemaRef ds:uri="http://purl.org/dc/dcmitype/"/>
    <ds:schemaRef ds:uri="http://schemas.microsoft.com/office/2006/documentManagement/types"/>
    <ds:schemaRef ds:uri="d7bd0e7c-98b9-4934-8410-2eeaddc59158"/>
    <ds:schemaRef ds:uri="http://schemas.openxmlformats.org/package/2006/metadata/core-properties"/>
    <ds:schemaRef ds:uri="http://purl.org/dc/terms/"/>
    <ds:schemaRef ds:uri="80d2e92b-20ae-4e60-87b0-3e3457f9fb8d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2f83e729-35b5-4073-8e88-496436a6be53"/>
    <ds:schemaRef ds:uri="23576721-06b3-4e03-9080-877dae635252"/>
  </ds:schemaRefs>
</ds:datastoreItem>
</file>

<file path=customXml/itemProps3.xml><?xml version="1.0" encoding="utf-8"?>
<ds:datastoreItem xmlns:ds="http://schemas.openxmlformats.org/officeDocument/2006/customXml" ds:itemID="{F093F4CA-D515-42BF-8D37-9025706C83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576721-06b3-4e03-9080-877dae635252"/>
    <ds:schemaRef ds:uri="2f83e729-35b5-4073-8e88-496436a6b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201</Words>
  <Application>Microsoft Office PowerPoint</Application>
  <PresentationFormat>Widescreen</PresentationFormat>
  <Paragraphs>72</Paragraphs>
  <Slides>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Office-tema</vt:lpstr>
      <vt:lpstr>Sthlm Presentation bred skärm</vt:lpstr>
      <vt:lpstr>PowerPoint Presentation</vt:lpstr>
      <vt:lpstr>Introduktion</vt:lpstr>
      <vt:lpstr>Digitalisering 2017 – vart befann vi oss</vt:lpstr>
      <vt:lpstr>Vägen framåt – tiden innan pandemin</vt:lpstr>
      <vt:lpstr>Snabb omställning - Vux 2.0 och det digitala kompetenslyftet/infrastruktur</vt:lpstr>
      <vt:lpstr>Lärdomar och misstag</vt:lpstr>
      <vt:lpstr>Framtiden är redan här</vt:lpstr>
      <vt:lpstr>Frågor?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SharePoint </dc:title>
  <dc:creator>Mikael Fallmo</dc:creator>
  <cp:lastModifiedBy>Mikael Fallmo</cp:lastModifiedBy>
  <cp:revision>22</cp:revision>
  <dcterms:created xsi:type="dcterms:W3CDTF">2021-11-16T08:26:08Z</dcterms:created>
  <dcterms:modified xsi:type="dcterms:W3CDTF">2023-02-28T15:38:46Z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0x0101006AD67A1C97E7994F8989DB9DB8CFC50C</vt:lpwstr>
  </property>
  <property fmtid="{D5CDD505-2E9C-101B-9397-08002B2CF9AE}" pid="3" name="MediaServiceImageTags">
    <vt:lpwstr/>
  </property>
</Properties>
</file>