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5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4"/>
    <p:sldMasterId id="2147483752" r:id="rId5"/>
    <p:sldMasterId id="2147483766" r:id="rId6"/>
    <p:sldMasterId id="2147483780" r:id="rId7"/>
    <p:sldMasterId id="2147483794" r:id="rId8"/>
    <p:sldMasterId id="2147483812" r:id="rId9"/>
  </p:sldMasterIdLst>
  <p:notesMasterIdLst>
    <p:notesMasterId r:id="rId18"/>
  </p:notesMasterIdLst>
  <p:handoutMasterIdLst>
    <p:handoutMasterId r:id="rId19"/>
  </p:handoutMasterIdLst>
  <p:sldIdLst>
    <p:sldId id="307" r:id="rId10"/>
    <p:sldId id="306" r:id="rId11"/>
    <p:sldId id="309" r:id="rId12"/>
    <p:sldId id="314" r:id="rId13"/>
    <p:sldId id="312" r:id="rId14"/>
    <p:sldId id="311" r:id="rId15"/>
    <p:sldId id="313" r:id="rId16"/>
    <p:sldId id="308" r:id="rId17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17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E4E4"/>
    <a:srgbClr val="E0E0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06" autoAdjust="0"/>
    <p:restoredTop sz="52640" autoAdjust="0"/>
  </p:normalViewPr>
  <p:slideViewPr>
    <p:cSldViewPr snapToGrid="0" showGuides="1">
      <p:cViewPr varScale="1">
        <p:scale>
          <a:sx n="60" d="100"/>
          <a:sy n="60" d="100"/>
        </p:scale>
        <p:origin x="2322" y="78"/>
      </p:cViewPr>
      <p:guideLst>
        <p:guide pos="3817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0" d="100"/>
          <a:sy n="90" d="100"/>
        </p:scale>
        <p:origin x="273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4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tableStyles" Target="tableStyles.xml"/><Relationship Id="rId10" Type="http://schemas.openxmlformats.org/officeDocument/2006/relationships/slide" Target="slides/slide1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7228079E-9D1E-F3D8-F0D3-F94272A6A6C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>
              <a:latin typeface="+mj-lt"/>
            </a:endParaRP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C3C41D42-7B96-E102-CDA1-CFC7765E0F9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F4F768-A02E-4026-9748-AA0E8F454CA0}" type="datetimeFigureOut">
              <a:rPr lang="sv-SE" smtClean="0">
                <a:latin typeface="+mj-lt"/>
              </a:rPr>
              <a:t>2024-03-07</a:t>
            </a:fld>
            <a:endParaRPr lang="sv-SE">
              <a:latin typeface="+mj-lt"/>
            </a:endParaRP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8FEA6F53-BA1F-995C-67A3-8A77BF46C4F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>
              <a:latin typeface="+mj-lt"/>
            </a:endParaRP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6A747718-D2F7-EEDD-1C39-3A6050A136B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6A6E8E-DAB3-49AA-8321-74C12180EFFB}" type="slidenum">
              <a:rPr lang="sv-SE" smtClean="0">
                <a:latin typeface="+mj-lt"/>
              </a:rPr>
              <a:t>‹#›</a:t>
            </a:fld>
            <a:endParaRPr lang="sv-SE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771160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+mj-lt"/>
              </a:defRPr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+mj-lt"/>
              </a:defRPr>
            </a:lvl1pPr>
          </a:lstStyle>
          <a:p>
            <a:fld id="{EA617708-334E-4E81-ADE6-D18551DE9FC1}" type="datetimeFigureOut">
              <a:rPr lang="sv-SE" smtClean="0"/>
              <a:pPr/>
              <a:t>2024-03-07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+mj-lt"/>
              </a:defRPr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+mj-lt"/>
              </a:defRPr>
            </a:lvl1pPr>
          </a:lstStyle>
          <a:p>
            <a:fld id="{F2C0140A-33A9-4B59-BB55-F0689AB7CD5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9590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j-lt"/>
        <a:ea typeface="+mn-ea"/>
        <a:cs typeface="+mn-cs"/>
      </a:defRPr>
    </a:lvl1pPr>
    <a:lvl2pPr marL="180975" indent="0" algn="l" defTabSz="914400" rtl="0" eaLnBrk="1" latinLnBrk="0" hangingPunct="1">
      <a:defRPr sz="1200" kern="1200">
        <a:solidFill>
          <a:schemeClr val="tx1"/>
        </a:solidFill>
        <a:latin typeface="+mj-lt"/>
        <a:ea typeface="+mn-ea"/>
        <a:cs typeface="+mn-cs"/>
      </a:defRPr>
    </a:lvl2pPr>
    <a:lvl3pPr marL="361950" indent="0" algn="l" defTabSz="914400" rtl="0" eaLnBrk="1" latinLnBrk="0" hangingPunct="1">
      <a:defRPr sz="1200" kern="1200">
        <a:solidFill>
          <a:schemeClr val="tx1"/>
        </a:solidFill>
        <a:latin typeface="+mj-lt"/>
        <a:ea typeface="+mn-ea"/>
        <a:cs typeface="+mn-cs"/>
      </a:defRPr>
    </a:lvl3pPr>
    <a:lvl4pPr marL="542925" indent="0" algn="l" defTabSz="914400" rtl="0" eaLnBrk="1" latinLnBrk="0" hangingPunct="1">
      <a:defRPr sz="1200" kern="1200">
        <a:solidFill>
          <a:schemeClr val="tx1"/>
        </a:solidFill>
        <a:latin typeface="+mj-lt"/>
        <a:ea typeface="+mn-ea"/>
        <a:cs typeface="+mn-cs"/>
      </a:defRPr>
    </a:lvl4pPr>
    <a:lvl5pPr marL="712788" indent="0" algn="l" defTabSz="914400" rtl="0" eaLnBrk="1" latinLnBrk="0" hangingPunct="1">
      <a:defRPr sz="1200" kern="1200">
        <a:solidFill>
          <a:schemeClr val="tx1"/>
        </a:solidFill>
        <a:latin typeface="+mj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C0140A-33A9-4B59-BB55-F0689AB7CD55}" type="slidenum">
              <a:rPr lang="sv-SE" smtClean="0"/>
              <a:pPr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625016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C0140A-33A9-4B59-BB55-F0689AB7CD55}" type="slidenum">
              <a:rPr lang="sv-SE" smtClean="0"/>
              <a:pPr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92632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C0140A-33A9-4B59-BB55-F0689AB7CD55}" type="slidenum">
              <a:rPr lang="sv-SE" smtClean="0"/>
              <a:pPr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979165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528" name="Google Shape;528;p7:notes"/>
          <p:cNvSpPr txBox="1">
            <a:spLocks noGrp="1"/>
          </p:cNvSpPr>
          <p:nvPr>
            <p:ph type="body" idx="1"/>
          </p:nvPr>
        </p:nvSpPr>
        <p:spPr>
          <a:xfrm>
            <a:off x="934720" y="4415790"/>
            <a:ext cx="514096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29" name="Google Shape;529;p7:notes"/>
          <p:cNvSpPr txBox="1">
            <a:spLocks noGrp="1"/>
          </p:cNvSpPr>
          <p:nvPr>
            <p:ph type="sldNum" idx="12"/>
          </p:nvPr>
        </p:nvSpPr>
        <p:spPr>
          <a:xfrm>
            <a:off x="3972560" y="8831580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sv-SE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4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136856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C0140A-33A9-4B59-BB55-F0689AB7CD55}" type="slidenum">
              <a:rPr lang="sv-SE" smtClean="0"/>
              <a:pPr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155413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C0140A-33A9-4B59-BB55-F0689AB7CD55}" type="slidenum">
              <a:rPr lang="sv-SE" smtClean="0"/>
              <a:pPr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776484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C0140A-33A9-4B59-BB55-F0689AB7CD55}" type="slidenum">
              <a:rPr lang="sv-SE" smtClean="0"/>
              <a:pPr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27541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 - Utan bild">
    <p:bg>
      <p:bgPr>
        <a:solidFill>
          <a:srgbClr val="004B7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80FA0D2-884C-46FB-967C-832E013179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3889" y="4624499"/>
            <a:ext cx="5556026" cy="186734"/>
          </a:xfrm>
          <a:prstGeom prst="rect">
            <a:avLst/>
          </a:prstGeom>
        </p:spPr>
        <p:txBody>
          <a:bodyPr/>
          <a:lstStyle>
            <a:lvl1pPr algn="l">
              <a:defRPr sz="1400" b="0">
                <a:solidFill>
                  <a:schemeClr val="bg1"/>
                </a:solidFill>
                <a:latin typeface="+mn-lt"/>
              </a:defRPr>
            </a:lvl1pPr>
          </a:lstStyle>
          <a:p>
            <a:fld id="{F1864302-B964-4DBB-995B-0A6AD20F069A}" type="datetime1">
              <a:rPr lang="sv-SE" smtClean="0"/>
              <a:t>2024-03-07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E832477-EB3C-40E4-AD33-FA94F04A0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66814" y="6911816"/>
            <a:ext cx="4514874" cy="1587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0F0F0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6F6651B-5E91-4B47-87D4-9988B6B3D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58314" y="6913900"/>
            <a:ext cx="906624" cy="17359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0F0F0"/>
                </a:solidFill>
              </a:defRPr>
            </a:lvl1pPr>
          </a:lstStyle>
          <a:p>
            <a:fld id="{FD132A51-5432-4457-B829-4ADE4648F9BE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3" name="Platshållare för text 12">
            <a:extLst>
              <a:ext uri="{FF2B5EF4-FFF2-40B4-BE49-F238E27FC236}">
                <a16:creationId xmlns:a16="http://schemas.microsoft.com/office/drawing/2014/main" id="{86259A58-C34C-4C60-B2E9-0F2CF98820B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3888" y="4031567"/>
            <a:ext cx="5556026" cy="502417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  <a:latin typeface="+mn-lt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3F80F666-4558-491C-A917-59ECFFA3F6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8" y="3059113"/>
            <a:ext cx="10941050" cy="592853"/>
          </a:xfrm>
        </p:spPr>
        <p:txBody>
          <a:bodyPr>
            <a:noAutofit/>
          </a:bodyPr>
          <a:lstStyle>
            <a:lvl1pPr marL="0" indent="0" algn="l">
              <a:buNone/>
              <a:defRPr sz="3200" b="0" cap="none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smtClean="0"/>
              <a:t>Klicka om du vill redigera mall för underrubrikformat</a:t>
            </a:r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3672DE1-F1F3-4374-A771-4953702117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888" y="1428750"/>
            <a:ext cx="10941050" cy="1628428"/>
          </a:xfrm>
        </p:spPr>
        <p:txBody>
          <a:bodyPr anchor="b" anchorCtr="0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28" name="Tagline">
            <a:extLst>
              <a:ext uri="{FF2B5EF4-FFF2-40B4-BE49-F238E27FC236}">
                <a16:creationId xmlns:a16="http://schemas.microsoft.com/office/drawing/2014/main" id="{89EC3C14-1207-6C50-8477-10ECF8BB7AAA}"/>
              </a:ext>
            </a:extLst>
          </p:cNvPr>
          <p:cNvSpPr txBox="1">
            <a:spLocks/>
          </p:cNvSpPr>
          <p:nvPr userDrawn="1"/>
        </p:nvSpPr>
        <p:spPr>
          <a:xfrm>
            <a:off x="623888" y="6238217"/>
            <a:ext cx="6097348" cy="276999"/>
          </a:xfrm>
          <a:prstGeom prst="rect">
            <a:avLst/>
          </a:prstGeom>
          <a:noFill/>
        </p:spPr>
        <p:txBody>
          <a:bodyPr wrap="square" lIns="0" tIns="0" bIns="0">
            <a:spAutoFit/>
          </a:bodyPr>
          <a:lstStyle/>
          <a:p>
            <a:r>
              <a:rPr lang="sv-SE" sz="1800" b="0" i="0" u="none" strike="noStrike" baseline="0" dirty="0">
                <a:solidFill>
                  <a:schemeClr val="bg1"/>
                </a:solidFill>
                <a:latin typeface="Calibri-Light"/>
              </a:rPr>
              <a:t>Mitt i möjligheterna | sollentuna.se </a:t>
            </a:r>
            <a:endParaRPr lang="sv-SE" dirty="0">
              <a:solidFill>
                <a:schemeClr val="bg1"/>
              </a:solidFill>
            </a:endParaRPr>
          </a:p>
        </p:txBody>
      </p:sp>
      <p:sp>
        <p:nvSpPr>
          <p:cNvPr id="7" name="Logo">
            <a:extLst>
              <a:ext uri="{FF2B5EF4-FFF2-40B4-BE49-F238E27FC236}">
                <a16:creationId xmlns:a16="http://schemas.microsoft.com/office/drawing/2014/main" id="{33F66A13-D21B-AB52-EA33-31B9D638842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0314692" y="5538033"/>
            <a:ext cx="1250246" cy="943990"/>
          </a:xfrm>
          <a:custGeom>
            <a:avLst/>
            <a:gdLst>
              <a:gd name="connsiteX0" fmla="*/ 1183131 w 1250246"/>
              <a:gd name="connsiteY0" fmla="*/ 814997 h 943990"/>
              <a:gd name="connsiteX1" fmla="*/ 1143936 w 1250246"/>
              <a:gd name="connsiteY1" fmla="*/ 866558 h 943990"/>
              <a:gd name="connsiteX2" fmla="*/ 1183131 w 1250246"/>
              <a:gd name="connsiteY2" fmla="*/ 918975 h 943990"/>
              <a:gd name="connsiteX3" fmla="*/ 1221860 w 1250246"/>
              <a:gd name="connsiteY3" fmla="*/ 866558 h 943990"/>
              <a:gd name="connsiteX4" fmla="*/ 1183131 w 1250246"/>
              <a:gd name="connsiteY4" fmla="*/ 814997 h 943990"/>
              <a:gd name="connsiteX5" fmla="*/ 230768 w 1250246"/>
              <a:gd name="connsiteY5" fmla="*/ 814608 h 943990"/>
              <a:gd name="connsiteX6" fmla="*/ 190691 w 1250246"/>
              <a:gd name="connsiteY6" fmla="*/ 867129 h 943990"/>
              <a:gd name="connsiteX7" fmla="*/ 230768 w 1250246"/>
              <a:gd name="connsiteY7" fmla="*/ 919468 h 943990"/>
              <a:gd name="connsiteX8" fmla="*/ 270637 w 1250246"/>
              <a:gd name="connsiteY8" fmla="*/ 867129 h 943990"/>
              <a:gd name="connsiteX9" fmla="*/ 230768 w 1250246"/>
              <a:gd name="connsiteY9" fmla="*/ 814608 h 943990"/>
              <a:gd name="connsiteX10" fmla="*/ 505915 w 1250246"/>
              <a:gd name="connsiteY10" fmla="*/ 814297 h 943990"/>
              <a:gd name="connsiteX11" fmla="*/ 466045 w 1250246"/>
              <a:gd name="connsiteY11" fmla="*/ 853597 h 943990"/>
              <a:gd name="connsiteX12" fmla="*/ 543089 w 1250246"/>
              <a:gd name="connsiteY12" fmla="*/ 853597 h 943990"/>
              <a:gd name="connsiteX13" fmla="*/ 505915 w 1250246"/>
              <a:gd name="connsiteY13" fmla="*/ 814297 h 943990"/>
              <a:gd name="connsiteX14" fmla="*/ 822463 w 1250246"/>
              <a:gd name="connsiteY14" fmla="*/ 792366 h 943990"/>
              <a:gd name="connsiteX15" fmla="*/ 851341 w 1250246"/>
              <a:gd name="connsiteY15" fmla="*/ 792366 h 943990"/>
              <a:gd name="connsiteX16" fmla="*/ 851341 w 1250246"/>
              <a:gd name="connsiteY16" fmla="*/ 883227 h 943990"/>
              <a:gd name="connsiteX17" fmla="*/ 881568 w 1250246"/>
              <a:gd name="connsiteY17" fmla="*/ 916356 h 943990"/>
              <a:gd name="connsiteX18" fmla="*/ 916434 w 1250246"/>
              <a:gd name="connsiteY18" fmla="*/ 879183 h 943990"/>
              <a:gd name="connsiteX19" fmla="*/ 916434 w 1250246"/>
              <a:gd name="connsiteY19" fmla="*/ 792392 h 943990"/>
              <a:gd name="connsiteX20" fmla="*/ 945391 w 1250246"/>
              <a:gd name="connsiteY20" fmla="*/ 792392 h 943990"/>
              <a:gd name="connsiteX21" fmla="*/ 945391 w 1250246"/>
              <a:gd name="connsiteY21" fmla="*/ 940698 h 943990"/>
              <a:gd name="connsiteX22" fmla="*/ 917005 w 1250246"/>
              <a:gd name="connsiteY22" fmla="*/ 940698 h 943990"/>
              <a:gd name="connsiteX23" fmla="*/ 917005 w 1250246"/>
              <a:gd name="connsiteY23" fmla="*/ 915008 h 943990"/>
              <a:gd name="connsiteX24" fmla="*/ 915449 w 1250246"/>
              <a:gd name="connsiteY24" fmla="*/ 915008 h 943990"/>
              <a:gd name="connsiteX25" fmla="*/ 871121 w 1250246"/>
              <a:gd name="connsiteY25" fmla="*/ 942616 h 943990"/>
              <a:gd name="connsiteX26" fmla="*/ 822463 w 1250246"/>
              <a:gd name="connsiteY26" fmla="*/ 886700 h 943990"/>
              <a:gd name="connsiteX27" fmla="*/ 505734 w 1250246"/>
              <a:gd name="connsiteY27" fmla="*/ 790474 h 943990"/>
              <a:gd name="connsiteX28" fmla="*/ 571397 w 1250246"/>
              <a:gd name="connsiteY28" fmla="*/ 865003 h 943990"/>
              <a:gd name="connsiteX29" fmla="*/ 571397 w 1250246"/>
              <a:gd name="connsiteY29" fmla="*/ 875243 h 943990"/>
              <a:gd name="connsiteX30" fmla="*/ 465968 w 1250246"/>
              <a:gd name="connsiteY30" fmla="*/ 875243 h 943990"/>
              <a:gd name="connsiteX31" fmla="*/ 508067 w 1250246"/>
              <a:gd name="connsiteY31" fmla="*/ 919856 h 943990"/>
              <a:gd name="connsiteX32" fmla="*/ 542233 w 1250246"/>
              <a:gd name="connsiteY32" fmla="*/ 898703 h 943990"/>
              <a:gd name="connsiteX33" fmla="*/ 569556 w 1250246"/>
              <a:gd name="connsiteY33" fmla="*/ 903628 h 943990"/>
              <a:gd name="connsiteX34" fmla="*/ 507756 w 1250246"/>
              <a:gd name="connsiteY34" fmla="*/ 943706 h 943990"/>
              <a:gd name="connsiteX35" fmla="*/ 437167 w 1250246"/>
              <a:gd name="connsiteY35" fmla="*/ 867518 h 943990"/>
              <a:gd name="connsiteX36" fmla="*/ 505734 w 1250246"/>
              <a:gd name="connsiteY36" fmla="*/ 790474 h 943990"/>
              <a:gd name="connsiteX37" fmla="*/ 230664 w 1250246"/>
              <a:gd name="connsiteY37" fmla="*/ 790474 h 943990"/>
              <a:gd name="connsiteX38" fmla="*/ 299801 w 1250246"/>
              <a:gd name="connsiteY38" fmla="*/ 867232 h 943990"/>
              <a:gd name="connsiteX39" fmla="*/ 230664 w 1250246"/>
              <a:gd name="connsiteY39" fmla="*/ 943706 h 943990"/>
              <a:gd name="connsiteX40" fmla="*/ 161527 w 1250246"/>
              <a:gd name="connsiteY40" fmla="*/ 867232 h 943990"/>
              <a:gd name="connsiteX41" fmla="*/ 230664 w 1250246"/>
              <a:gd name="connsiteY41" fmla="*/ 790474 h 943990"/>
              <a:gd name="connsiteX42" fmla="*/ 1176962 w 1250246"/>
              <a:gd name="connsiteY42" fmla="*/ 790448 h 943990"/>
              <a:gd name="connsiteX43" fmla="*/ 1219631 w 1250246"/>
              <a:gd name="connsiteY43" fmla="*/ 816423 h 943990"/>
              <a:gd name="connsiteX44" fmla="*/ 1221368 w 1250246"/>
              <a:gd name="connsiteY44" fmla="*/ 816423 h 943990"/>
              <a:gd name="connsiteX45" fmla="*/ 1221368 w 1250246"/>
              <a:gd name="connsiteY45" fmla="*/ 792392 h 943990"/>
              <a:gd name="connsiteX46" fmla="*/ 1250246 w 1250246"/>
              <a:gd name="connsiteY46" fmla="*/ 792392 h 943990"/>
              <a:gd name="connsiteX47" fmla="*/ 1250246 w 1250246"/>
              <a:gd name="connsiteY47" fmla="*/ 940673 h 943990"/>
              <a:gd name="connsiteX48" fmla="*/ 1222042 w 1250246"/>
              <a:gd name="connsiteY48" fmla="*/ 940673 h 943990"/>
              <a:gd name="connsiteX49" fmla="*/ 1222042 w 1250246"/>
              <a:gd name="connsiteY49" fmla="*/ 917601 h 943990"/>
              <a:gd name="connsiteX50" fmla="*/ 1219631 w 1250246"/>
              <a:gd name="connsiteY50" fmla="*/ 917601 h 943990"/>
              <a:gd name="connsiteX51" fmla="*/ 1176754 w 1250246"/>
              <a:gd name="connsiteY51" fmla="*/ 943576 h 943990"/>
              <a:gd name="connsiteX52" fmla="*/ 1114772 w 1250246"/>
              <a:gd name="connsiteY52" fmla="*/ 866818 h 943990"/>
              <a:gd name="connsiteX53" fmla="*/ 1176962 w 1250246"/>
              <a:gd name="connsiteY53" fmla="*/ 790448 h 943990"/>
              <a:gd name="connsiteX54" fmla="*/ 1044598 w 1250246"/>
              <a:gd name="connsiteY54" fmla="*/ 790448 h 943990"/>
              <a:gd name="connsiteX55" fmla="*/ 1095096 w 1250246"/>
              <a:gd name="connsiteY55" fmla="*/ 846364 h 943990"/>
              <a:gd name="connsiteX56" fmla="*/ 1095096 w 1250246"/>
              <a:gd name="connsiteY56" fmla="*/ 940698 h 943990"/>
              <a:gd name="connsiteX57" fmla="*/ 1066218 w 1250246"/>
              <a:gd name="connsiteY57" fmla="*/ 940698 h 943990"/>
              <a:gd name="connsiteX58" fmla="*/ 1066218 w 1250246"/>
              <a:gd name="connsiteY58" fmla="*/ 849838 h 943990"/>
              <a:gd name="connsiteX59" fmla="*/ 1034747 w 1250246"/>
              <a:gd name="connsiteY59" fmla="*/ 815464 h 943990"/>
              <a:gd name="connsiteX60" fmla="*/ 1000191 w 1250246"/>
              <a:gd name="connsiteY60" fmla="*/ 852638 h 943990"/>
              <a:gd name="connsiteX61" fmla="*/ 1000191 w 1250246"/>
              <a:gd name="connsiteY61" fmla="*/ 940698 h 943990"/>
              <a:gd name="connsiteX62" fmla="*/ 971313 w 1250246"/>
              <a:gd name="connsiteY62" fmla="*/ 940698 h 943990"/>
              <a:gd name="connsiteX63" fmla="*/ 971313 w 1250246"/>
              <a:gd name="connsiteY63" fmla="*/ 792392 h 943990"/>
              <a:gd name="connsiteX64" fmla="*/ 999025 w 1250246"/>
              <a:gd name="connsiteY64" fmla="*/ 792392 h 943990"/>
              <a:gd name="connsiteX65" fmla="*/ 999025 w 1250246"/>
              <a:gd name="connsiteY65" fmla="*/ 816527 h 943990"/>
              <a:gd name="connsiteX66" fmla="*/ 1000865 w 1250246"/>
              <a:gd name="connsiteY66" fmla="*/ 816527 h 943990"/>
              <a:gd name="connsiteX67" fmla="*/ 1044598 w 1250246"/>
              <a:gd name="connsiteY67" fmla="*/ 790448 h 943990"/>
              <a:gd name="connsiteX68" fmla="*/ 664280 w 1250246"/>
              <a:gd name="connsiteY68" fmla="*/ 790448 h 943990"/>
              <a:gd name="connsiteX69" fmla="*/ 714778 w 1250246"/>
              <a:gd name="connsiteY69" fmla="*/ 846364 h 943990"/>
              <a:gd name="connsiteX70" fmla="*/ 714778 w 1250246"/>
              <a:gd name="connsiteY70" fmla="*/ 940698 h 943990"/>
              <a:gd name="connsiteX71" fmla="*/ 685900 w 1250246"/>
              <a:gd name="connsiteY71" fmla="*/ 940698 h 943990"/>
              <a:gd name="connsiteX72" fmla="*/ 685900 w 1250246"/>
              <a:gd name="connsiteY72" fmla="*/ 849838 h 943990"/>
              <a:gd name="connsiteX73" fmla="*/ 654429 w 1250246"/>
              <a:gd name="connsiteY73" fmla="*/ 815464 h 943990"/>
              <a:gd name="connsiteX74" fmla="*/ 619873 w 1250246"/>
              <a:gd name="connsiteY74" fmla="*/ 852638 h 943990"/>
              <a:gd name="connsiteX75" fmla="*/ 619873 w 1250246"/>
              <a:gd name="connsiteY75" fmla="*/ 940698 h 943990"/>
              <a:gd name="connsiteX76" fmla="*/ 590995 w 1250246"/>
              <a:gd name="connsiteY76" fmla="*/ 940698 h 943990"/>
              <a:gd name="connsiteX77" fmla="*/ 590995 w 1250246"/>
              <a:gd name="connsiteY77" fmla="*/ 792392 h 943990"/>
              <a:gd name="connsiteX78" fmla="*/ 618707 w 1250246"/>
              <a:gd name="connsiteY78" fmla="*/ 792392 h 943990"/>
              <a:gd name="connsiteX79" fmla="*/ 618707 w 1250246"/>
              <a:gd name="connsiteY79" fmla="*/ 816527 h 943990"/>
              <a:gd name="connsiteX80" fmla="*/ 620547 w 1250246"/>
              <a:gd name="connsiteY80" fmla="*/ 816527 h 943990"/>
              <a:gd name="connsiteX81" fmla="*/ 664280 w 1250246"/>
              <a:gd name="connsiteY81" fmla="*/ 790448 h 943990"/>
              <a:gd name="connsiteX82" fmla="*/ 745471 w 1250246"/>
              <a:gd name="connsiteY82" fmla="*/ 756851 h 943990"/>
              <a:gd name="connsiteX83" fmla="*/ 774349 w 1250246"/>
              <a:gd name="connsiteY83" fmla="*/ 756851 h 943990"/>
              <a:gd name="connsiteX84" fmla="*/ 774349 w 1250246"/>
              <a:gd name="connsiteY84" fmla="*/ 792392 h 943990"/>
              <a:gd name="connsiteX85" fmla="*/ 804757 w 1250246"/>
              <a:gd name="connsiteY85" fmla="*/ 792392 h 943990"/>
              <a:gd name="connsiteX86" fmla="*/ 804757 w 1250246"/>
              <a:gd name="connsiteY86" fmla="*/ 815567 h 943990"/>
              <a:gd name="connsiteX87" fmla="*/ 774349 w 1250246"/>
              <a:gd name="connsiteY87" fmla="*/ 815567 h 943990"/>
              <a:gd name="connsiteX88" fmla="*/ 774349 w 1250246"/>
              <a:gd name="connsiteY88" fmla="*/ 897147 h 943990"/>
              <a:gd name="connsiteX89" fmla="*/ 792106 w 1250246"/>
              <a:gd name="connsiteY89" fmla="*/ 916952 h 943990"/>
              <a:gd name="connsiteX90" fmla="*/ 802242 w 1250246"/>
              <a:gd name="connsiteY90" fmla="*/ 915708 h 943990"/>
              <a:gd name="connsiteX91" fmla="*/ 807453 w 1250246"/>
              <a:gd name="connsiteY91" fmla="*/ 939557 h 943990"/>
              <a:gd name="connsiteX92" fmla="*/ 788710 w 1250246"/>
              <a:gd name="connsiteY92" fmla="*/ 942642 h 943990"/>
              <a:gd name="connsiteX93" fmla="*/ 788736 w 1250246"/>
              <a:gd name="connsiteY93" fmla="*/ 942616 h 943990"/>
              <a:gd name="connsiteX94" fmla="*/ 745471 w 1250246"/>
              <a:gd name="connsiteY94" fmla="*/ 903135 h 943990"/>
              <a:gd name="connsiteX95" fmla="*/ 745471 w 1250246"/>
              <a:gd name="connsiteY95" fmla="*/ 815567 h 943990"/>
              <a:gd name="connsiteX96" fmla="*/ 723747 w 1250246"/>
              <a:gd name="connsiteY96" fmla="*/ 815567 h 943990"/>
              <a:gd name="connsiteX97" fmla="*/ 723747 w 1250246"/>
              <a:gd name="connsiteY97" fmla="*/ 792392 h 943990"/>
              <a:gd name="connsiteX98" fmla="*/ 745471 w 1250246"/>
              <a:gd name="connsiteY98" fmla="*/ 792392 h 943990"/>
              <a:gd name="connsiteX99" fmla="*/ 383247 w 1250246"/>
              <a:gd name="connsiteY99" fmla="*/ 742931 h 943990"/>
              <a:gd name="connsiteX100" fmla="*/ 412125 w 1250246"/>
              <a:gd name="connsiteY100" fmla="*/ 742931 h 943990"/>
              <a:gd name="connsiteX101" fmla="*/ 412125 w 1250246"/>
              <a:gd name="connsiteY101" fmla="*/ 900129 h 943990"/>
              <a:gd name="connsiteX102" fmla="*/ 423998 w 1250246"/>
              <a:gd name="connsiteY102" fmla="*/ 917420 h 943990"/>
              <a:gd name="connsiteX103" fmla="*/ 433071 w 1250246"/>
              <a:gd name="connsiteY103" fmla="*/ 916072 h 943990"/>
              <a:gd name="connsiteX104" fmla="*/ 438282 w 1250246"/>
              <a:gd name="connsiteY104" fmla="*/ 939143 h 943990"/>
              <a:gd name="connsiteX105" fmla="*/ 420317 w 1250246"/>
              <a:gd name="connsiteY105" fmla="*/ 941761 h 943990"/>
              <a:gd name="connsiteX106" fmla="*/ 383247 w 1250246"/>
              <a:gd name="connsiteY106" fmla="*/ 906143 h 943990"/>
              <a:gd name="connsiteX107" fmla="*/ 383247 w 1250246"/>
              <a:gd name="connsiteY107" fmla="*/ 742957 h 943990"/>
              <a:gd name="connsiteX108" fmla="*/ 317895 w 1250246"/>
              <a:gd name="connsiteY108" fmla="*/ 742931 h 943990"/>
              <a:gd name="connsiteX109" fmla="*/ 346773 w 1250246"/>
              <a:gd name="connsiteY109" fmla="*/ 742931 h 943990"/>
              <a:gd name="connsiteX110" fmla="*/ 346773 w 1250246"/>
              <a:gd name="connsiteY110" fmla="*/ 900129 h 943990"/>
              <a:gd name="connsiteX111" fmla="*/ 358646 w 1250246"/>
              <a:gd name="connsiteY111" fmla="*/ 917420 h 943990"/>
              <a:gd name="connsiteX112" fmla="*/ 367719 w 1250246"/>
              <a:gd name="connsiteY112" fmla="*/ 916072 h 943990"/>
              <a:gd name="connsiteX113" fmla="*/ 372930 w 1250246"/>
              <a:gd name="connsiteY113" fmla="*/ 939143 h 943990"/>
              <a:gd name="connsiteX114" fmla="*/ 354965 w 1250246"/>
              <a:gd name="connsiteY114" fmla="*/ 941761 h 943990"/>
              <a:gd name="connsiteX115" fmla="*/ 317895 w 1250246"/>
              <a:gd name="connsiteY115" fmla="*/ 906143 h 943990"/>
              <a:gd name="connsiteX116" fmla="*/ 317895 w 1250246"/>
              <a:gd name="connsiteY116" fmla="*/ 742957 h 943990"/>
              <a:gd name="connsiteX117" fmla="*/ 75384 w 1250246"/>
              <a:gd name="connsiteY117" fmla="*/ 740260 h 943990"/>
              <a:gd name="connsiteX118" fmla="*/ 144418 w 1250246"/>
              <a:gd name="connsiteY118" fmla="*/ 794906 h 943990"/>
              <a:gd name="connsiteX119" fmla="*/ 115643 w 1250246"/>
              <a:gd name="connsiteY119" fmla="*/ 794906 h 943990"/>
              <a:gd name="connsiteX120" fmla="*/ 74710 w 1250246"/>
              <a:gd name="connsiteY120" fmla="*/ 766028 h 943990"/>
              <a:gd name="connsiteX121" fmla="*/ 35022 w 1250246"/>
              <a:gd name="connsiteY121" fmla="*/ 795295 h 943990"/>
              <a:gd name="connsiteX122" fmla="*/ 70952 w 1250246"/>
              <a:gd name="connsiteY122" fmla="*/ 825418 h 943990"/>
              <a:gd name="connsiteX123" fmla="*/ 90264 w 1250246"/>
              <a:gd name="connsiteY123" fmla="*/ 830447 h 943990"/>
              <a:gd name="connsiteX124" fmla="*/ 147140 w 1250246"/>
              <a:gd name="connsiteY124" fmla="*/ 886052 h 943990"/>
              <a:gd name="connsiteX125" fmla="*/ 73959 w 1250246"/>
              <a:gd name="connsiteY125" fmla="*/ 943990 h 943990"/>
              <a:gd name="connsiteX126" fmla="*/ 0 w 1250246"/>
              <a:gd name="connsiteY126" fmla="*/ 886052 h 943990"/>
              <a:gd name="connsiteX127" fmla="*/ 29941 w 1250246"/>
              <a:gd name="connsiteY127" fmla="*/ 886052 h 943990"/>
              <a:gd name="connsiteX128" fmla="*/ 73777 w 1250246"/>
              <a:gd name="connsiteY128" fmla="*/ 917808 h 943990"/>
              <a:gd name="connsiteX129" fmla="*/ 73725 w 1250246"/>
              <a:gd name="connsiteY129" fmla="*/ 917833 h 943990"/>
              <a:gd name="connsiteX130" fmla="*/ 117561 w 1250246"/>
              <a:gd name="connsiteY130" fmla="*/ 885767 h 943990"/>
              <a:gd name="connsiteX131" fmla="*/ 80102 w 1250246"/>
              <a:gd name="connsiteY131" fmla="*/ 855644 h 943990"/>
              <a:gd name="connsiteX132" fmla="*/ 56746 w 1250246"/>
              <a:gd name="connsiteY132" fmla="*/ 849267 h 943990"/>
              <a:gd name="connsiteX133" fmla="*/ 5288 w 1250246"/>
              <a:gd name="connsiteY133" fmla="*/ 797032 h 943990"/>
              <a:gd name="connsiteX134" fmla="*/ 75384 w 1250246"/>
              <a:gd name="connsiteY134" fmla="*/ 740260 h 943990"/>
              <a:gd name="connsiteX135" fmla="*/ 775672 w 1250246"/>
              <a:gd name="connsiteY135" fmla="*/ 423713 h 943990"/>
              <a:gd name="connsiteX136" fmla="*/ 770539 w 1250246"/>
              <a:gd name="connsiteY136" fmla="*/ 424957 h 943990"/>
              <a:gd name="connsiteX137" fmla="*/ 771187 w 1250246"/>
              <a:gd name="connsiteY137" fmla="*/ 500756 h 943990"/>
              <a:gd name="connsiteX138" fmla="*/ 774920 w 1250246"/>
              <a:gd name="connsiteY138" fmla="*/ 502934 h 943990"/>
              <a:gd name="connsiteX139" fmla="*/ 781790 w 1250246"/>
              <a:gd name="connsiteY139" fmla="*/ 500212 h 943990"/>
              <a:gd name="connsiteX140" fmla="*/ 787363 w 1250246"/>
              <a:gd name="connsiteY140" fmla="*/ 501897 h 943990"/>
              <a:gd name="connsiteX141" fmla="*/ 787337 w 1250246"/>
              <a:gd name="connsiteY141" fmla="*/ 501923 h 943990"/>
              <a:gd name="connsiteX142" fmla="*/ 791226 w 1250246"/>
              <a:gd name="connsiteY142" fmla="*/ 498994 h 943990"/>
              <a:gd name="connsiteX143" fmla="*/ 759263 w 1250246"/>
              <a:gd name="connsiteY143" fmla="*/ 423117 h 943990"/>
              <a:gd name="connsiteX144" fmla="*/ 743968 w 1250246"/>
              <a:gd name="connsiteY144" fmla="*/ 497905 h 943990"/>
              <a:gd name="connsiteX145" fmla="*/ 748453 w 1250246"/>
              <a:gd name="connsiteY145" fmla="*/ 500938 h 943990"/>
              <a:gd name="connsiteX146" fmla="*/ 754052 w 1250246"/>
              <a:gd name="connsiteY146" fmla="*/ 499227 h 943990"/>
              <a:gd name="connsiteX147" fmla="*/ 761544 w 1250246"/>
              <a:gd name="connsiteY147" fmla="*/ 502623 h 943990"/>
              <a:gd name="connsiteX148" fmla="*/ 764914 w 1250246"/>
              <a:gd name="connsiteY148" fmla="*/ 500756 h 943990"/>
              <a:gd name="connsiteX149" fmla="*/ 764914 w 1250246"/>
              <a:gd name="connsiteY149" fmla="*/ 424983 h 943990"/>
              <a:gd name="connsiteX150" fmla="*/ 759263 w 1250246"/>
              <a:gd name="connsiteY150" fmla="*/ 423117 h 943990"/>
              <a:gd name="connsiteX151" fmla="*/ 781038 w 1250246"/>
              <a:gd name="connsiteY151" fmla="*/ 420472 h 943990"/>
              <a:gd name="connsiteX152" fmla="*/ 777124 w 1250246"/>
              <a:gd name="connsiteY152" fmla="*/ 423065 h 943990"/>
              <a:gd name="connsiteX153" fmla="*/ 792729 w 1250246"/>
              <a:gd name="connsiteY153" fmla="*/ 498501 h 943990"/>
              <a:gd name="connsiteX154" fmla="*/ 795114 w 1250246"/>
              <a:gd name="connsiteY154" fmla="*/ 498190 h 943990"/>
              <a:gd name="connsiteX155" fmla="*/ 799918 w 1250246"/>
              <a:gd name="connsiteY155" fmla="*/ 499429 h 943990"/>
              <a:gd name="connsiteX156" fmla="*/ 799910 w 1250246"/>
              <a:gd name="connsiteY156" fmla="*/ 499434 h 943990"/>
              <a:gd name="connsiteX157" fmla="*/ 799936 w 1250246"/>
              <a:gd name="connsiteY157" fmla="*/ 499434 h 943990"/>
              <a:gd name="connsiteX158" fmla="*/ 799918 w 1250246"/>
              <a:gd name="connsiteY158" fmla="*/ 499429 h 943990"/>
              <a:gd name="connsiteX159" fmla="*/ 806909 w 1250246"/>
              <a:gd name="connsiteY159" fmla="*/ 495494 h 943990"/>
              <a:gd name="connsiteX160" fmla="*/ 753974 w 1250246"/>
              <a:gd name="connsiteY160" fmla="*/ 419436 h 943990"/>
              <a:gd name="connsiteX161" fmla="*/ 727973 w 1250246"/>
              <a:gd name="connsiteY161" fmla="*/ 494846 h 943990"/>
              <a:gd name="connsiteX162" fmla="*/ 735543 w 1250246"/>
              <a:gd name="connsiteY162" fmla="*/ 498812 h 943990"/>
              <a:gd name="connsiteX163" fmla="*/ 740805 w 1250246"/>
              <a:gd name="connsiteY163" fmla="*/ 497360 h 943990"/>
              <a:gd name="connsiteX164" fmla="*/ 740805 w 1250246"/>
              <a:gd name="connsiteY164" fmla="*/ 497335 h 943990"/>
              <a:gd name="connsiteX165" fmla="*/ 742464 w 1250246"/>
              <a:gd name="connsiteY165" fmla="*/ 497490 h 943990"/>
              <a:gd name="connsiteX166" fmla="*/ 757837 w 1250246"/>
              <a:gd name="connsiteY166" fmla="*/ 422339 h 943990"/>
              <a:gd name="connsiteX167" fmla="*/ 753974 w 1250246"/>
              <a:gd name="connsiteY167" fmla="*/ 419436 h 943990"/>
              <a:gd name="connsiteX168" fmla="*/ 784382 w 1250246"/>
              <a:gd name="connsiteY168" fmla="*/ 416480 h 943990"/>
              <a:gd name="connsiteX169" fmla="*/ 782308 w 1250246"/>
              <a:gd name="connsiteY169" fmla="*/ 419254 h 943990"/>
              <a:gd name="connsiteX170" fmla="*/ 808568 w 1250246"/>
              <a:gd name="connsiteY170" fmla="*/ 495468 h 943990"/>
              <a:gd name="connsiteX171" fmla="*/ 816371 w 1250246"/>
              <a:gd name="connsiteY171" fmla="*/ 500160 h 943990"/>
              <a:gd name="connsiteX172" fmla="*/ 816371 w 1250246"/>
              <a:gd name="connsiteY172" fmla="*/ 500134 h 943990"/>
              <a:gd name="connsiteX173" fmla="*/ 824641 w 1250246"/>
              <a:gd name="connsiteY173" fmla="*/ 494405 h 943990"/>
              <a:gd name="connsiteX174" fmla="*/ 789981 w 1250246"/>
              <a:gd name="connsiteY174" fmla="*/ 424853 h 943990"/>
              <a:gd name="connsiteX175" fmla="*/ 784382 w 1250246"/>
              <a:gd name="connsiteY175" fmla="*/ 416480 h 943990"/>
              <a:gd name="connsiteX176" fmla="*/ 750656 w 1250246"/>
              <a:gd name="connsiteY176" fmla="*/ 413629 h 943990"/>
              <a:gd name="connsiteX177" fmla="*/ 708401 w 1250246"/>
              <a:gd name="connsiteY177" fmla="*/ 493265 h 943990"/>
              <a:gd name="connsiteX178" fmla="*/ 718123 w 1250246"/>
              <a:gd name="connsiteY178" fmla="*/ 502727 h 943990"/>
              <a:gd name="connsiteX179" fmla="*/ 726314 w 1250246"/>
              <a:gd name="connsiteY179" fmla="*/ 494950 h 943990"/>
              <a:gd name="connsiteX180" fmla="*/ 752808 w 1250246"/>
              <a:gd name="connsiteY180" fmla="*/ 418113 h 943990"/>
              <a:gd name="connsiteX181" fmla="*/ 750656 w 1250246"/>
              <a:gd name="connsiteY181" fmla="*/ 413629 h 943990"/>
              <a:gd name="connsiteX182" fmla="*/ 765329 w 1250246"/>
              <a:gd name="connsiteY182" fmla="*/ 358905 h 943990"/>
              <a:gd name="connsiteX183" fmla="*/ 769684 w 1250246"/>
              <a:gd name="connsiteY183" fmla="*/ 358905 h 943990"/>
              <a:gd name="connsiteX184" fmla="*/ 769684 w 1250246"/>
              <a:gd name="connsiteY184" fmla="*/ 383325 h 943990"/>
              <a:gd name="connsiteX185" fmla="*/ 778653 w 1250246"/>
              <a:gd name="connsiteY185" fmla="*/ 383325 h 943990"/>
              <a:gd name="connsiteX186" fmla="*/ 778653 w 1250246"/>
              <a:gd name="connsiteY186" fmla="*/ 394731 h 943990"/>
              <a:gd name="connsiteX187" fmla="*/ 817253 w 1250246"/>
              <a:gd name="connsiteY187" fmla="*/ 415392 h 943990"/>
              <a:gd name="connsiteX188" fmla="*/ 817253 w 1250246"/>
              <a:gd name="connsiteY188" fmla="*/ 415443 h 943990"/>
              <a:gd name="connsiteX189" fmla="*/ 824563 w 1250246"/>
              <a:gd name="connsiteY189" fmla="*/ 416195 h 943990"/>
              <a:gd name="connsiteX190" fmla="*/ 824356 w 1250246"/>
              <a:gd name="connsiteY190" fmla="*/ 418321 h 943990"/>
              <a:gd name="connsiteX191" fmla="*/ 817330 w 1250246"/>
              <a:gd name="connsiteY191" fmla="*/ 417595 h 943990"/>
              <a:gd name="connsiteX192" fmla="*/ 800610 w 1250246"/>
              <a:gd name="connsiteY192" fmla="*/ 427627 h 943990"/>
              <a:gd name="connsiteX193" fmla="*/ 792341 w 1250246"/>
              <a:gd name="connsiteY193" fmla="*/ 426201 h 943990"/>
              <a:gd name="connsiteX194" fmla="*/ 825704 w 1250246"/>
              <a:gd name="connsiteY194" fmla="*/ 493161 h 943990"/>
              <a:gd name="connsiteX195" fmla="*/ 833066 w 1250246"/>
              <a:gd name="connsiteY195" fmla="*/ 451114 h 943990"/>
              <a:gd name="connsiteX196" fmla="*/ 828140 w 1250246"/>
              <a:gd name="connsiteY196" fmla="*/ 450673 h 943990"/>
              <a:gd name="connsiteX197" fmla="*/ 825159 w 1250246"/>
              <a:gd name="connsiteY197" fmla="*/ 449169 h 943990"/>
              <a:gd name="connsiteX198" fmla="*/ 838095 w 1250246"/>
              <a:gd name="connsiteY198" fmla="*/ 440019 h 943990"/>
              <a:gd name="connsiteX199" fmla="*/ 845664 w 1250246"/>
              <a:gd name="connsiteY199" fmla="*/ 436752 h 943990"/>
              <a:gd name="connsiteX200" fmla="*/ 849838 w 1250246"/>
              <a:gd name="connsiteY200" fmla="*/ 438178 h 943990"/>
              <a:gd name="connsiteX201" fmla="*/ 855256 w 1250246"/>
              <a:gd name="connsiteY201" fmla="*/ 437530 h 943990"/>
              <a:gd name="connsiteX202" fmla="*/ 861192 w 1250246"/>
              <a:gd name="connsiteY202" fmla="*/ 438567 h 943990"/>
              <a:gd name="connsiteX203" fmla="*/ 860441 w 1250246"/>
              <a:gd name="connsiteY203" fmla="*/ 442611 h 943990"/>
              <a:gd name="connsiteX204" fmla="*/ 861944 w 1250246"/>
              <a:gd name="connsiteY204" fmla="*/ 445592 h 943990"/>
              <a:gd name="connsiteX205" fmla="*/ 862644 w 1250246"/>
              <a:gd name="connsiteY205" fmla="*/ 446033 h 943990"/>
              <a:gd name="connsiteX206" fmla="*/ 862592 w 1250246"/>
              <a:gd name="connsiteY206" fmla="*/ 446007 h 943990"/>
              <a:gd name="connsiteX207" fmla="*/ 861322 w 1250246"/>
              <a:gd name="connsiteY207" fmla="*/ 449480 h 943990"/>
              <a:gd name="connsiteX208" fmla="*/ 861089 w 1250246"/>
              <a:gd name="connsiteY208" fmla="*/ 449506 h 943990"/>
              <a:gd name="connsiteX209" fmla="*/ 858341 w 1250246"/>
              <a:gd name="connsiteY209" fmla="*/ 449506 h 943990"/>
              <a:gd name="connsiteX210" fmla="*/ 856656 w 1250246"/>
              <a:gd name="connsiteY210" fmla="*/ 455961 h 943990"/>
              <a:gd name="connsiteX211" fmla="*/ 847168 w 1250246"/>
              <a:gd name="connsiteY211" fmla="*/ 458191 h 943990"/>
              <a:gd name="connsiteX212" fmla="*/ 844913 w 1250246"/>
              <a:gd name="connsiteY212" fmla="*/ 506900 h 943990"/>
              <a:gd name="connsiteX213" fmla="*/ 813260 w 1250246"/>
              <a:gd name="connsiteY213" fmla="*/ 535649 h 943990"/>
              <a:gd name="connsiteX214" fmla="*/ 821867 w 1250246"/>
              <a:gd name="connsiteY214" fmla="*/ 539537 h 943990"/>
              <a:gd name="connsiteX215" fmla="*/ 821556 w 1250246"/>
              <a:gd name="connsiteY215" fmla="*/ 552706 h 943990"/>
              <a:gd name="connsiteX216" fmla="*/ 810176 w 1250246"/>
              <a:gd name="connsiteY216" fmla="*/ 554210 h 943990"/>
              <a:gd name="connsiteX217" fmla="*/ 792029 w 1250246"/>
              <a:gd name="connsiteY217" fmla="*/ 550529 h 943990"/>
              <a:gd name="connsiteX218" fmla="*/ 789722 w 1250246"/>
              <a:gd name="connsiteY218" fmla="*/ 553951 h 943990"/>
              <a:gd name="connsiteX219" fmla="*/ 781971 w 1250246"/>
              <a:gd name="connsiteY219" fmla="*/ 556050 h 943990"/>
              <a:gd name="connsiteX220" fmla="*/ 758278 w 1250246"/>
              <a:gd name="connsiteY220" fmla="*/ 551229 h 943990"/>
              <a:gd name="connsiteX221" fmla="*/ 757474 w 1250246"/>
              <a:gd name="connsiteY221" fmla="*/ 552862 h 943990"/>
              <a:gd name="connsiteX222" fmla="*/ 749904 w 1250246"/>
              <a:gd name="connsiteY222" fmla="*/ 555895 h 943990"/>
              <a:gd name="connsiteX223" fmla="*/ 712445 w 1250246"/>
              <a:gd name="connsiteY223" fmla="*/ 547522 h 943990"/>
              <a:gd name="connsiteX224" fmla="*/ 707468 w 1250246"/>
              <a:gd name="connsiteY224" fmla="*/ 537489 h 943990"/>
              <a:gd name="connsiteX225" fmla="*/ 713327 w 1250246"/>
              <a:gd name="connsiteY225" fmla="*/ 530387 h 943990"/>
              <a:gd name="connsiteX226" fmla="*/ 710527 w 1250246"/>
              <a:gd name="connsiteY226" fmla="*/ 528365 h 943990"/>
              <a:gd name="connsiteX227" fmla="*/ 689763 w 1250246"/>
              <a:gd name="connsiteY227" fmla="*/ 483206 h 943990"/>
              <a:gd name="connsiteX228" fmla="*/ 688933 w 1250246"/>
              <a:gd name="connsiteY228" fmla="*/ 469571 h 943990"/>
              <a:gd name="connsiteX229" fmla="*/ 686393 w 1250246"/>
              <a:gd name="connsiteY229" fmla="*/ 456143 h 943990"/>
              <a:gd name="connsiteX230" fmla="*/ 679160 w 1250246"/>
              <a:gd name="connsiteY230" fmla="*/ 457024 h 943990"/>
              <a:gd name="connsiteX231" fmla="*/ 677190 w 1250246"/>
              <a:gd name="connsiteY231" fmla="*/ 450699 h 943990"/>
              <a:gd name="connsiteX232" fmla="*/ 672109 w 1250246"/>
              <a:gd name="connsiteY232" fmla="*/ 448988 h 943990"/>
              <a:gd name="connsiteX233" fmla="*/ 674805 w 1250246"/>
              <a:gd name="connsiteY233" fmla="*/ 445955 h 943990"/>
              <a:gd name="connsiteX234" fmla="*/ 674468 w 1250246"/>
              <a:gd name="connsiteY234" fmla="*/ 443259 h 943990"/>
              <a:gd name="connsiteX235" fmla="*/ 676283 w 1250246"/>
              <a:gd name="connsiteY235" fmla="*/ 438696 h 943990"/>
              <a:gd name="connsiteX236" fmla="*/ 685097 w 1250246"/>
              <a:gd name="connsiteY236" fmla="*/ 439085 h 943990"/>
              <a:gd name="connsiteX237" fmla="*/ 690074 w 1250246"/>
              <a:gd name="connsiteY237" fmla="*/ 437322 h 943990"/>
              <a:gd name="connsiteX238" fmla="*/ 697799 w 1250246"/>
              <a:gd name="connsiteY238" fmla="*/ 440718 h 943990"/>
              <a:gd name="connsiteX239" fmla="*/ 710423 w 1250246"/>
              <a:gd name="connsiteY239" fmla="*/ 448599 h 943990"/>
              <a:gd name="connsiteX240" fmla="*/ 706665 w 1250246"/>
              <a:gd name="connsiteY240" fmla="*/ 450621 h 943990"/>
              <a:gd name="connsiteX241" fmla="*/ 702646 w 1250246"/>
              <a:gd name="connsiteY241" fmla="*/ 451114 h 943990"/>
              <a:gd name="connsiteX242" fmla="*/ 707468 w 1250246"/>
              <a:gd name="connsiteY242" fmla="*/ 491580 h 943990"/>
              <a:gd name="connsiteX243" fmla="*/ 747364 w 1250246"/>
              <a:gd name="connsiteY243" fmla="*/ 416377 h 943990"/>
              <a:gd name="connsiteX244" fmla="*/ 731395 w 1250246"/>
              <a:gd name="connsiteY244" fmla="*/ 421743 h 943990"/>
              <a:gd name="connsiteX245" fmla="*/ 713586 w 1250246"/>
              <a:gd name="connsiteY245" fmla="*/ 406915 h 943990"/>
              <a:gd name="connsiteX246" fmla="*/ 708505 w 1250246"/>
              <a:gd name="connsiteY246" fmla="*/ 406396 h 943990"/>
              <a:gd name="connsiteX247" fmla="*/ 708713 w 1250246"/>
              <a:gd name="connsiteY247" fmla="*/ 404270 h 943990"/>
              <a:gd name="connsiteX248" fmla="*/ 716023 w 1250246"/>
              <a:gd name="connsiteY248" fmla="*/ 405022 h 943990"/>
              <a:gd name="connsiteX249" fmla="*/ 757292 w 1250246"/>
              <a:gd name="connsiteY249" fmla="*/ 394731 h 943990"/>
              <a:gd name="connsiteX250" fmla="*/ 757292 w 1250246"/>
              <a:gd name="connsiteY250" fmla="*/ 383299 h 943990"/>
              <a:gd name="connsiteX251" fmla="*/ 765329 w 1250246"/>
              <a:gd name="connsiteY251" fmla="*/ 383299 h 943990"/>
              <a:gd name="connsiteX252" fmla="*/ 765329 w 1250246"/>
              <a:gd name="connsiteY252" fmla="*/ 379825 h 943990"/>
              <a:gd name="connsiteX253" fmla="*/ 742672 w 1250246"/>
              <a:gd name="connsiteY253" fmla="*/ 375574 h 943990"/>
              <a:gd name="connsiteX254" fmla="*/ 714519 w 1250246"/>
              <a:gd name="connsiteY254" fmla="*/ 375003 h 943990"/>
              <a:gd name="connsiteX255" fmla="*/ 729918 w 1250246"/>
              <a:gd name="connsiteY255" fmla="*/ 367382 h 943990"/>
              <a:gd name="connsiteX256" fmla="*/ 765329 w 1250246"/>
              <a:gd name="connsiteY256" fmla="*/ 364738 h 943990"/>
              <a:gd name="connsiteX257" fmla="*/ 633094 w 1250246"/>
              <a:gd name="connsiteY257" fmla="*/ 256794 h 943990"/>
              <a:gd name="connsiteX258" fmla="*/ 627935 w 1250246"/>
              <a:gd name="connsiteY258" fmla="*/ 258038 h 943990"/>
              <a:gd name="connsiteX259" fmla="*/ 628583 w 1250246"/>
              <a:gd name="connsiteY259" fmla="*/ 333837 h 943990"/>
              <a:gd name="connsiteX260" fmla="*/ 632316 w 1250246"/>
              <a:gd name="connsiteY260" fmla="*/ 336041 h 943990"/>
              <a:gd name="connsiteX261" fmla="*/ 639186 w 1250246"/>
              <a:gd name="connsiteY261" fmla="*/ 333319 h 943990"/>
              <a:gd name="connsiteX262" fmla="*/ 644759 w 1250246"/>
              <a:gd name="connsiteY262" fmla="*/ 335004 h 943990"/>
              <a:gd name="connsiteX263" fmla="*/ 648648 w 1250246"/>
              <a:gd name="connsiteY263" fmla="*/ 332075 h 943990"/>
              <a:gd name="connsiteX264" fmla="*/ 616659 w 1250246"/>
              <a:gd name="connsiteY264" fmla="*/ 256198 h 943990"/>
              <a:gd name="connsiteX265" fmla="*/ 601364 w 1250246"/>
              <a:gd name="connsiteY265" fmla="*/ 330986 h 943990"/>
              <a:gd name="connsiteX266" fmla="*/ 605823 w 1250246"/>
              <a:gd name="connsiteY266" fmla="*/ 334019 h 943990"/>
              <a:gd name="connsiteX267" fmla="*/ 611448 w 1250246"/>
              <a:gd name="connsiteY267" fmla="*/ 332308 h 943990"/>
              <a:gd name="connsiteX268" fmla="*/ 618940 w 1250246"/>
              <a:gd name="connsiteY268" fmla="*/ 335704 h 943990"/>
              <a:gd name="connsiteX269" fmla="*/ 622310 w 1250246"/>
              <a:gd name="connsiteY269" fmla="*/ 333837 h 943990"/>
              <a:gd name="connsiteX270" fmla="*/ 622310 w 1250246"/>
              <a:gd name="connsiteY270" fmla="*/ 258064 h 943990"/>
              <a:gd name="connsiteX271" fmla="*/ 616659 w 1250246"/>
              <a:gd name="connsiteY271" fmla="*/ 256198 h 943990"/>
              <a:gd name="connsiteX272" fmla="*/ 638460 w 1250246"/>
              <a:gd name="connsiteY272" fmla="*/ 253579 h 943990"/>
              <a:gd name="connsiteX273" fmla="*/ 634546 w 1250246"/>
              <a:gd name="connsiteY273" fmla="*/ 256172 h 943990"/>
              <a:gd name="connsiteX274" fmla="*/ 650125 w 1250246"/>
              <a:gd name="connsiteY274" fmla="*/ 331608 h 943990"/>
              <a:gd name="connsiteX275" fmla="*/ 652510 w 1250246"/>
              <a:gd name="connsiteY275" fmla="*/ 331297 h 943990"/>
              <a:gd name="connsiteX276" fmla="*/ 657332 w 1250246"/>
              <a:gd name="connsiteY276" fmla="*/ 332541 h 943990"/>
              <a:gd name="connsiteX277" fmla="*/ 664331 w 1250246"/>
              <a:gd name="connsiteY277" fmla="*/ 328601 h 943990"/>
              <a:gd name="connsiteX278" fmla="*/ 611370 w 1250246"/>
              <a:gd name="connsiteY278" fmla="*/ 252568 h 943990"/>
              <a:gd name="connsiteX279" fmla="*/ 585370 w 1250246"/>
              <a:gd name="connsiteY279" fmla="*/ 327953 h 943990"/>
              <a:gd name="connsiteX280" fmla="*/ 592939 w 1250246"/>
              <a:gd name="connsiteY280" fmla="*/ 331919 h 943990"/>
              <a:gd name="connsiteX281" fmla="*/ 598201 w 1250246"/>
              <a:gd name="connsiteY281" fmla="*/ 330441 h 943990"/>
              <a:gd name="connsiteX282" fmla="*/ 599861 w 1250246"/>
              <a:gd name="connsiteY282" fmla="*/ 330597 h 943990"/>
              <a:gd name="connsiteX283" fmla="*/ 615207 w 1250246"/>
              <a:gd name="connsiteY283" fmla="*/ 255472 h 943990"/>
              <a:gd name="connsiteX284" fmla="*/ 611370 w 1250246"/>
              <a:gd name="connsiteY284" fmla="*/ 252568 h 943990"/>
              <a:gd name="connsiteX285" fmla="*/ 641778 w 1250246"/>
              <a:gd name="connsiteY285" fmla="*/ 249587 h 943990"/>
              <a:gd name="connsiteX286" fmla="*/ 639704 w 1250246"/>
              <a:gd name="connsiteY286" fmla="*/ 252361 h 943990"/>
              <a:gd name="connsiteX287" fmla="*/ 665965 w 1250246"/>
              <a:gd name="connsiteY287" fmla="*/ 328575 h 943990"/>
              <a:gd name="connsiteX288" fmla="*/ 673767 w 1250246"/>
              <a:gd name="connsiteY288" fmla="*/ 333267 h 943990"/>
              <a:gd name="connsiteX289" fmla="*/ 682037 w 1250246"/>
              <a:gd name="connsiteY289" fmla="*/ 327538 h 943990"/>
              <a:gd name="connsiteX290" fmla="*/ 647378 w 1250246"/>
              <a:gd name="connsiteY290" fmla="*/ 257986 h 943990"/>
              <a:gd name="connsiteX291" fmla="*/ 641778 w 1250246"/>
              <a:gd name="connsiteY291" fmla="*/ 249587 h 943990"/>
              <a:gd name="connsiteX292" fmla="*/ 608052 w 1250246"/>
              <a:gd name="connsiteY292" fmla="*/ 246710 h 943990"/>
              <a:gd name="connsiteX293" fmla="*/ 565798 w 1250246"/>
              <a:gd name="connsiteY293" fmla="*/ 326346 h 943990"/>
              <a:gd name="connsiteX294" fmla="*/ 575519 w 1250246"/>
              <a:gd name="connsiteY294" fmla="*/ 335833 h 943990"/>
              <a:gd name="connsiteX295" fmla="*/ 583685 w 1250246"/>
              <a:gd name="connsiteY295" fmla="*/ 328031 h 943990"/>
              <a:gd name="connsiteX296" fmla="*/ 610178 w 1250246"/>
              <a:gd name="connsiteY296" fmla="*/ 251194 h 943990"/>
              <a:gd name="connsiteX297" fmla="*/ 608052 w 1250246"/>
              <a:gd name="connsiteY297" fmla="*/ 246710 h 943990"/>
              <a:gd name="connsiteX298" fmla="*/ 622777 w 1250246"/>
              <a:gd name="connsiteY298" fmla="*/ 191986 h 943990"/>
              <a:gd name="connsiteX299" fmla="*/ 627132 w 1250246"/>
              <a:gd name="connsiteY299" fmla="*/ 191986 h 943990"/>
              <a:gd name="connsiteX300" fmla="*/ 627132 w 1250246"/>
              <a:gd name="connsiteY300" fmla="*/ 216380 h 943990"/>
              <a:gd name="connsiteX301" fmla="*/ 636101 w 1250246"/>
              <a:gd name="connsiteY301" fmla="*/ 216380 h 943990"/>
              <a:gd name="connsiteX302" fmla="*/ 636101 w 1250246"/>
              <a:gd name="connsiteY302" fmla="*/ 227812 h 943990"/>
              <a:gd name="connsiteX303" fmla="*/ 674701 w 1250246"/>
              <a:gd name="connsiteY303" fmla="*/ 248447 h 943990"/>
              <a:gd name="connsiteX304" fmla="*/ 674701 w 1250246"/>
              <a:gd name="connsiteY304" fmla="*/ 248524 h 943990"/>
              <a:gd name="connsiteX305" fmla="*/ 682011 w 1250246"/>
              <a:gd name="connsiteY305" fmla="*/ 249276 h 943990"/>
              <a:gd name="connsiteX306" fmla="*/ 681804 w 1250246"/>
              <a:gd name="connsiteY306" fmla="*/ 251402 h 943990"/>
              <a:gd name="connsiteX307" fmla="*/ 674752 w 1250246"/>
              <a:gd name="connsiteY307" fmla="*/ 250676 h 943990"/>
              <a:gd name="connsiteX308" fmla="*/ 658032 w 1250246"/>
              <a:gd name="connsiteY308" fmla="*/ 260708 h 943990"/>
              <a:gd name="connsiteX309" fmla="*/ 649763 w 1250246"/>
              <a:gd name="connsiteY309" fmla="*/ 259282 h 943990"/>
              <a:gd name="connsiteX310" fmla="*/ 683126 w 1250246"/>
              <a:gd name="connsiteY310" fmla="*/ 326242 h 943990"/>
              <a:gd name="connsiteX311" fmla="*/ 690488 w 1250246"/>
              <a:gd name="connsiteY311" fmla="*/ 284221 h 943990"/>
              <a:gd name="connsiteX312" fmla="*/ 685562 w 1250246"/>
              <a:gd name="connsiteY312" fmla="*/ 283754 h 943990"/>
              <a:gd name="connsiteX313" fmla="*/ 682555 w 1250246"/>
              <a:gd name="connsiteY313" fmla="*/ 282250 h 943990"/>
              <a:gd name="connsiteX314" fmla="*/ 695491 w 1250246"/>
              <a:gd name="connsiteY314" fmla="*/ 273099 h 943990"/>
              <a:gd name="connsiteX315" fmla="*/ 703061 w 1250246"/>
              <a:gd name="connsiteY315" fmla="*/ 269833 h 943990"/>
              <a:gd name="connsiteX316" fmla="*/ 707234 w 1250246"/>
              <a:gd name="connsiteY316" fmla="*/ 271285 h 943990"/>
              <a:gd name="connsiteX317" fmla="*/ 712652 w 1250246"/>
              <a:gd name="connsiteY317" fmla="*/ 270637 h 943990"/>
              <a:gd name="connsiteX318" fmla="*/ 718589 w 1250246"/>
              <a:gd name="connsiteY318" fmla="*/ 271674 h 943990"/>
              <a:gd name="connsiteX319" fmla="*/ 717837 w 1250246"/>
              <a:gd name="connsiteY319" fmla="*/ 275718 h 943990"/>
              <a:gd name="connsiteX320" fmla="*/ 719340 w 1250246"/>
              <a:gd name="connsiteY320" fmla="*/ 278699 h 943990"/>
              <a:gd name="connsiteX321" fmla="*/ 720040 w 1250246"/>
              <a:gd name="connsiteY321" fmla="*/ 279140 h 943990"/>
              <a:gd name="connsiteX322" fmla="*/ 718744 w 1250246"/>
              <a:gd name="connsiteY322" fmla="*/ 282613 h 943990"/>
              <a:gd name="connsiteX323" fmla="*/ 718511 w 1250246"/>
              <a:gd name="connsiteY323" fmla="*/ 282639 h 943990"/>
              <a:gd name="connsiteX324" fmla="*/ 715763 w 1250246"/>
              <a:gd name="connsiteY324" fmla="*/ 282639 h 943990"/>
              <a:gd name="connsiteX325" fmla="*/ 714104 w 1250246"/>
              <a:gd name="connsiteY325" fmla="*/ 289094 h 943990"/>
              <a:gd name="connsiteX326" fmla="*/ 704616 w 1250246"/>
              <a:gd name="connsiteY326" fmla="*/ 291323 h 943990"/>
              <a:gd name="connsiteX327" fmla="*/ 702361 w 1250246"/>
              <a:gd name="connsiteY327" fmla="*/ 340033 h 943990"/>
              <a:gd name="connsiteX328" fmla="*/ 670708 w 1250246"/>
              <a:gd name="connsiteY328" fmla="*/ 368782 h 943990"/>
              <a:gd name="connsiteX329" fmla="*/ 679315 w 1250246"/>
              <a:gd name="connsiteY329" fmla="*/ 372696 h 943990"/>
              <a:gd name="connsiteX330" fmla="*/ 679004 w 1250246"/>
              <a:gd name="connsiteY330" fmla="*/ 385839 h 943990"/>
              <a:gd name="connsiteX331" fmla="*/ 667624 w 1250246"/>
              <a:gd name="connsiteY331" fmla="*/ 387343 h 943990"/>
              <a:gd name="connsiteX332" fmla="*/ 649451 w 1250246"/>
              <a:gd name="connsiteY332" fmla="*/ 383662 h 943990"/>
              <a:gd name="connsiteX333" fmla="*/ 647144 w 1250246"/>
              <a:gd name="connsiteY333" fmla="*/ 387084 h 943990"/>
              <a:gd name="connsiteX334" fmla="*/ 639393 w 1250246"/>
              <a:gd name="connsiteY334" fmla="*/ 389157 h 943990"/>
              <a:gd name="connsiteX335" fmla="*/ 615700 w 1250246"/>
              <a:gd name="connsiteY335" fmla="*/ 384362 h 943990"/>
              <a:gd name="connsiteX336" fmla="*/ 614870 w 1250246"/>
              <a:gd name="connsiteY336" fmla="*/ 385995 h 943990"/>
              <a:gd name="connsiteX337" fmla="*/ 607326 w 1250246"/>
              <a:gd name="connsiteY337" fmla="*/ 389028 h 943990"/>
              <a:gd name="connsiteX338" fmla="*/ 569867 w 1250246"/>
              <a:gd name="connsiteY338" fmla="*/ 380681 h 943990"/>
              <a:gd name="connsiteX339" fmla="*/ 564890 w 1250246"/>
              <a:gd name="connsiteY339" fmla="*/ 370648 h 943990"/>
              <a:gd name="connsiteX340" fmla="*/ 570775 w 1250246"/>
              <a:gd name="connsiteY340" fmla="*/ 363545 h 943990"/>
              <a:gd name="connsiteX341" fmla="*/ 567949 w 1250246"/>
              <a:gd name="connsiteY341" fmla="*/ 361523 h 943990"/>
              <a:gd name="connsiteX342" fmla="*/ 547211 w 1250246"/>
              <a:gd name="connsiteY342" fmla="*/ 316365 h 943990"/>
              <a:gd name="connsiteX343" fmla="*/ 546381 w 1250246"/>
              <a:gd name="connsiteY343" fmla="*/ 302704 h 943990"/>
              <a:gd name="connsiteX344" fmla="*/ 543841 w 1250246"/>
              <a:gd name="connsiteY344" fmla="*/ 289276 h 943990"/>
              <a:gd name="connsiteX345" fmla="*/ 536608 w 1250246"/>
              <a:gd name="connsiteY345" fmla="*/ 290157 h 943990"/>
              <a:gd name="connsiteX346" fmla="*/ 534638 w 1250246"/>
              <a:gd name="connsiteY346" fmla="*/ 283806 h 943990"/>
              <a:gd name="connsiteX347" fmla="*/ 529557 w 1250246"/>
              <a:gd name="connsiteY347" fmla="*/ 282095 h 943990"/>
              <a:gd name="connsiteX348" fmla="*/ 532253 w 1250246"/>
              <a:gd name="connsiteY348" fmla="*/ 279062 h 943990"/>
              <a:gd name="connsiteX349" fmla="*/ 531942 w 1250246"/>
              <a:gd name="connsiteY349" fmla="*/ 276366 h 943990"/>
              <a:gd name="connsiteX350" fmla="*/ 533731 w 1250246"/>
              <a:gd name="connsiteY350" fmla="*/ 271829 h 943990"/>
              <a:gd name="connsiteX351" fmla="*/ 542544 w 1250246"/>
              <a:gd name="connsiteY351" fmla="*/ 272192 h 943990"/>
              <a:gd name="connsiteX352" fmla="*/ 547548 w 1250246"/>
              <a:gd name="connsiteY352" fmla="*/ 270455 h 943990"/>
              <a:gd name="connsiteX353" fmla="*/ 555247 w 1250246"/>
              <a:gd name="connsiteY353" fmla="*/ 273825 h 943990"/>
              <a:gd name="connsiteX354" fmla="*/ 567897 w 1250246"/>
              <a:gd name="connsiteY354" fmla="*/ 281706 h 943990"/>
              <a:gd name="connsiteX355" fmla="*/ 564113 w 1250246"/>
              <a:gd name="connsiteY355" fmla="*/ 283702 h 943990"/>
              <a:gd name="connsiteX356" fmla="*/ 560094 w 1250246"/>
              <a:gd name="connsiteY356" fmla="*/ 284221 h 943990"/>
              <a:gd name="connsiteX357" fmla="*/ 564916 w 1250246"/>
              <a:gd name="connsiteY357" fmla="*/ 324687 h 943990"/>
              <a:gd name="connsiteX358" fmla="*/ 604812 w 1250246"/>
              <a:gd name="connsiteY358" fmla="*/ 249484 h 943990"/>
              <a:gd name="connsiteX359" fmla="*/ 588843 w 1250246"/>
              <a:gd name="connsiteY359" fmla="*/ 254850 h 943990"/>
              <a:gd name="connsiteX360" fmla="*/ 571034 w 1250246"/>
              <a:gd name="connsiteY360" fmla="*/ 240022 h 943990"/>
              <a:gd name="connsiteX361" fmla="*/ 565927 w 1250246"/>
              <a:gd name="connsiteY361" fmla="*/ 239477 h 943990"/>
              <a:gd name="connsiteX362" fmla="*/ 566160 w 1250246"/>
              <a:gd name="connsiteY362" fmla="*/ 237351 h 943990"/>
              <a:gd name="connsiteX363" fmla="*/ 573471 w 1250246"/>
              <a:gd name="connsiteY363" fmla="*/ 238103 h 943990"/>
              <a:gd name="connsiteX364" fmla="*/ 614740 w 1250246"/>
              <a:gd name="connsiteY364" fmla="*/ 227812 h 943990"/>
              <a:gd name="connsiteX365" fmla="*/ 614740 w 1250246"/>
              <a:gd name="connsiteY365" fmla="*/ 216380 h 943990"/>
              <a:gd name="connsiteX366" fmla="*/ 622777 w 1250246"/>
              <a:gd name="connsiteY366" fmla="*/ 216380 h 943990"/>
              <a:gd name="connsiteX367" fmla="*/ 622777 w 1250246"/>
              <a:gd name="connsiteY367" fmla="*/ 212906 h 943990"/>
              <a:gd name="connsiteX368" fmla="*/ 600146 w 1250246"/>
              <a:gd name="connsiteY368" fmla="*/ 208655 h 943990"/>
              <a:gd name="connsiteX369" fmla="*/ 571993 w 1250246"/>
              <a:gd name="connsiteY369" fmla="*/ 208058 h 943990"/>
              <a:gd name="connsiteX370" fmla="*/ 587366 w 1250246"/>
              <a:gd name="connsiteY370" fmla="*/ 200463 h 943990"/>
              <a:gd name="connsiteX371" fmla="*/ 622777 w 1250246"/>
              <a:gd name="connsiteY371" fmla="*/ 197819 h 943990"/>
              <a:gd name="connsiteX372" fmla="*/ 583348 w 1250246"/>
              <a:gd name="connsiteY372" fmla="*/ 118961 h 943990"/>
              <a:gd name="connsiteX373" fmla="*/ 583400 w 1250246"/>
              <a:gd name="connsiteY373" fmla="*/ 119038 h 943990"/>
              <a:gd name="connsiteX374" fmla="*/ 583335 w 1250246"/>
              <a:gd name="connsiteY374" fmla="*/ 118997 h 943990"/>
              <a:gd name="connsiteX375" fmla="*/ 496428 w 1250246"/>
              <a:gd name="connsiteY375" fmla="*/ 96719 h 943990"/>
              <a:gd name="connsiteX376" fmla="*/ 491295 w 1250246"/>
              <a:gd name="connsiteY376" fmla="*/ 97963 h 943990"/>
              <a:gd name="connsiteX377" fmla="*/ 491943 w 1250246"/>
              <a:gd name="connsiteY377" fmla="*/ 173762 h 943990"/>
              <a:gd name="connsiteX378" fmla="*/ 495676 w 1250246"/>
              <a:gd name="connsiteY378" fmla="*/ 175940 h 943990"/>
              <a:gd name="connsiteX379" fmla="*/ 502546 w 1250246"/>
              <a:gd name="connsiteY379" fmla="*/ 173218 h 943990"/>
              <a:gd name="connsiteX380" fmla="*/ 508119 w 1250246"/>
              <a:gd name="connsiteY380" fmla="*/ 174903 h 943990"/>
              <a:gd name="connsiteX381" fmla="*/ 508093 w 1250246"/>
              <a:gd name="connsiteY381" fmla="*/ 174929 h 943990"/>
              <a:gd name="connsiteX382" fmla="*/ 511982 w 1250246"/>
              <a:gd name="connsiteY382" fmla="*/ 171999 h 943990"/>
              <a:gd name="connsiteX383" fmla="*/ 480019 w 1250246"/>
              <a:gd name="connsiteY383" fmla="*/ 96122 h 943990"/>
              <a:gd name="connsiteX384" fmla="*/ 464724 w 1250246"/>
              <a:gd name="connsiteY384" fmla="*/ 170911 h 943990"/>
              <a:gd name="connsiteX385" fmla="*/ 469209 w 1250246"/>
              <a:gd name="connsiteY385" fmla="*/ 173944 h 943990"/>
              <a:gd name="connsiteX386" fmla="*/ 474808 w 1250246"/>
              <a:gd name="connsiteY386" fmla="*/ 172233 h 943990"/>
              <a:gd name="connsiteX387" fmla="*/ 482300 w 1250246"/>
              <a:gd name="connsiteY387" fmla="*/ 175629 h 943990"/>
              <a:gd name="connsiteX388" fmla="*/ 485670 w 1250246"/>
              <a:gd name="connsiteY388" fmla="*/ 173762 h 943990"/>
              <a:gd name="connsiteX389" fmla="*/ 485670 w 1250246"/>
              <a:gd name="connsiteY389" fmla="*/ 97989 h 943990"/>
              <a:gd name="connsiteX390" fmla="*/ 480019 w 1250246"/>
              <a:gd name="connsiteY390" fmla="*/ 96122 h 943990"/>
              <a:gd name="connsiteX391" fmla="*/ 501794 w 1250246"/>
              <a:gd name="connsiteY391" fmla="*/ 93478 h 943990"/>
              <a:gd name="connsiteX392" fmla="*/ 497880 w 1250246"/>
              <a:gd name="connsiteY392" fmla="*/ 96071 h 943990"/>
              <a:gd name="connsiteX393" fmla="*/ 513485 w 1250246"/>
              <a:gd name="connsiteY393" fmla="*/ 171507 h 943990"/>
              <a:gd name="connsiteX394" fmla="*/ 515870 w 1250246"/>
              <a:gd name="connsiteY394" fmla="*/ 171196 h 943990"/>
              <a:gd name="connsiteX395" fmla="*/ 520674 w 1250246"/>
              <a:gd name="connsiteY395" fmla="*/ 172435 h 943990"/>
              <a:gd name="connsiteX396" fmla="*/ 520666 w 1250246"/>
              <a:gd name="connsiteY396" fmla="*/ 172440 h 943990"/>
              <a:gd name="connsiteX397" fmla="*/ 520692 w 1250246"/>
              <a:gd name="connsiteY397" fmla="*/ 172440 h 943990"/>
              <a:gd name="connsiteX398" fmla="*/ 520674 w 1250246"/>
              <a:gd name="connsiteY398" fmla="*/ 172435 h 943990"/>
              <a:gd name="connsiteX399" fmla="*/ 527665 w 1250246"/>
              <a:gd name="connsiteY399" fmla="*/ 168500 h 943990"/>
              <a:gd name="connsiteX400" fmla="*/ 474730 w 1250246"/>
              <a:gd name="connsiteY400" fmla="*/ 92441 h 943990"/>
              <a:gd name="connsiteX401" fmla="*/ 448729 w 1250246"/>
              <a:gd name="connsiteY401" fmla="*/ 167852 h 943990"/>
              <a:gd name="connsiteX402" fmla="*/ 456299 w 1250246"/>
              <a:gd name="connsiteY402" fmla="*/ 171818 h 943990"/>
              <a:gd name="connsiteX403" fmla="*/ 461561 w 1250246"/>
              <a:gd name="connsiteY403" fmla="*/ 170366 h 943990"/>
              <a:gd name="connsiteX404" fmla="*/ 461561 w 1250246"/>
              <a:gd name="connsiteY404" fmla="*/ 170340 h 943990"/>
              <a:gd name="connsiteX405" fmla="*/ 463220 w 1250246"/>
              <a:gd name="connsiteY405" fmla="*/ 170496 h 943990"/>
              <a:gd name="connsiteX406" fmla="*/ 478593 w 1250246"/>
              <a:gd name="connsiteY406" fmla="*/ 95345 h 943990"/>
              <a:gd name="connsiteX407" fmla="*/ 474730 w 1250246"/>
              <a:gd name="connsiteY407" fmla="*/ 92441 h 943990"/>
              <a:gd name="connsiteX408" fmla="*/ 505138 w 1250246"/>
              <a:gd name="connsiteY408" fmla="*/ 89486 h 943990"/>
              <a:gd name="connsiteX409" fmla="*/ 503064 w 1250246"/>
              <a:gd name="connsiteY409" fmla="*/ 92260 h 943990"/>
              <a:gd name="connsiteX410" fmla="*/ 529324 w 1250246"/>
              <a:gd name="connsiteY410" fmla="*/ 168474 h 943990"/>
              <a:gd name="connsiteX411" fmla="*/ 537127 w 1250246"/>
              <a:gd name="connsiteY411" fmla="*/ 173166 h 943990"/>
              <a:gd name="connsiteX412" fmla="*/ 537127 w 1250246"/>
              <a:gd name="connsiteY412" fmla="*/ 173140 h 943990"/>
              <a:gd name="connsiteX413" fmla="*/ 545397 w 1250246"/>
              <a:gd name="connsiteY413" fmla="*/ 167411 h 943990"/>
              <a:gd name="connsiteX414" fmla="*/ 510737 w 1250246"/>
              <a:gd name="connsiteY414" fmla="*/ 97859 h 943990"/>
              <a:gd name="connsiteX415" fmla="*/ 505138 w 1250246"/>
              <a:gd name="connsiteY415" fmla="*/ 89486 h 943990"/>
              <a:gd name="connsiteX416" fmla="*/ 471412 w 1250246"/>
              <a:gd name="connsiteY416" fmla="*/ 86635 h 943990"/>
              <a:gd name="connsiteX417" fmla="*/ 429157 w 1250246"/>
              <a:gd name="connsiteY417" fmla="*/ 166270 h 943990"/>
              <a:gd name="connsiteX418" fmla="*/ 438879 w 1250246"/>
              <a:gd name="connsiteY418" fmla="*/ 175732 h 943990"/>
              <a:gd name="connsiteX419" fmla="*/ 447070 w 1250246"/>
              <a:gd name="connsiteY419" fmla="*/ 167955 h 943990"/>
              <a:gd name="connsiteX420" fmla="*/ 473564 w 1250246"/>
              <a:gd name="connsiteY420" fmla="*/ 91119 h 943990"/>
              <a:gd name="connsiteX421" fmla="*/ 471412 w 1250246"/>
              <a:gd name="connsiteY421" fmla="*/ 86635 h 943990"/>
              <a:gd name="connsiteX422" fmla="*/ 486085 w 1250246"/>
              <a:gd name="connsiteY422" fmla="*/ 31859 h 943990"/>
              <a:gd name="connsiteX423" fmla="*/ 490440 w 1250246"/>
              <a:gd name="connsiteY423" fmla="*/ 31859 h 943990"/>
              <a:gd name="connsiteX424" fmla="*/ 490440 w 1250246"/>
              <a:gd name="connsiteY424" fmla="*/ 56330 h 943990"/>
              <a:gd name="connsiteX425" fmla="*/ 499409 w 1250246"/>
              <a:gd name="connsiteY425" fmla="*/ 56330 h 943990"/>
              <a:gd name="connsiteX426" fmla="*/ 499409 w 1250246"/>
              <a:gd name="connsiteY426" fmla="*/ 67737 h 943990"/>
              <a:gd name="connsiteX427" fmla="*/ 538009 w 1250246"/>
              <a:gd name="connsiteY427" fmla="*/ 88397 h 943990"/>
              <a:gd name="connsiteX428" fmla="*/ 538009 w 1250246"/>
              <a:gd name="connsiteY428" fmla="*/ 88449 h 943990"/>
              <a:gd name="connsiteX429" fmla="*/ 545319 w 1250246"/>
              <a:gd name="connsiteY429" fmla="*/ 89201 h 943990"/>
              <a:gd name="connsiteX430" fmla="*/ 545112 w 1250246"/>
              <a:gd name="connsiteY430" fmla="*/ 91327 h 943990"/>
              <a:gd name="connsiteX431" fmla="*/ 538086 w 1250246"/>
              <a:gd name="connsiteY431" fmla="*/ 90601 h 943990"/>
              <a:gd name="connsiteX432" fmla="*/ 521366 w 1250246"/>
              <a:gd name="connsiteY432" fmla="*/ 100633 h 943990"/>
              <a:gd name="connsiteX433" fmla="*/ 513096 w 1250246"/>
              <a:gd name="connsiteY433" fmla="*/ 99207 h 943990"/>
              <a:gd name="connsiteX434" fmla="*/ 546460 w 1250246"/>
              <a:gd name="connsiteY434" fmla="*/ 166167 h 943990"/>
              <a:gd name="connsiteX435" fmla="*/ 553822 w 1250246"/>
              <a:gd name="connsiteY435" fmla="*/ 124119 h 943990"/>
              <a:gd name="connsiteX436" fmla="*/ 548896 w 1250246"/>
              <a:gd name="connsiteY436" fmla="*/ 123679 h 943990"/>
              <a:gd name="connsiteX437" fmla="*/ 545915 w 1250246"/>
              <a:gd name="connsiteY437" fmla="*/ 122175 h 943990"/>
              <a:gd name="connsiteX438" fmla="*/ 558851 w 1250246"/>
              <a:gd name="connsiteY438" fmla="*/ 113024 h 943990"/>
              <a:gd name="connsiteX439" fmla="*/ 566420 w 1250246"/>
              <a:gd name="connsiteY439" fmla="*/ 109758 h 943990"/>
              <a:gd name="connsiteX440" fmla="*/ 570594 w 1250246"/>
              <a:gd name="connsiteY440" fmla="*/ 111184 h 943990"/>
              <a:gd name="connsiteX441" fmla="*/ 576012 w 1250246"/>
              <a:gd name="connsiteY441" fmla="*/ 110536 h 943990"/>
              <a:gd name="connsiteX442" fmla="*/ 581948 w 1250246"/>
              <a:gd name="connsiteY442" fmla="*/ 111573 h 943990"/>
              <a:gd name="connsiteX443" fmla="*/ 581197 w 1250246"/>
              <a:gd name="connsiteY443" fmla="*/ 115617 h 943990"/>
              <a:gd name="connsiteX444" fmla="*/ 582700 w 1250246"/>
              <a:gd name="connsiteY444" fmla="*/ 118598 h 943990"/>
              <a:gd name="connsiteX445" fmla="*/ 583335 w 1250246"/>
              <a:gd name="connsiteY445" fmla="*/ 118997 h 943990"/>
              <a:gd name="connsiteX446" fmla="*/ 582078 w 1250246"/>
              <a:gd name="connsiteY446" fmla="*/ 122434 h 943990"/>
              <a:gd name="connsiteX447" fmla="*/ 581845 w 1250246"/>
              <a:gd name="connsiteY447" fmla="*/ 122460 h 943990"/>
              <a:gd name="connsiteX448" fmla="*/ 579097 w 1250246"/>
              <a:gd name="connsiteY448" fmla="*/ 122460 h 943990"/>
              <a:gd name="connsiteX449" fmla="*/ 577412 w 1250246"/>
              <a:gd name="connsiteY449" fmla="*/ 128915 h 943990"/>
              <a:gd name="connsiteX450" fmla="*/ 567924 w 1250246"/>
              <a:gd name="connsiteY450" fmla="*/ 131145 h 943990"/>
              <a:gd name="connsiteX451" fmla="*/ 565669 w 1250246"/>
              <a:gd name="connsiteY451" fmla="*/ 179854 h 943990"/>
              <a:gd name="connsiteX452" fmla="*/ 534016 w 1250246"/>
              <a:gd name="connsiteY452" fmla="*/ 208603 h 943990"/>
              <a:gd name="connsiteX453" fmla="*/ 542623 w 1250246"/>
              <a:gd name="connsiteY453" fmla="*/ 212491 h 943990"/>
              <a:gd name="connsiteX454" fmla="*/ 542312 w 1250246"/>
              <a:gd name="connsiteY454" fmla="*/ 225660 h 943990"/>
              <a:gd name="connsiteX455" fmla="*/ 530932 w 1250246"/>
              <a:gd name="connsiteY455" fmla="*/ 227164 h 943990"/>
              <a:gd name="connsiteX456" fmla="*/ 512785 w 1250246"/>
              <a:gd name="connsiteY456" fmla="*/ 223483 h 943990"/>
              <a:gd name="connsiteX457" fmla="*/ 510478 w 1250246"/>
              <a:gd name="connsiteY457" fmla="*/ 226905 h 943990"/>
              <a:gd name="connsiteX458" fmla="*/ 502727 w 1250246"/>
              <a:gd name="connsiteY458" fmla="*/ 229004 h 943990"/>
              <a:gd name="connsiteX459" fmla="*/ 479033 w 1250246"/>
              <a:gd name="connsiteY459" fmla="*/ 224183 h 943990"/>
              <a:gd name="connsiteX460" fmla="*/ 478230 w 1250246"/>
              <a:gd name="connsiteY460" fmla="*/ 225816 h 943990"/>
              <a:gd name="connsiteX461" fmla="*/ 470660 w 1250246"/>
              <a:gd name="connsiteY461" fmla="*/ 228849 h 943990"/>
              <a:gd name="connsiteX462" fmla="*/ 433201 w 1250246"/>
              <a:gd name="connsiteY462" fmla="*/ 220476 h 943990"/>
              <a:gd name="connsiteX463" fmla="*/ 428224 w 1250246"/>
              <a:gd name="connsiteY463" fmla="*/ 210443 h 943990"/>
              <a:gd name="connsiteX464" fmla="*/ 434083 w 1250246"/>
              <a:gd name="connsiteY464" fmla="*/ 203341 h 943990"/>
              <a:gd name="connsiteX465" fmla="*/ 431283 w 1250246"/>
              <a:gd name="connsiteY465" fmla="*/ 201319 h 943990"/>
              <a:gd name="connsiteX466" fmla="*/ 410519 w 1250246"/>
              <a:gd name="connsiteY466" fmla="*/ 156160 h 943990"/>
              <a:gd name="connsiteX467" fmla="*/ 409689 w 1250246"/>
              <a:gd name="connsiteY467" fmla="*/ 142525 h 943990"/>
              <a:gd name="connsiteX468" fmla="*/ 407149 w 1250246"/>
              <a:gd name="connsiteY468" fmla="*/ 129097 h 943990"/>
              <a:gd name="connsiteX469" fmla="*/ 399916 w 1250246"/>
              <a:gd name="connsiteY469" fmla="*/ 129978 h 943990"/>
              <a:gd name="connsiteX470" fmla="*/ 397946 w 1250246"/>
              <a:gd name="connsiteY470" fmla="*/ 123653 h 943990"/>
              <a:gd name="connsiteX471" fmla="*/ 392865 w 1250246"/>
              <a:gd name="connsiteY471" fmla="*/ 121942 h 943990"/>
              <a:gd name="connsiteX472" fmla="*/ 395561 w 1250246"/>
              <a:gd name="connsiteY472" fmla="*/ 118909 h 943990"/>
              <a:gd name="connsiteX473" fmla="*/ 395224 w 1250246"/>
              <a:gd name="connsiteY473" fmla="*/ 116213 h 943990"/>
              <a:gd name="connsiteX474" fmla="*/ 397039 w 1250246"/>
              <a:gd name="connsiteY474" fmla="*/ 111650 h 943990"/>
              <a:gd name="connsiteX475" fmla="*/ 405852 w 1250246"/>
              <a:gd name="connsiteY475" fmla="*/ 112039 h 943990"/>
              <a:gd name="connsiteX476" fmla="*/ 410830 w 1250246"/>
              <a:gd name="connsiteY476" fmla="*/ 110276 h 943990"/>
              <a:gd name="connsiteX477" fmla="*/ 418555 w 1250246"/>
              <a:gd name="connsiteY477" fmla="*/ 113672 h 943990"/>
              <a:gd name="connsiteX478" fmla="*/ 431179 w 1250246"/>
              <a:gd name="connsiteY478" fmla="*/ 121553 h 943990"/>
              <a:gd name="connsiteX479" fmla="*/ 427421 w 1250246"/>
              <a:gd name="connsiteY479" fmla="*/ 123575 h 943990"/>
              <a:gd name="connsiteX480" fmla="*/ 423402 w 1250246"/>
              <a:gd name="connsiteY480" fmla="*/ 124068 h 943990"/>
              <a:gd name="connsiteX481" fmla="*/ 428224 w 1250246"/>
              <a:gd name="connsiteY481" fmla="*/ 164534 h 943990"/>
              <a:gd name="connsiteX482" fmla="*/ 468120 w 1250246"/>
              <a:gd name="connsiteY482" fmla="*/ 89331 h 943990"/>
              <a:gd name="connsiteX483" fmla="*/ 452151 w 1250246"/>
              <a:gd name="connsiteY483" fmla="*/ 94697 h 943990"/>
              <a:gd name="connsiteX484" fmla="*/ 434342 w 1250246"/>
              <a:gd name="connsiteY484" fmla="*/ 79869 h 943990"/>
              <a:gd name="connsiteX485" fmla="*/ 429261 w 1250246"/>
              <a:gd name="connsiteY485" fmla="*/ 79350 h 943990"/>
              <a:gd name="connsiteX486" fmla="*/ 429468 w 1250246"/>
              <a:gd name="connsiteY486" fmla="*/ 77224 h 943990"/>
              <a:gd name="connsiteX487" fmla="*/ 436779 w 1250246"/>
              <a:gd name="connsiteY487" fmla="*/ 77976 h 943990"/>
              <a:gd name="connsiteX488" fmla="*/ 478048 w 1250246"/>
              <a:gd name="connsiteY488" fmla="*/ 67685 h 943990"/>
              <a:gd name="connsiteX489" fmla="*/ 478048 w 1250246"/>
              <a:gd name="connsiteY489" fmla="*/ 56253 h 943990"/>
              <a:gd name="connsiteX490" fmla="*/ 486085 w 1250246"/>
              <a:gd name="connsiteY490" fmla="*/ 56253 h 943990"/>
              <a:gd name="connsiteX491" fmla="*/ 486085 w 1250246"/>
              <a:gd name="connsiteY491" fmla="*/ 52779 h 943990"/>
              <a:gd name="connsiteX492" fmla="*/ 463428 w 1250246"/>
              <a:gd name="connsiteY492" fmla="*/ 48528 h 943990"/>
              <a:gd name="connsiteX493" fmla="*/ 435275 w 1250246"/>
              <a:gd name="connsiteY493" fmla="*/ 47957 h 943990"/>
              <a:gd name="connsiteX494" fmla="*/ 450674 w 1250246"/>
              <a:gd name="connsiteY494" fmla="*/ 40336 h 943990"/>
              <a:gd name="connsiteX495" fmla="*/ 486085 w 1250246"/>
              <a:gd name="connsiteY495" fmla="*/ 37692 h 943990"/>
              <a:gd name="connsiteX496" fmla="*/ 375289 w 1250246"/>
              <a:gd name="connsiteY496" fmla="*/ 16850 h 943990"/>
              <a:gd name="connsiteX497" fmla="*/ 375289 w 1250246"/>
              <a:gd name="connsiteY497" fmla="*/ 221746 h 943990"/>
              <a:gd name="connsiteX498" fmla="*/ 703787 w 1250246"/>
              <a:gd name="connsiteY498" fmla="*/ 606964 h 943990"/>
              <a:gd name="connsiteX499" fmla="*/ 813416 w 1250246"/>
              <a:gd name="connsiteY499" fmla="*/ 583400 h 943990"/>
              <a:gd name="connsiteX500" fmla="*/ 821374 w 1250246"/>
              <a:gd name="connsiteY500" fmla="*/ 581689 h 943990"/>
              <a:gd name="connsiteX501" fmla="*/ 822982 w 1250246"/>
              <a:gd name="connsiteY501" fmla="*/ 581352 h 943990"/>
              <a:gd name="connsiteX502" fmla="*/ 823163 w 1250246"/>
              <a:gd name="connsiteY502" fmla="*/ 581274 h 943990"/>
              <a:gd name="connsiteX503" fmla="*/ 823344 w 1250246"/>
              <a:gd name="connsiteY503" fmla="*/ 581274 h 943990"/>
              <a:gd name="connsiteX504" fmla="*/ 866869 w 1250246"/>
              <a:gd name="connsiteY504" fmla="*/ 554392 h 943990"/>
              <a:gd name="connsiteX505" fmla="*/ 874854 w 1250246"/>
              <a:gd name="connsiteY505" fmla="*/ 512837 h 943990"/>
              <a:gd name="connsiteX506" fmla="*/ 874854 w 1250246"/>
              <a:gd name="connsiteY506" fmla="*/ 384622 h 943990"/>
              <a:gd name="connsiteX507" fmla="*/ 560691 w 1250246"/>
              <a:gd name="connsiteY507" fmla="*/ 16850 h 943990"/>
              <a:gd name="connsiteX508" fmla="*/ 358439 w 1250246"/>
              <a:gd name="connsiteY508" fmla="*/ 0 h 943990"/>
              <a:gd name="connsiteX509" fmla="*/ 891730 w 1250246"/>
              <a:gd name="connsiteY509" fmla="*/ 0 h 943990"/>
              <a:gd name="connsiteX510" fmla="*/ 891730 w 1250246"/>
              <a:gd name="connsiteY510" fmla="*/ 512630 h 943990"/>
              <a:gd name="connsiteX511" fmla="*/ 881594 w 1250246"/>
              <a:gd name="connsiteY511" fmla="*/ 562636 h 943990"/>
              <a:gd name="connsiteX512" fmla="*/ 826533 w 1250246"/>
              <a:gd name="connsiteY512" fmla="*/ 597839 h 943990"/>
              <a:gd name="connsiteX513" fmla="*/ 824926 w 1250246"/>
              <a:gd name="connsiteY513" fmla="*/ 598176 h 943990"/>
              <a:gd name="connsiteX514" fmla="*/ 675142 w 1250246"/>
              <a:gd name="connsiteY514" fmla="*/ 630606 h 943990"/>
              <a:gd name="connsiteX515" fmla="*/ 633587 w 1250246"/>
              <a:gd name="connsiteY515" fmla="*/ 652485 h 943990"/>
              <a:gd name="connsiteX516" fmla="*/ 625395 w 1250246"/>
              <a:gd name="connsiteY516" fmla="*/ 661195 h 943990"/>
              <a:gd name="connsiteX517" fmla="*/ 617800 w 1250246"/>
              <a:gd name="connsiteY517" fmla="*/ 653159 h 943990"/>
              <a:gd name="connsiteX518" fmla="*/ 575727 w 1250246"/>
              <a:gd name="connsiteY518" fmla="*/ 630684 h 943990"/>
              <a:gd name="connsiteX519" fmla="*/ 424439 w 1250246"/>
              <a:gd name="connsiteY519" fmla="*/ 598099 h 943990"/>
              <a:gd name="connsiteX520" fmla="*/ 420706 w 1250246"/>
              <a:gd name="connsiteY520" fmla="*/ 597269 h 943990"/>
              <a:gd name="connsiteX521" fmla="*/ 369716 w 1250246"/>
              <a:gd name="connsiteY521" fmla="*/ 565384 h 943990"/>
              <a:gd name="connsiteX522" fmla="*/ 369741 w 1250246"/>
              <a:gd name="connsiteY522" fmla="*/ 565384 h 943990"/>
              <a:gd name="connsiteX523" fmla="*/ 367927 w 1250246"/>
              <a:gd name="connsiteY523" fmla="*/ 562065 h 943990"/>
              <a:gd name="connsiteX524" fmla="*/ 358439 w 1250246"/>
              <a:gd name="connsiteY524" fmla="*/ 513071 h 943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</a:cxnLst>
            <a:rect l="l" t="t" r="r" b="b"/>
            <a:pathLst>
              <a:path w="1250246" h="943990">
                <a:moveTo>
                  <a:pt x="1183131" y="814997"/>
                </a:moveTo>
                <a:cubicBezTo>
                  <a:pt x="1157053" y="814997"/>
                  <a:pt x="1143936" y="836824"/>
                  <a:pt x="1143936" y="866558"/>
                </a:cubicBezTo>
                <a:cubicBezTo>
                  <a:pt x="1143936" y="896292"/>
                  <a:pt x="1157364" y="918975"/>
                  <a:pt x="1183131" y="918975"/>
                </a:cubicBezTo>
                <a:cubicBezTo>
                  <a:pt x="1208043" y="918975"/>
                  <a:pt x="1221860" y="897562"/>
                  <a:pt x="1221860" y="866558"/>
                </a:cubicBezTo>
                <a:cubicBezTo>
                  <a:pt x="1221860" y="835554"/>
                  <a:pt x="1209210" y="814997"/>
                  <a:pt x="1183131" y="814997"/>
                </a:cubicBezTo>
                <a:close/>
                <a:moveTo>
                  <a:pt x="230768" y="814608"/>
                </a:moveTo>
                <a:cubicBezTo>
                  <a:pt x="203445" y="814608"/>
                  <a:pt x="190691" y="838639"/>
                  <a:pt x="190691" y="867129"/>
                </a:cubicBezTo>
                <a:cubicBezTo>
                  <a:pt x="190691" y="895618"/>
                  <a:pt x="203652" y="919468"/>
                  <a:pt x="230768" y="919468"/>
                </a:cubicBezTo>
                <a:cubicBezTo>
                  <a:pt x="257883" y="919468"/>
                  <a:pt x="270637" y="895618"/>
                  <a:pt x="270637" y="867129"/>
                </a:cubicBezTo>
                <a:cubicBezTo>
                  <a:pt x="270637" y="838743"/>
                  <a:pt x="258091" y="814608"/>
                  <a:pt x="230768" y="814608"/>
                </a:cubicBezTo>
                <a:close/>
                <a:moveTo>
                  <a:pt x="505915" y="814297"/>
                </a:moveTo>
                <a:cubicBezTo>
                  <a:pt x="482455" y="814297"/>
                  <a:pt x="467212" y="832547"/>
                  <a:pt x="466045" y="853597"/>
                </a:cubicBezTo>
                <a:lnTo>
                  <a:pt x="543089" y="853597"/>
                </a:lnTo>
                <a:cubicBezTo>
                  <a:pt x="542985" y="830914"/>
                  <a:pt x="529376" y="814297"/>
                  <a:pt x="505915" y="814297"/>
                </a:cubicBezTo>
                <a:close/>
                <a:moveTo>
                  <a:pt x="822463" y="792366"/>
                </a:moveTo>
                <a:lnTo>
                  <a:pt x="851341" y="792366"/>
                </a:lnTo>
                <a:lnTo>
                  <a:pt x="851341" y="883227"/>
                </a:lnTo>
                <a:cubicBezTo>
                  <a:pt x="851341" y="903421"/>
                  <a:pt x="863707" y="916356"/>
                  <a:pt x="881568" y="916356"/>
                </a:cubicBezTo>
                <a:cubicBezTo>
                  <a:pt x="897796" y="916356"/>
                  <a:pt x="916538" y="904380"/>
                  <a:pt x="916434" y="879183"/>
                </a:cubicBezTo>
                <a:lnTo>
                  <a:pt x="916434" y="792392"/>
                </a:lnTo>
                <a:lnTo>
                  <a:pt x="945391" y="792392"/>
                </a:lnTo>
                <a:lnTo>
                  <a:pt x="945391" y="940698"/>
                </a:lnTo>
                <a:lnTo>
                  <a:pt x="917005" y="940698"/>
                </a:lnTo>
                <a:lnTo>
                  <a:pt x="917005" y="915008"/>
                </a:lnTo>
                <a:lnTo>
                  <a:pt x="915449" y="915008"/>
                </a:lnTo>
                <a:cubicBezTo>
                  <a:pt x="908580" y="930847"/>
                  <a:pt x="893415" y="942616"/>
                  <a:pt x="871121" y="942616"/>
                </a:cubicBezTo>
                <a:cubicBezTo>
                  <a:pt x="842631" y="942616"/>
                  <a:pt x="822463" y="923485"/>
                  <a:pt x="822463" y="886700"/>
                </a:cubicBezTo>
                <a:close/>
                <a:moveTo>
                  <a:pt x="505734" y="790474"/>
                </a:moveTo>
                <a:cubicBezTo>
                  <a:pt x="539330" y="790474"/>
                  <a:pt x="571397" y="811420"/>
                  <a:pt x="571397" y="865003"/>
                </a:cubicBezTo>
                <a:lnTo>
                  <a:pt x="571397" y="875243"/>
                </a:lnTo>
                <a:lnTo>
                  <a:pt x="465968" y="875243"/>
                </a:lnTo>
                <a:cubicBezTo>
                  <a:pt x="466745" y="903836"/>
                  <a:pt x="483362" y="919856"/>
                  <a:pt x="508067" y="919856"/>
                </a:cubicBezTo>
                <a:cubicBezTo>
                  <a:pt x="524476" y="919856"/>
                  <a:pt x="537023" y="912702"/>
                  <a:pt x="542233" y="898703"/>
                </a:cubicBezTo>
                <a:lnTo>
                  <a:pt x="569556" y="903628"/>
                </a:lnTo>
                <a:cubicBezTo>
                  <a:pt x="562972" y="927763"/>
                  <a:pt x="540108" y="943706"/>
                  <a:pt x="507756" y="943706"/>
                </a:cubicBezTo>
                <a:cubicBezTo>
                  <a:pt x="463997" y="943706"/>
                  <a:pt x="437167" y="913090"/>
                  <a:pt x="437167" y="867518"/>
                </a:cubicBezTo>
                <a:cubicBezTo>
                  <a:pt x="437167" y="821945"/>
                  <a:pt x="464412" y="790474"/>
                  <a:pt x="505734" y="790474"/>
                </a:cubicBezTo>
                <a:close/>
                <a:moveTo>
                  <a:pt x="230664" y="790474"/>
                </a:moveTo>
                <a:cubicBezTo>
                  <a:pt x="272478" y="790474"/>
                  <a:pt x="299801" y="821374"/>
                  <a:pt x="299801" y="867232"/>
                </a:cubicBezTo>
                <a:cubicBezTo>
                  <a:pt x="299801" y="913090"/>
                  <a:pt x="272478" y="943706"/>
                  <a:pt x="230664" y="943706"/>
                </a:cubicBezTo>
                <a:cubicBezTo>
                  <a:pt x="188850" y="943706"/>
                  <a:pt x="161527" y="913090"/>
                  <a:pt x="161527" y="867232"/>
                </a:cubicBezTo>
                <a:cubicBezTo>
                  <a:pt x="161527" y="821089"/>
                  <a:pt x="188850" y="790474"/>
                  <a:pt x="230664" y="790474"/>
                </a:cubicBezTo>
                <a:close/>
                <a:moveTo>
                  <a:pt x="1176962" y="790448"/>
                </a:moveTo>
                <a:cubicBezTo>
                  <a:pt x="1204570" y="790448"/>
                  <a:pt x="1214421" y="807246"/>
                  <a:pt x="1219631" y="816423"/>
                </a:cubicBezTo>
                <a:lnTo>
                  <a:pt x="1221368" y="816423"/>
                </a:lnTo>
                <a:lnTo>
                  <a:pt x="1221368" y="792392"/>
                </a:lnTo>
                <a:lnTo>
                  <a:pt x="1250246" y="792392"/>
                </a:lnTo>
                <a:lnTo>
                  <a:pt x="1250246" y="940673"/>
                </a:lnTo>
                <a:lnTo>
                  <a:pt x="1222042" y="940673"/>
                </a:lnTo>
                <a:lnTo>
                  <a:pt x="1222042" y="917601"/>
                </a:lnTo>
                <a:lnTo>
                  <a:pt x="1219631" y="917601"/>
                </a:lnTo>
                <a:cubicBezTo>
                  <a:pt x="1214421" y="927063"/>
                  <a:pt x="1203792" y="943576"/>
                  <a:pt x="1176754" y="943576"/>
                </a:cubicBezTo>
                <a:cubicBezTo>
                  <a:pt x="1140747" y="943576"/>
                  <a:pt x="1114772" y="914905"/>
                  <a:pt x="1114772" y="866818"/>
                </a:cubicBezTo>
                <a:cubicBezTo>
                  <a:pt x="1114772" y="818730"/>
                  <a:pt x="1141136" y="790448"/>
                  <a:pt x="1176962" y="790448"/>
                </a:cubicBezTo>
                <a:close/>
                <a:moveTo>
                  <a:pt x="1044598" y="790448"/>
                </a:moveTo>
                <a:cubicBezTo>
                  <a:pt x="1074928" y="790448"/>
                  <a:pt x="1095096" y="809683"/>
                  <a:pt x="1095096" y="846364"/>
                </a:cubicBezTo>
                <a:lnTo>
                  <a:pt x="1095096" y="940698"/>
                </a:lnTo>
                <a:lnTo>
                  <a:pt x="1066218" y="940698"/>
                </a:lnTo>
                <a:lnTo>
                  <a:pt x="1066218" y="849838"/>
                </a:lnTo>
                <a:cubicBezTo>
                  <a:pt x="1066218" y="828296"/>
                  <a:pt x="1054811" y="815464"/>
                  <a:pt x="1034747" y="815464"/>
                </a:cubicBezTo>
                <a:cubicBezTo>
                  <a:pt x="1014682" y="815464"/>
                  <a:pt x="1000191" y="828970"/>
                  <a:pt x="1000191" y="852638"/>
                </a:cubicBezTo>
                <a:lnTo>
                  <a:pt x="1000191" y="940698"/>
                </a:lnTo>
                <a:lnTo>
                  <a:pt x="971313" y="940698"/>
                </a:lnTo>
                <a:lnTo>
                  <a:pt x="971313" y="792392"/>
                </a:lnTo>
                <a:lnTo>
                  <a:pt x="999025" y="792392"/>
                </a:lnTo>
                <a:lnTo>
                  <a:pt x="999025" y="816527"/>
                </a:lnTo>
                <a:lnTo>
                  <a:pt x="1000865" y="816527"/>
                </a:lnTo>
                <a:cubicBezTo>
                  <a:pt x="1007709" y="800791"/>
                  <a:pt x="1022304" y="790448"/>
                  <a:pt x="1044598" y="790448"/>
                </a:cubicBezTo>
                <a:close/>
                <a:moveTo>
                  <a:pt x="664280" y="790448"/>
                </a:moveTo>
                <a:cubicBezTo>
                  <a:pt x="694610" y="790448"/>
                  <a:pt x="714778" y="809683"/>
                  <a:pt x="714778" y="846364"/>
                </a:cubicBezTo>
                <a:lnTo>
                  <a:pt x="714778" y="940698"/>
                </a:lnTo>
                <a:lnTo>
                  <a:pt x="685900" y="940698"/>
                </a:lnTo>
                <a:lnTo>
                  <a:pt x="685900" y="849838"/>
                </a:lnTo>
                <a:cubicBezTo>
                  <a:pt x="685900" y="828296"/>
                  <a:pt x="674493" y="815464"/>
                  <a:pt x="654429" y="815464"/>
                </a:cubicBezTo>
                <a:cubicBezTo>
                  <a:pt x="634364" y="815464"/>
                  <a:pt x="619873" y="828970"/>
                  <a:pt x="619873" y="852638"/>
                </a:cubicBezTo>
                <a:lnTo>
                  <a:pt x="619873" y="940698"/>
                </a:lnTo>
                <a:lnTo>
                  <a:pt x="590995" y="940698"/>
                </a:lnTo>
                <a:lnTo>
                  <a:pt x="590995" y="792392"/>
                </a:lnTo>
                <a:lnTo>
                  <a:pt x="618707" y="792392"/>
                </a:lnTo>
                <a:lnTo>
                  <a:pt x="618707" y="816527"/>
                </a:lnTo>
                <a:lnTo>
                  <a:pt x="620547" y="816527"/>
                </a:lnTo>
                <a:cubicBezTo>
                  <a:pt x="627391" y="800791"/>
                  <a:pt x="641986" y="790448"/>
                  <a:pt x="664280" y="790448"/>
                </a:cubicBezTo>
                <a:close/>
                <a:moveTo>
                  <a:pt x="745471" y="756851"/>
                </a:moveTo>
                <a:lnTo>
                  <a:pt x="774349" y="756851"/>
                </a:lnTo>
                <a:lnTo>
                  <a:pt x="774349" y="792392"/>
                </a:lnTo>
                <a:lnTo>
                  <a:pt x="804757" y="792392"/>
                </a:lnTo>
                <a:lnTo>
                  <a:pt x="804757" y="815567"/>
                </a:lnTo>
                <a:lnTo>
                  <a:pt x="774349" y="815567"/>
                </a:lnTo>
                <a:lnTo>
                  <a:pt x="774349" y="897147"/>
                </a:lnTo>
                <a:cubicBezTo>
                  <a:pt x="774349" y="913867"/>
                  <a:pt x="782748" y="916952"/>
                  <a:pt x="792106" y="916952"/>
                </a:cubicBezTo>
                <a:cubicBezTo>
                  <a:pt x="796747" y="916952"/>
                  <a:pt x="800324" y="916097"/>
                  <a:pt x="802242" y="915708"/>
                </a:cubicBezTo>
                <a:lnTo>
                  <a:pt x="807453" y="939557"/>
                </a:lnTo>
                <a:cubicBezTo>
                  <a:pt x="804057" y="940802"/>
                  <a:pt x="797887" y="942538"/>
                  <a:pt x="788710" y="942642"/>
                </a:cubicBezTo>
                <a:lnTo>
                  <a:pt x="788736" y="942616"/>
                </a:lnTo>
                <a:cubicBezTo>
                  <a:pt x="765950" y="943109"/>
                  <a:pt x="745367" y="930069"/>
                  <a:pt x="745471" y="903135"/>
                </a:cubicBezTo>
                <a:lnTo>
                  <a:pt x="745471" y="815567"/>
                </a:lnTo>
                <a:lnTo>
                  <a:pt x="723747" y="815567"/>
                </a:lnTo>
                <a:lnTo>
                  <a:pt x="723747" y="792392"/>
                </a:lnTo>
                <a:lnTo>
                  <a:pt x="745471" y="792392"/>
                </a:lnTo>
                <a:close/>
                <a:moveTo>
                  <a:pt x="383247" y="742931"/>
                </a:moveTo>
                <a:lnTo>
                  <a:pt x="412125" y="742931"/>
                </a:lnTo>
                <a:lnTo>
                  <a:pt x="412125" y="900129"/>
                </a:lnTo>
                <a:cubicBezTo>
                  <a:pt x="412125" y="912883"/>
                  <a:pt x="414718" y="917705"/>
                  <a:pt x="423998" y="917420"/>
                </a:cubicBezTo>
                <a:cubicBezTo>
                  <a:pt x="429027" y="917316"/>
                  <a:pt x="431049" y="916642"/>
                  <a:pt x="433071" y="916072"/>
                </a:cubicBezTo>
                <a:lnTo>
                  <a:pt x="438282" y="939143"/>
                </a:lnTo>
                <a:cubicBezTo>
                  <a:pt x="434212" y="940413"/>
                  <a:pt x="428042" y="941658"/>
                  <a:pt x="420317" y="941761"/>
                </a:cubicBezTo>
                <a:cubicBezTo>
                  <a:pt x="395327" y="942150"/>
                  <a:pt x="383247" y="929604"/>
                  <a:pt x="383247" y="906143"/>
                </a:cubicBezTo>
                <a:lnTo>
                  <a:pt x="383247" y="742957"/>
                </a:lnTo>
                <a:close/>
                <a:moveTo>
                  <a:pt x="317895" y="742931"/>
                </a:moveTo>
                <a:lnTo>
                  <a:pt x="346773" y="742931"/>
                </a:lnTo>
                <a:lnTo>
                  <a:pt x="346773" y="900129"/>
                </a:lnTo>
                <a:cubicBezTo>
                  <a:pt x="346773" y="912883"/>
                  <a:pt x="349366" y="917705"/>
                  <a:pt x="358646" y="917420"/>
                </a:cubicBezTo>
                <a:cubicBezTo>
                  <a:pt x="363675" y="917316"/>
                  <a:pt x="365697" y="916642"/>
                  <a:pt x="367719" y="916072"/>
                </a:cubicBezTo>
                <a:lnTo>
                  <a:pt x="372930" y="939143"/>
                </a:lnTo>
                <a:cubicBezTo>
                  <a:pt x="368860" y="940413"/>
                  <a:pt x="362690" y="941658"/>
                  <a:pt x="354965" y="941761"/>
                </a:cubicBezTo>
                <a:cubicBezTo>
                  <a:pt x="329975" y="942150"/>
                  <a:pt x="317895" y="929604"/>
                  <a:pt x="317895" y="906143"/>
                </a:cubicBezTo>
                <a:lnTo>
                  <a:pt x="317895" y="742957"/>
                </a:lnTo>
                <a:close/>
                <a:moveTo>
                  <a:pt x="75384" y="740260"/>
                </a:moveTo>
                <a:cubicBezTo>
                  <a:pt x="115565" y="740260"/>
                  <a:pt x="143536" y="763228"/>
                  <a:pt x="144418" y="794906"/>
                </a:cubicBezTo>
                <a:lnTo>
                  <a:pt x="115643" y="794906"/>
                </a:lnTo>
                <a:cubicBezTo>
                  <a:pt x="113517" y="776656"/>
                  <a:pt x="97393" y="766028"/>
                  <a:pt x="74710" y="766028"/>
                </a:cubicBezTo>
                <a:cubicBezTo>
                  <a:pt x="50369" y="766028"/>
                  <a:pt x="35022" y="778497"/>
                  <a:pt x="35022" y="795295"/>
                </a:cubicBezTo>
                <a:cubicBezTo>
                  <a:pt x="34944" y="814219"/>
                  <a:pt x="55501" y="821451"/>
                  <a:pt x="70952" y="825418"/>
                </a:cubicBezTo>
                <a:lnTo>
                  <a:pt x="90264" y="830447"/>
                </a:lnTo>
                <a:cubicBezTo>
                  <a:pt x="115384" y="836616"/>
                  <a:pt x="147140" y="850433"/>
                  <a:pt x="147140" y="886052"/>
                </a:cubicBezTo>
                <a:cubicBezTo>
                  <a:pt x="147140" y="919570"/>
                  <a:pt x="118287" y="943990"/>
                  <a:pt x="73959" y="943990"/>
                </a:cubicBezTo>
                <a:cubicBezTo>
                  <a:pt x="29630" y="943990"/>
                  <a:pt x="1918" y="921877"/>
                  <a:pt x="0" y="886052"/>
                </a:cubicBezTo>
                <a:lnTo>
                  <a:pt x="29941" y="886052"/>
                </a:lnTo>
                <a:cubicBezTo>
                  <a:pt x="31678" y="907568"/>
                  <a:pt x="50809" y="917808"/>
                  <a:pt x="73777" y="917808"/>
                </a:cubicBezTo>
                <a:lnTo>
                  <a:pt x="73725" y="917833"/>
                </a:lnTo>
                <a:cubicBezTo>
                  <a:pt x="99130" y="917833"/>
                  <a:pt x="117561" y="905079"/>
                  <a:pt x="117561" y="885767"/>
                </a:cubicBezTo>
                <a:cubicBezTo>
                  <a:pt x="117561" y="868191"/>
                  <a:pt x="101256" y="861243"/>
                  <a:pt x="80102" y="855644"/>
                </a:cubicBezTo>
                <a:lnTo>
                  <a:pt x="56746" y="849267"/>
                </a:lnTo>
                <a:cubicBezTo>
                  <a:pt x="24990" y="840686"/>
                  <a:pt x="5288" y="824562"/>
                  <a:pt x="5288" y="797032"/>
                </a:cubicBezTo>
                <a:cubicBezTo>
                  <a:pt x="5288" y="762943"/>
                  <a:pt x="35696" y="740260"/>
                  <a:pt x="75384" y="740260"/>
                </a:cubicBezTo>
                <a:close/>
                <a:moveTo>
                  <a:pt x="775672" y="423713"/>
                </a:moveTo>
                <a:cubicBezTo>
                  <a:pt x="773883" y="424387"/>
                  <a:pt x="772120" y="424776"/>
                  <a:pt x="770539" y="424957"/>
                </a:cubicBezTo>
                <a:lnTo>
                  <a:pt x="771187" y="500756"/>
                </a:lnTo>
                <a:cubicBezTo>
                  <a:pt x="772613" y="501197"/>
                  <a:pt x="773883" y="501949"/>
                  <a:pt x="774920" y="502934"/>
                </a:cubicBezTo>
                <a:cubicBezTo>
                  <a:pt x="776657" y="501249"/>
                  <a:pt x="779094" y="500212"/>
                  <a:pt x="781790" y="500212"/>
                </a:cubicBezTo>
                <a:cubicBezTo>
                  <a:pt x="783890" y="500212"/>
                  <a:pt x="785782" y="500860"/>
                  <a:pt x="787363" y="501897"/>
                </a:cubicBezTo>
                <a:lnTo>
                  <a:pt x="787337" y="501923"/>
                </a:lnTo>
                <a:cubicBezTo>
                  <a:pt x="788322" y="500653"/>
                  <a:pt x="789670" y="499642"/>
                  <a:pt x="791226" y="498994"/>
                </a:cubicBezTo>
                <a:close/>
                <a:moveTo>
                  <a:pt x="759263" y="423117"/>
                </a:moveTo>
                <a:lnTo>
                  <a:pt x="743968" y="497905"/>
                </a:lnTo>
                <a:cubicBezTo>
                  <a:pt x="745783" y="498501"/>
                  <a:pt x="747338" y="499564"/>
                  <a:pt x="748453" y="500938"/>
                </a:cubicBezTo>
                <a:cubicBezTo>
                  <a:pt x="750034" y="499875"/>
                  <a:pt x="751952" y="499227"/>
                  <a:pt x="754052" y="499227"/>
                </a:cubicBezTo>
                <a:cubicBezTo>
                  <a:pt x="757111" y="499227"/>
                  <a:pt x="759807" y="500575"/>
                  <a:pt x="761544" y="502623"/>
                </a:cubicBezTo>
                <a:cubicBezTo>
                  <a:pt x="762503" y="501793"/>
                  <a:pt x="763644" y="501171"/>
                  <a:pt x="764914" y="500756"/>
                </a:cubicBezTo>
                <a:lnTo>
                  <a:pt x="764914" y="424983"/>
                </a:lnTo>
                <a:cubicBezTo>
                  <a:pt x="762710" y="424491"/>
                  <a:pt x="760844" y="423842"/>
                  <a:pt x="759263" y="423117"/>
                </a:cubicBezTo>
                <a:close/>
                <a:moveTo>
                  <a:pt x="781038" y="420472"/>
                </a:moveTo>
                <a:cubicBezTo>
                  <a:pt x="779794" y="421561"/>
                  <a:pt x="778472" y="422417"/>
                  <a:pt x="777124" y="423065"/>
                </a:cubicBezTo>
                <a:lnTo>
                  <a:pt x="792729" y="498501"/>
                </a:lnTo>
                <a:cubicBezTo>
                  <a:pt x="793507" y="498320"/>
                  <a:pt x="794285" y="498190"/>
                  <a:pt x="795114" y="498190"/>
                </a:cubicBezTo>
                <a:lnTo>
                  <a:pt x="799918" y="499429"/>
                </a:lnTo>
                <a:lnTo>
                  <a:pt x="799910" y="499434"/>
                </a:lnTo>
                <a:lnTo>
                  <a:pt x="799936" y="499434"/>
                </a:lnTo>
                <a:lnTo>
                  <a:pt x="799918" y="499429"/>
                </a:lnTo>
                <a:lnTo>
                  <a:pt x="806909" y="495494"/>
                </a:lnTo>
                <a:close/>
                <a:moveTo>
                  <a:pt x="753974" y="419436"/>
                </a:moveTo>
                <a:lnTo>
                  <a:pt x="727973" y="494846"/>
                </a:lnTo>
                <a:cubicBezTo>
                  <a:pt x="731136" y="494976"/>
                  <a:pt x="733910" y="496505"/>
                  <a:pt x="735543" y="498812"/>
                </a:cubicBezTo>
                <a:cubicBezTo>
                  <a:pt x="737046" y="497905"/>
                  <a:pt x="738861" y="497360"/>
                  <a:pt x="740805" y="497360"/>
                </a:cubicBezTo>
                <a:lnTo>
                  <a:pt x="740805" y="497335"/>
                </a:lnTo>
                <a:cubicBezTo>
                  <a:pt x="741376" y="497335"/>
                  <a:pt x="741920" y="497412"/>
                  <a:pt x="742464" y="497490"/>
                </a:cubicBezTo>
                <a:lnTo>
                  <a:pt x="757837" y="422339"/>
                </a:lnTo>
                <a:cubicBezTo>
                  <a:pt x="756230" y="421432"/>
                  <a:pt x="754959" y="420472"/>
                  <a:pt x="753974" y="419436"/>
                </a:cubicBezTo>
                <a:close/>
                <a:moveTo>
                  <a:pt x="784382" y="416480"/>
                </a:moveTo>
                <a:cubicBezTo>
                  <a:pt x="783760" y="417543"/>
                  <a:pt x="783060" y="418450"/>
                  <a:pt x="782308" y="419254"/>
                </a:cubicBezTo>
                <a:lnTo>
                  <a:pt x="808568" y="495468"/>
                </a:lnTo>
                <a:cubicBezTo>
                  <a:pt x="811990" y="495675"/>
                  <a:pt x="814868" y="497516"/>
                  <a:pt x="816371" y="500160"/>
                </a:cubicBezTo>
                <a:lnTo>
                  <a:pt x="816371" y="500134"/>
                </a:lnTo>
                <a:cubicBezTo>
                  <a:pt x="818886" y="499149"/>
                  <a:pt x="821867" y="497412"/>
                  <a:pt x="824641" y="494405"/>
                </a:cubicBezTo>
                <a:lnTo>
                  <a:pt x="789981" y="424853"/>
                </a:lnTo>
                <a:cubicBezTo>
                  <a:pt x="786637" y="422598"/>
                  <a:pt x="784978" y="419306"/>
                  <a:pt x="784382" y="416480"/>
                </a:cubicBezTo>
                <a:close/>
                <a:moveTo>
                  <a:pt x="750656" y="413629"/>
                </a:moveTo>
                <a:lnTo>
                  <a:pt x="708401" y="493265"/>
                </a:lnTo>
                <a:cubicBezTo>
                  <a:pt x="710735" y="497412"/>
                  <a:pt x="713871" y="500782"/>
                  <a:pt x="718123" y="502727"/>
                </a:cubicBezTo>
                <a:cubicBezTo>
                  <a:pt x="718589" y="498683"/>
                  <a:pt x="721959" y="495494"/>
                  <a:pt x="726314" y="494950"/>
                </a:cubicBezTo>
                <a:lnTo>
                  <a:pt x="752808" y="418113"/>
                </a:lnTo>
                <a:cubicBezTo>
                  <a:pt x="751641" y="416558"/>
                  <a:pt x="750993" y="415003"/>
                  <a:pt x="750656" y="413629"/>
                </a:cubicBezTo>
                <a:close/>
                <a:moveTo>
                  <a:pt x="765329" y="358905"/>
                </a:moveTo>
                <a:lnTo>
                  <a:pt x="769684" y="358905"/>
                </a:lnTo>
                <a:lnTo>
                  <a:pt x="769684" y="383325"/>
                </a:lnTo>
                <a:lnTo>
                  <a:pt x="778653" y="383325"/>
                </a:lnTo>
                <a:lnTo>
                  <a:pt x="778653" y="394731"/>
                </a:lnTo>
                <a:lnTo>
                  <a:pt x="817253" y="415392"/>
                </a:lnTo>
                <a:lnTo>
                  <a:pt x="817253" y="415443"/>
                </a:lnTo>
                <a:lnTo>
                  <a:pt x="824563" y="416195"/>
                </a:lnTo>
                <a:lnTo>
                  <a:pt x="824356" y="418321"/>
                </a:lnTo>
                <a:lnTo>
                  <a:pt x="817330" y="417595"/>
                </a:lnTo>
                <a:cubicBezTo>
                  <a:pt x="816294" y="419773"/>
                  <a:pt x="811913" y="427368"/>
                  <a:pt x="800610" y="427627"/>
                </a:cubicBezTo>
                <a:cubicBezTo>
                  <a:pt x="797266" y="427705"/>
                  <a:pt x="794544" y="427135"/>
                  <a:pt x="792341" y="426201"/>
                </a:cubicBezTo>
                <a:lnTo>
                  <a:pt x="825704" y="493161"/>
                </a:lnTo>
                <a:cubicBezTo>
                  <a:pt x="831225" y="486317"/>
                  <a:pt x="835528" y="473848"/>
                  <a:pt x="833066" y="451114"/>
                </a:cubicBezTo>
                <a:cubicBezTo>
                  <a:pt x="833066" y="451114"/>
                  <a:pt x="829514" y="451191"/>
                  <a:pt x="828140" y="450673"/>
                </a:cubicBezTo>
                <a:cubicBezTo>
                  <a:pt x="826766" y="450154"/>
                  <a:pt x="825159" y="449169"/>
                  <a:pt x="825159" y="449169"/>
                </a:cubicBezTo>
                <a:cubicBezTo>
                  <a:pt x="825159" y="449169"/>
                  <a:pt x="830240" y="446707"/>
                  <a:pt x="838095" y="440019"/>
                </a:cubicBezTo>
                <a:cubicBezTo>
                  <a:pt x="838095" y="440019"/>
                  <a:pt x="841128" y="437115"/>
                  <a:pt x="845664" y="436752"/>
                </a:cubicBezTo>
                <a:cubicBezTo>
                  <a:pt x="845664" y="436752"/>
                  <a:pt x="848879" y="436337"/>
                  <a:pt x="849838" y="438178"/>
                </a:cubicBezTo>
                <a:cubicBezTo>
                  <a:pt x="849838" y="438178"/>
                  <a:pt x="851445" y="438074"/>
                  <a:pt x="855256" y="437530"/>
                </a:cubicBezTo>
                <a:cubicBezTo>
                  <a:pt x="859093" y="436986"/>
                  <a:pt x="861192" y="438567"/>
                  <a:pt x="861192" y="438567"/>
                </a:cubicBezTo>
                <a:lnTo>
                  <a:pt x="860441" y="442611"/>
                </a:lnTo>
                <a:cubicBezTo>
                  <a:pt x="860441" y="442611"/>
                  <a:pt x="859663" y="444788"/>
                  <a:pt x="861944" y="445592"/>
                </a:cubicBezTo>
                <a:cubicBezTo>
                  <a:pt x="861944" y="445592"/>
                  <a:pt x="862307" y="445670"/>
                  <a:pt x="862644" y="446033"/>
                </a:cubicBezTo>
                <a:lnTo>
                  <a:pt x="862592" y="446007"/>
                </a:lnTo>
                <a:cubicBezTo>
                  <a:pt x="863733" y="447199"/>
                  <a:pt x="862929" y="449118"/>
                  <a:pt x="861322" y="449480"/>
                </a:cubicBezTo>
                <a:cubicBezTo>
                  <a:pt x="861244" y="449506"/>
                  <a:pt x="861089" y="449506"/>
                  <a:pt x="861089" y="449506"/>
                </a:cubicBezTo>
                <a:lnTo>
                  <a:pt x="858341" y="449506"/>
                </a:lnTo>
                <a:lnTo>
                  <a:pt x="856656" y="455961"/>
                </a:lnTo>
                <a:cubicBezTo>
                  <a:pt x="856656" y="455961"/>
                  <a:pt x="847453" y="453473"/>
                  <a:pt x="847168" y="458191"/>
                </a:cubicBezTo>
                <a:cubicBezTo>
                  <a:pt x="846883" y="462909"/>
                  <a:pt x="850201" y="494198"/>
                  <a:pt x="844913" y="506900"/>
                </a:cubicBezTo>
                <a:cubicBezTo>
                  <a:pt x="841698" y="514625"/>
                  <a:pt x="835528" y="527250"/>
                  <a:pt x="813260" y="535649"/>
                </a:cubicBezTo>
                <a:cubicBezTo>
                  <a:pt x="817019" y="536790"/>
                  <a:pt x="820130" y="538086"/>
                  <a:pt x="821867" y="539537"/>
                </a:cubicBezTo>
                <a:cubicBezTo>
                  <a:pt x="829385" y="545837"/>
                  <a:pt x="821556" y="552706"/>
                  <a:pt x="821556" y="552706"/>
                </a:cubicBezTo>
                <a:cubicBezTo>
                  <a:pt x="817745" y="556206"/>
                  <a:pt x="810176" y="554210"/>
                  <a:pt x="810176" y="554210"/>
                </a:cubicBezTo>
                <a:lnTo>
                  <a:pt x="792029" y="550529"/>
                </a:lnTo>
                <a:cubicBezTo>
                  <a:pt x="791044" y="552655"/>
                  <a:pt x="789722" y="553951"/>
                  <a:pt x="789722" y="553951"/>
                </a:cubicBezTo>
                <a:cubicBezTo>
                  <a:pt x="786197" y="557113"/>
                  <a:pt x="781971" y="556050"/>
                  <a:pt x="781971" y="556050"/>
                </a:cubicBezTo>
                <a:lnTo>
                  <a:pt x="758278" y="551229"/>
                </a:lnTo>
                <a:cubicBezTo>
                  <a:pt x="757837" y="552240"/>
                  <a:pt x="757474" y="552862"/>
                  <a:pt x="757474" y="552862"/>
                </a:cubicBezTo>
                <a:cubicBezTo>
                  <a:pt x="754804" y="557295"/>
                  <a:pt x="749904" y="555895"/>
                  <a:pt x="749904" y="555895"/>
                </a:cubicBezTo>
                <a:lnTo>
                  <a:pt x="712445" y="547522"/>
                </a:lnTo>
                <a:cubicBezTo>
                  <a:pt x="705135" y="544152"/>
                  <a:pt x="707468" y="537489"/>
                  <a:pt x="707468" y="537489"/>
                </a:cubicBezTo>
                <a:cubicBezTo>
                  <a:pt x="709335" y="532771"/>
                  <a:pt x="711538" y="530983"/>
                  <a:pt x="713327" y="530387"/>
                </a:cubicBezTo>
                <a:cubicBezTo>
                  <a:pt x="712316" y="529713"/>
                  <a:pt x="711383" y="529013"/>
                  <a:pt x="710527" y="528365"/>
                </a:cubicBezTo>
                <a:cubicBezTo>
                  <a:pt x="694455" y="516362"/>
                  <a:pt x="692407" y="503167"/>
                  <a:pt x="689763" y="483206"/>
                </a:cubicBezTo>
                <a:cubicBezTo>
                  <a:pt x="689763" y="483206"/>
                  <a:pt x="688907" y="476389"/>
                  <a:pt x="688933" y="469571"/>
                </a:cubicBezTo>
                <a:cubicBezTo>
                  <a:pt x="688959" y="463064"/>
                  <a:pt x="689944" y="456557"/>
                  <a:pt x="686393" y="456143"/>
                </a:cubicBezTo>
                <a:cubicBezTo>
                  <a:pt x="686393" y="456143"/>
                  <a:pt x="685200" y="455546"/>
                  <a:pt x="679160" y="457024"/>
                </a:cubicBezTo>
                <a:lnTo>
                  <a:pt x="677190" y="450699"/>
                </a:lnTo>
                <a:cubicBezTo>
                  <a:pt x="677190" y="450699"/>
                  <a:pt x="672109" y="451943"/>
                  <a:pt x="672109" y="448988"/>
                </a:cubicBezTo>
                <a:cubicBezTo>
                  <a:pt x="672109" y="448988"/>
                  <a:pt x="672290" y="447277"/>
                  <a:pt x="674805" y="445955"/>
                </a:cubicBezTo>
                <a:cubicBezTo>
                  <a:pt x="674805" y="445955"/>
                  <a:pt x="675064" y="444633"/>
                  <a:pt x="674468" y="443259"/>
                </a:cubicBezTo>
                <a:cubicBezTo>
                  <a:pt x="673872" y="441885"/>
                  <a:pt x="672990" y="438878"/>
                  <a:pt x="676283" y="438696"/>
                </a:cubicBezTo>
                <a:cubicBezTo>
                  <a:pt x="679575" y="438515"/>
                  <a:pt x="679912" y="438463"/>
                  <a:pt x="685097" y="439085"/>
                </a:cubicBezTo>
                <a:cubicBezTo>
                  <a:pt x="685097" y="439085"/>
                  <a:pt x="686056" y="436804"/>
                  <a:pt x="690074" y="437322"/>
                </a:cubicBezTo>
                <a:cubicBezTo>
                  <a:pt x="694092" y="437841"/>
                  <a:pt x="695829" y="439319"/>
                  <a:pt x="697799" y="440718"/>
                </a:cubicBezTo>
                <a:cubicBezTo>
                  <a:pt x="698265" y="441055"/>
                  <a:pt x="708713" y="448521"/>
                  <a:pt x="710423" y="448599"/>
                </a:cubicBezTo>
                <a:cubicBezTo>
                  <a:pt x="710423" y="448599"/>
                  <a:pt x="710086" y="449766"/>
                  <a:pt x="706665" y="450621"/>
                </a:cubicBezTo>
                <a:cubicBezTo>
                  <a:pt x="706665" y="450621"/>
                  <a:pt x="704643" y="451114"/>
                  <a:pt x="702646" y="451114"/>
                </a:cubicBezTo>
                <a:cubicBezTo>
                  <a:pt x="702646" y="451114"/>
                  <a:pt x="699821" y="475792"/>
                  <a:pt x="707468" y="491580"/>
                </a:cubicBezTo>
                <a:lnTo>
                  <a:pt x="747364" y="416377"/>
                </a:lnTo>
                <a:cubicBezTo>
                  <a:pt x="740261" y="423194"/>
                  <a:pt x="731395" y="421743"/>
                  <a:pt x="731395" y="421743"/>
                </a:cubicBezTo>
                <a:cubicBezTo>
                  <a:pt x="715867" y="419850"/>
                  <a:pt x="713845" y="409637"/>
                  <a:pt x="713586" y="406915"/>
                </a:cubicBezTo>
                <a:lnTo>
                  <a:pt x="708505" y="406396"/>
                </a:lnTo>
                <a:lnTo>
                  <a:pt x="708713" y="404270"/>
                </a:lnTo>
                <a:lnTo>
                  <a:pt x="716023" y="405022"/>
                </a:lnTo>
                <a:lnTo>
                  <a:pt x="757292" y="394731"/>
                </a:lnTo>
                <a:lnTo>
                  <a:pt x="757292" y="383299"/>
                </a:lnTo>
                <a:lnTo>
                  <a:pt x="765329" y="383299"/>
                </a:lnTo>
                <a:lnTo>
                  <a:pt x="765329" y="379825"/>
                </a:lnTo>
                <a:cubicBezTo>
                  <a:pt x="764395" y="379384"/>
                  <a:pt x="757707" y="376507"/>
                  <a:pt x="742672" y="375574"/>
                </a:cubicBezTo>
                <a:cubicBezTo>
                  <a:pt x="726418" y="374589"/>
                  <a:pt x="714519" y="375003"/>
                  <a:pt x="714519" y="375003"/>
                </a:cubicBezTo>
                <a:cubicBezTo>
                  <a:pt x="714519" y="375003"/>
                  <a:pt x="715764" y="370000"/>
                  <a:pt x="729918" y="367382"/>
                </a:cubicBezTo>
                <a:cubicBezTo>
                  <a:pt x="744046" y="364764"/>
                  <a:pt x="748116" y="369663"/>
                  <a:pt x="765329" y="364738"/>
                </a:cubicBezTo>
                <a:close/>
                <a:moveTo>
                  <a:pt x="633094" y="256794"/>
                </a:moveTo>
                <a:cubicBezTo>
                  <a:pt x="631279" y="257468"/>
                  <a:pt x="629517" y="257857"/>
                  <a:pt x="627935" y="258038"/>
                </a:cubicBezTo>
                <a:lnTo>
                  <a:pt x="628583" y="333837"/>
                </a:lnTo>
                <a:cubicBezTo>
                  <a:pt x="630009" y="334304"/>
                  <a:pt x="631305" y="335056"/>
                  <a:pt x="632316" y="336041"/>
                </a:cubicBezTo>
                <a:cubicBezTo>
                  <a:pt x="634053" y="334356"/>
                  <a:pt x="636490" y="333319"/>
                  <a:pt x="639186" y="333319"/>
                </a:cubicBezTo>
                <a:cubicBezTo>
                  <a:pt x="641286" y="333319"/>
                  <a:pt x="643178" y="333941"/>
                  <a:pt x="644759" y="335004"/>
                </a:cubicBezTo>
                <a:cubicBezTo>
                  <a:pt x="645745" y="333734"/>
                  <a:pt x="647092" y="332697"/>
                  <a:pt x="648648" y="332075"/>
                </a:cubicBezTo>
                <a:close/>
                <a:moveTo>
                  <a:pt x="616659" y="256198"/>
                </a:moveTo>
                <a:lnTo>
                  <a:pt x="601364" y="330986"/>
                </a:lnTo>
                <a:cubicBezTo>
                  <a:pt x="603153" y="331582"/>
                  <a:pt x="604708" y="332619"/>
                  <a:pt x="605823" y="334019"/>
                </a:cubicBezTo>
                <a:cubicBezTo>
                  <a:pt x="607404" y="332956"/>
                  <a:pt x="609348" y="332308"/>
                  <a:pt x="611448" y="332308"/>
                </a:cubicBezTo>
                <a:cubicBezTo>
                  <a:pt x="614507" y="332308"/>
                  <a:pt x="617177" y="333656"/>
                  <a:pt x="618940" y="335704"/>
                </a:cubicBezTo>
                <a:cubicBezTo>
                  <a:pt x="619899" y="334900"/>
                  <a:pt x="621040" y="334252"/>
                  <a:pt x="622310" y="333837"/>
                </a:cubicBezTo>
                <a:lnTo>
                  <a:pt x="622310" y="258064"/>
                </a:lnTo>
                <a:cubicBezTo>
                  <a:pt x="620107" y="257572"/>
                  <a:pt x="618240" y="256923"/>
                  <a:pt x="616659" y="256198"/>
                </a:cubicBezTo>
                <a:close/>
                <a:moveTo>
                  <a:pt x="638460" y="253579"/>
                </a:moveTo>
                <a:cubicBezTo>
                  <a:pt x="637216" y="254668"/>
                  <a:pt x="635894" y="255524"/>
                  <a:pt x="634546" y="256172"/>
                </a:cubicBezTo>
                <a:lnTo>
                  <a:pt x="650125" y="331608"/>
                </a:lnTo>
                <a:cubicBezTo>
                  <a:pt x="650903" y="331427"/>
                  <a:pt x="651681" y="331297"/>
                  <a:pt x="652510" y="331297"/>
                </a:cubicBezTo>
                <a:cubicBezTo>
                  <a:pt x="654273" y="331297"/>
                  <a:pt x="655906" y="331764"/>
                  <a:pt x="657332" y="332541"/>
                </a:cubicBezTo>
                <a:cubicBezTo>
                  <a:pt x="658862" y="330364"/>
                  <a:pt x="661402" y="328886"/>
                  <a:pt x="664331" y="328601"/>
                </a:cubicBezTo>
                <a:close/>
                <a:moveTo>
                  <a:pt x="611370" y="252568"/>
                </a:moveTo>
                <a:lnTo>
                  <a:pt x="585370" y="327953"/>
                </a:lnTo>
                <a:cubicBezTo>
                  <a:pt x="588532" y="328082"/>
                  <a:pt x="591306" y="329612"/>
                  <a:pt x="592939" y="331919"/>
                </a:cubicBezTo>
                <a:cubicBezTo>
                  <a:pt x="594443" y="330986"/>
                  <a:pt x="596257" y="330441"/>
                  <a:pt x="598201" y="330441"/>
                </a:cubicBezTo>
                <a:cubicBezTo>
                  <a:pt x="598772" y="330441"/>
                  <a:pt x="599316" y="330519"/>
                  <a:pt x="599861" y="330597"/>
                </a:cubicBezTo>
                <a:lnTo>
                  <a:pt x="615207" y="255472"/>
                </a:lnTo>
                <a:cubicBezTo>
                  <a:pt x="613626" y="254564"/>
                  <a:pt x="612355" y="253579"/>
                  <a:pt x="611370" y="252568"/>
                </a:cubicBezTo>
                <a:close/>
                <a:moveTo>
                  <a:pt x="641778" y="249587"/>
                </a:moveTo>
                <a:cubicBezTo>
                  <a:pt x="641156" y="250650"/>
                  <a:pt x="640430" y="251557"/>
                  <a:pt x="639704" y="252361"/>
                </a:cubicBezTo>
                <a:lnTo>
                  <a:pt x="665965" y="328575"/>
                </a:lnTo>
                <a:cubicBezTo>
                  <a:pt x="669360" y="328782"/>
                  <a:pt x="672264" y="330623"/>
                  <a:pt x="673767" y="333267"/>
                </a:cubicBezTo>
                <a:cubicBezTo>
                  <a:pt x="676282" y="332282"/>
                  <a:pt x="679237" y="330545"/>
                  <a:pt x="682037" y="327538"/>
                </a:cubicBezTo>
                <a:lnTo>
                  <a:pt x="647378" y="257986"/>
                </a:lnTo>
                <a:cubicBezTo>
                  <a:pt x="644034" y="255705"/>
                  <a:pt x="642374" y="252439"/>
                  <a:pt x="641778" y="249587"/>
                </a:cubicBezTo>
                <a:close/>
                <a:moveTo>
                  <a:pt x="608052" y="246710"/>
                </a:moveTo>
                <a:lnTo>
                  <a:pt x="565798" y="326346"/>
                </a:lnTo>
                <a:cubicBezTo>
                  <a:pt x="568105" y="330493"/>
                  <a:pt x="571267" y="333889"/>
                  <a:pt x="575519" y="335833"/>
                </a:cubicBezTo>
                <a:cubicBezTo>
                  <a:pt x="575959" y="331789"/>
                  <a:pt x="579355" y="328575"/>
                  <a:pt x="583685" y="328031"/>
                </a:cubicBezTo>
                <a:lnTo>
                  <a:pt x="610178" y="251194"/>
                </a:lnTo>
                <a:cubicBezTo>
                  <a:pt x="609037" y="249639"/>
                  <a:pt x="608389" y="248084"/>
                  <a:pt x="608052" y="246710"/>
                </a:cubicBezTo>
                <a:close/>
                <a:moveTo>
                  <a:pt x="622777" y="191986"/>
                </a:moveTo>
                <a:lnTo>
                  <a:pt x="627132" y="191986"/>
                </a:lnTo>
                <a:lnTo>
                  <a:pt x="627132" y="216380"/>
                </a:lnTo>
                <a:lnTo>
                  <a:pt x="636101" y="216380"/>
                </a:lnTo>
                <a:lnTo>
                  <a:pt x="636101" y="227812"/>
                </a:lnTo>
                <a:lnTo>
                  <a:pt x="674701" y="248447"/>
                </a:lnTo>
                <a:lnTo>
                  <a:pt x="674701" y="248524"/>
                </a:lnTo>
                <a:lnTo>
                  <a:pt x="682011" y="249276"/>
                </a:lnTo>
                <a:lnTo>
                  <a:pt x="681804" y="251402"/>
                </a:lnTo>
                <a:lnTo>
                  <a:pt x="674752" y="250676"/>
                </a:lnTo>
                <a:cubicBezTo>
                  <a:pt x="673741" y="252854"/>
                  <a:pt x="669360" y="260449"/>
                  <a:pt x="658032" y="260708"/>
                </a:cubicBezTo>
                <a:cubicBezTo>
                  <a:pt x="654662" y="260786"/>
                  <a:pt x="651966" y="260216"/>
                  <a:pt x="649763" y="259282"/>
                </a:cubicBezTo>
                <a:lnTo>
                  <a:pt x="683126" y="326242"/>
                </a:lnTo>
                <a:cubicBezTo>
                  <a:pt x="688621" y="319398"/>
                  <a:pt x="692925" y="306955"/>
                  <a:pt x="690488" y="284221"/>
                </a:cubicBezTo>
                <a:cubicBezTo>
                  <a:pt x="690488" y="284221"/>
                  <a:pt x="686936" y="284298"/>
                  <a:pt x="685562" y="283754"/>
                </a:cubicBezTo>
                <a:cubicBezTo>
                  <a:pt x="684163" y="283235"/>
                  <a:pt x="682555" y="282250"/>
                  <a:pt x="682555" y="282250"/>
                </a:cubicBezTo>
                <a:cubicBezTo>
                  <a:pt x="682555" y="282250"/>
                  <a:pt x="687636" y="279814"/>
                  <a:pt x="695491" y="273099"/>
                </a:cubicBezTo>
                <a:cubicBezTo>
                  <a:pt x="695491" y="273099"/>
                  <a:pt x="698524" y="270196"/>
                  <a:pt x="703061" y="269833"/>
                </a:cubicBezTo>
                <a:cubicBezTo>
                  <a:pt x="703061" y="269833"/>
                  <a:pt x="706275" y="269444"/>
                  <a:pt x="707234" y="271285"/>
                </a:cubicBezTo>
                <a:cubicBezTo>
                  <a:pt x="707234" y="271285"/>
                  <a:pt x="708841" y="271181"/>
                  <a:pt x="712652" y="270637"/>
                </a:cubicBezTo>
                <a:cubicBezTo>
                  <a:pt x="716489" y="270092"/>
                  <a:pt x="718589" y="271674"/>
                  <a:pt x="718589" y="271674"/>
                </a:cubicBezTo>
                <a:lnTo>
                  <a:pt x="717837" y="275718"/>
                </a:lnTo>
                <a:cubicBezTo>
                  <a:pt x="717837" y="275718"/>
                  <a:pt x="717059" y="277895"/>
                  <a:pt x="719340" y="278699"/>
                </a:cubicBezTo>
                <a:cubicBezTo>
                  <a:pt x="719340" y="278699"/>
                  <a:pt x="719677" y="278777"/>
                  <a:pt x="720040" y="279140"/>
                </a:cubicBezTo>
                <a:cubicBezTo>
                  <a:pt x="721155" y="280332"/>
                  <a:pt x="720351" y="282224"/>
                  <a:pt x="718744" y="282613"/>
                </a:cubicBezTo>
                <a:cubicBezTo>
                  <a:pt x="718666" y="282613"/>
                  <a:pt x="718511" y="282639"/>
                  <a:pt x="718511" y="282639"/>
                </a:cubicBezTo>
                <a:lnTo>
                  <a:pt x="715763" y="282639"/>
                </a:lnTo>
                <a:lnTo>
                  <a:pt x="714104" y="289094"/>
                </a:lnTo>
                <a:cubicBezTo>
                  <a:pt x="714104" y="289094"/>
                  <a:pt x="704875" y="286605"/>
                  <a:pt x="704616" y="291323"/>
                </a:cubicBezTo>
                <a:cubicBezTo>
                  <a:pt x="704331" y="296041"/>
                  <a:pt x="707623" y="327331"/>
                  <a:pt x="702361" y="340033"/>
                </a:cubicBezTo>
                <a:cubicBezTo>
                  <a:pt x="699146" y="347758"/>
                  <a:pt x="692976" y="360383"/>
                  <a:pt x="670708" y="368782"/>
                </a:cubicBezTo>
                <a:cubicBezTo>
                  <a:pt x="674493" y="369922"/>
                  <a:pt x="677578" y="371219"/>
                  <a:pt x="679315" y="372696"/>
                </a:cubicBezTo>
                <a:cubicBezTo>
                  <a:pt x="686807" y="378970"/>
                  <a:pt x="679004" y="385839"/>
                  <a:pt x="679004" y="385839"/>
                </a:cubicBezTo>
                <a:cubicBezTo>
                  <a:pt x="675167" y="389339"/>
                  <a:pt x="667624" y="387343"/>
                  <a:pt x="667624" y="387343"/>
                </a:cubicBezTo>
                <a:lnTo>
                  <a:pt x="649451" y="383662"/>
                </a:lnTo>
                <a:cubicBezTo>
                  <a:pt x="648466" y="385761"/>
                  <a:pt x="647144" y="387084"/>
                  <a:pt x="647144" y="387084"/>
                </a:cubicBezTo>
                <a:cubicBezTo>
                  <a:pt x="643619" y="390246"/>
                  <a:pt x="639393" y="389157"/>
                  <a:pt x="639393" y="389157"/>
                </a:cubicBezTo>
                <a:lnTo>
                  <a:pt x="615700" y="384362"/>
                </a:lnTo>
                <a:cubicBezTo>
                  <a:pt x="615233" y="385347"/>
                  <a:pt x="614870" y="385995"/>
                  <a:pt x="614870" y="385995"/>
                </a:cubicBezTo>
                <a:cubicBezTo>
                  <a:pt x="612226" y="390428"/>
                  <a:pt x="607326" y="389028"/>
                  <a:pt x="607326" y="389028"/>
                </a:cubicBezTo>
                <a:lnTo>
                  <a:pt x="569867" y="380681"/>
                </a:lnTo>
                <a:cubicBezTo>
                  <a:pt x="562557" y="377310"/>
                  <a:pt x="564890" y="370648"/>
                  <a:pt x="564890" y="370648"/>
                </a:cubicBezTo>
                <a:cubicBezTo>
                  <a:pt x="566783" y="365904"/>
                  <a:pt x="568960" y="364116"/>
                  <a:pt x="570775" y="363545"/>
                </a:cubicBezTo>
                <a:cubicBezTo>
                  <a:pt x="569738" y="362845"/>
                  <a:pt x="568805" y="362145"/>
                  <a:pt x="567949" y="361523"/>
                </a:cubicBezTo>
                <a:cubicBezTo>
                  <a:pt x="551877" y="349521"/>
                  <a:pt x="549855" y="336326"/>
                  <a:pt x="547211" y="316365"/>
                </a:cubicBezTo>
                <a:cubicBezTo>
                  <a:pt x="547211" y="316365"/>
                  <a:pt x="546355" y="309521"/>
                  <a:pt x="546381" y="302704"/>
                </a:cubicBezTo>
                <a:cubicBezTo>
                  <a:pt x="546407" y="296171"/>
                  <a:pt x="547392" y="289690"/>
                  <a:pt x="543841" y="289276"/>
                </a:cubicBezTo>
                <a:cubicBezTo>
                  <a:pt x="543841" y="289276"/>
                  <a:pt x="542674" y="288679"/>
                  <a:pt x="536608" y="290157"/>
                </a:cubicBezTo>
                <a:lnTo>
                  <a:pt x="534638" y="283806"/>
                </a:lnTo>
                <a:cubicBezTo>
                  <a:pt x="534638" y="283806"/>
                  <a:pt x="529557" y="285050"/>
                  <a:pt x="529557" y="282095"/>
                </a:cubicBezTo>
                <a:cubicBezTo>
                  <a:pt x="529557" y="282095"/>
                  <a:pt x="529764" y="280384"/>
                  <a:pt x="532253" y="279062"/>
                </a:cubicBezTo>
                <a:cubicBezTo>
                  <a:pt x="532253" y="279062"/>
                  <a:pt x="532564" y="277740"/>
                  <a:pt x="531942" y="276366"/>
                </a:cubicBezTo>
                <a:cubicBezTo>
                  <a:pt x="531320" y="274992"/>
                  <a:pt x="530438" y="272011"/>
                  <a:pt x="533731" y="271829"/>
                </a:cubicBezTo>
                <a:cubicBezTo>
                  <a:pt x="537049" y="271648"/>
                  <a:pt x="537386" y="271570"/>
                  <a:pt x="542544" y="272192"/>
                </a:cubicBezTo>
                <a:cubicBezTo>
                  <a:pt x="542544" y="272192"/>
                  <a:pt x="543530" y="269937"/>
                  <a:pt x="547548" y="270455"/>
                </a:cubicBezTo>
                <a:cubicBezTo>
                  <a:pt x="551566" y="270948"/>
                  <a:pt x="553277" y="272425"/>
                  <a:pt x="555247" y="273825"/>
                </a:cubicBezTo>
                <a:cubicBezTo>
                  <a:pt x="555713" y="274162"/>
                  <a:pt x="566186" y="281628"/>
                  <a:pt x="567897" y="281706"/>
                </a:cubicBezTo>
                <a:cubicBezTo>
                  <a:pt x="567897" y="281706"/>
                  <a:pt x="567534" y="282873"/>
                  <a:pt x="564113" y="283702"/>
                </a:cubicBezTo>
                <a:cubicBezTo>
                  <a:pt x="564113" y="283702"/>
                  <a:pt x="562091" y="284221"/>
                  <a:pt x="560094" y="284221"/>
                </a:cubicBezTo>
                <a:cubicBezTo>
                  <a:pt x="560094" y="284221"/>
                  <a:pt x="557269" y="308899"/>
                  <a:pt x="564916" y="324687"/>
                </a:cubicBezTo>
                <a:lnTo>
                  <a:pt x="604812" y="249484"/>
                </a:lnTo>
                <a:cubicBezTo>
                  <a:pt x="597683" y="256301"/>
                  <a:pt x="588843" y="254850"/>
                  <a:pt x="588843" y="254850"/>
                </a:cubicBezTo>
                <a:cubicBezTo>
                  <a:pt x="573315" y="252957"/>
                  <a:pt x="571293" y="242718"/>
                  <a:pt x="571034" y="240022"/>
                </a:cubicBezTo>
                <a:lnTo>
                  <a:pt x="565927" y="239477"/>
                </a:lnTo>
                <a:lnTo>
                  <a:pt x="566160" y="237351"/>
                </a:lnTo>
                <a:lnTo>
                  <a:pt x="573471" y="238103"/>
                </a:lnTo>
                <a:lnTo>
                  <a:pt x="614740" y="227812"/>
                </a:lnTo>
                <a:lnTo>
                  <a:pt x="614740" y="216380"/>
                </a:lnTo>
                <a:lnTo>
                  <a:pt x="622777" y="216380"/>
                </a:lnTo>
                <a:lnTo>
                  <a:pt x="622777" y="212906"/>
                </a:lnTo>
                <a:cubicBezTo>
                  <a:pt x="621869" y="212465"/>
                  <a:pt x="615181" y="209588"/>
                  <a:pt x="600146" y="208655"/>
                </a:cubicBezTo>
                <a:cubicBezTo>
                  <a:pt x="583892" y="207644"/>
                  <a:pt x="571993" y="208058"/>
                  <a:pt x="571993" y="208058"/>
                </a:cubicBezTo>
                <a:cubicBezTo>
                  <a:pt x="571993" y="208058"/>
                  <a:pt x="573212" y="203081"/>
                  <a:pt x="587366" y="200463"/>
                </a:cubicBezTo>
                <a:cubicBezTo>
                  <a:pt x="601494" y="197845"/>
                  <a:pt x="605564" y="202744"/>
                  <a:pt x="622777" y="197819"/>
                </a:cubicBezTo>
                <a:close/>
                <a:moveTo>
                  <a:pt x="583348" y="118961"/>
                </a:moveTo>
                <a:lnTo>
                  <a:pt x="583400" y="119038"/>
                </a:lnTo>
                <a:lnTo>
                  <a:pt x="583335" y="118997"/>
                </a:lnTo>
                <a:close/>
                <a:moveTo>
                  <a:pt x="496428" y="96719"/>
                </a:moveTo>
                <a:cubicBezTo>
                  <a:pt x="494639" y="97393"/>
                  <a:pt x="492876" y="97782"/>
                  <a:pt x="491295" y="97963"/>
                </a:cubicBezTo>
                <a:lnTo>
                  <a:pt x="491943" y="173762"/>
                </a:lnTo>
                <a:cubicBezTo>
                  <a:pt x="493369" y="174203"/>
                  <a:pt x="494639" y="174955"/>
                  <a:pt x="495676" y="175940"/>
                </a:cubicBezTo>
                <a:cubicBezTo>
                  <a:pt x="497413" y="174255"/>
                  <a:pt x="499850" y="173218"/>
                  <a:pt x="502546" y="173218"/>
                </a:cubicBezTo>
                <a:cubicBezTo>
                  <a:pt x="504646" y="173218"/>
                  <a:pt x="506538" y="173866"/>
                  <a:pt x="508119" y="174903"/>
                </a:cubicBezTo>
                <a:lnTo>
                  <a:pt x="508093" y="174929"/>
                </a:lnTo>
                <a:cubicBezTo>
                  <a:pt x="509078" y="173659"/>
                  <a:pt x="510426" y="172648"/>
                  <a:pt x="511982" y="171999"/>
                </a:cubicBezTo>
                <a:close/>
                <a:moveTo>
                  <a:pt x="480019" y="96122"/>
                </a:moveTo>
                <a:lnTo>
                  <a:pt x="464724" y="170911"/>
                </a:lnTo>
                <a:cubicBezTo>
                  <a:pt x="466539" y="171507"/>
                  <a:pt x="468094" y="172570"/>
                  <a:pt x="469209" y="173944"/>
                </a:cubicBezTo>
                <a:cubicBezTo>
                  <a:pt x="470790" y="172881"/>
                  <a:pt x="472708" y="172233"/>
                  <a:pt x="474808" y="172233"/>
                </a:cubicBezTo>
                <a:cubicBezTo>
                  <a:pt x="477867" y="172233"/>
                  <a:pt x="480563" y="173581"/>
                  <a:pt x="482300" y="175629"/>
                </a:cubicBezTo>
                <a:cubicBezTo>
                  <a:pt x="483259" y="174799"/>
                  <a:pt x="484400" y="174177"/>
                  <a:pt x="485670" y="173762"/>
                </a:cubicBezTo>
                <a:lnTo>
                  <a:pt x="485670" y="97989"/>
                </a:lnTo>
                <a:cubicBezTo>
                  <a:pt x="483466" y="97496"/>
                  <a:pt x="481626" y="96848"/>
                  <a:pt x="480019" y="96122"/>
                </a:cubicBezTo>
                <a:close/>
                <a:moveTo>
                  <a:pt x="501794" y="93478"/>
                </a:moveTo>
                <a:cubicBezTo>
                  <a:pt x="500550" y="94567"/>
                  <a:pt x="499228" y="95423"/>
                  <a:pt x="497880" y="96071"/>
                </a:cubicBezTo>
                <a:lnTo>
                  <a:pt x="513485" y="171507"/>
                </a:lnTo>
                <a:cubicBezTo>
                  <a:pt x="514263" y="171325"/>
                  <a:pt x="515041" y="171196"/>
                  <a:pt x="515870" y="171196"/>
                </a:cubicBezTo>
                <a:lnTo>
                  <a:pt x="520674" y="172435"/>
                </a:lnTo>
                <a:lnTo>
                  <a:pt x="520666" y="172440"/>
                </a:lnTo>
                <a:lnTo>
                  <a:pt x="520692" y="172440"/>
                </a:lnTo>
                <a:lnTo>
                  <a:pt x="520674" y="172435"/>
                </a:lnTo>
                <a:lnTo>
                  <a:pt x="527665" y="168500"/>
                </a:lnTo>
                <a:close/>
                <a:moveTo>
                  <a:pt x="474730" y="92441"/>
                </a:moveTo>
                <a:lnTo>
                  <a:pt x="448729" y="167852"/>
                </a:lnTo>
                <a:cubicBezTo>
                  <a:pt x="451892" y="167981"/>
                  <a:pt x="454666" y="169511"/>
                  <a:pt x="456299" y="171818"/>
                </a:cubicBezTo>
                <a:cubicBezTo>
                  <a:pt x="457802" y="170911"/>
                  <a:pt x="459617" y="170366"/>
                  <a:pt x="461561" y="170366"/>
                </a:cubicBezTo>
                <a:lnTo>
                  <a:pt x="461561" y="170340"/>
                </a:lnTo>
                <a:cubicBezTo>
                  <a:pt x="462132" y="170340"/>
                  <a:pt x="462676" y="170418"/>
                  <a:pt x="463220" y="170496"/>
                </a:cubicBezTo>
                <a:lnTo>
                  <a:pt x="478593" y="95345"/>
                </a:lnTo>
                <a:cubicBezTo>
                  <a:pt x="476986" y="94437"/>
                  <a:pt x="475715" y="93478"/>
                  <a:pt x="474730" y="92441"/>
                </a:cubicBezTo>
                <a:close/>
                <a:moveTo>
                  <a:pt x="505138" y="89486"/>
                </a:moveTo>
                <a:cubicBezTo>
                  <a:pt x="504516" y="90549"/>
                  <a:pt x="503816" y="91456"/>
                  <a:pt x="503064" y="92260"/>
                </a:cubicBezTo>
                <a:lnTo>
                  <a:pt x="529324" y="168474"/>
                </a:lnTo>
                <a:cubicBezTo>
                  <a:pt x="532746" y="168681"/>
                  <a:pt x="535624" y="170522"/>
                  <a:pt x="537127" y="173166"/>
                </a:cubicBezTo>
                <a:lnTo>
                  <a:pt x="537127" y="173140"/>
                </a:lnTo>
                <a:cubicBezTo>
                  <a:pt x="539642" y="172155"/>
                  <a:pt x="542623" y="170418"/>
                  <a:pt x="545397" y="167411"/>
                </a:cubicBezTo>
                <a:lnTo>
                  <a:pt x="510737" y="97859"/>
                </a:lnTo>
                <a:cubicBezTo>
                  <a:pt x="507393" y="95604"/>
                  <a:pt x="505734" y="92312"/>
                  <a:pt x="505138" y="89486"/>
                </a:cubicBezTo>
                <a:close/>
                <a:moveTo>
                  <a:pt x="471412" y="86635"/>
                </a:moveTo>
                <a:lnTo>
                  <a:pt x="429157" y="166270"/>
                </a:lnTo>
                <a:cubicBezTo>
                  <a:pt x="431490" y="170418"/>
                  <a:pt x="434627" y="173788"/>
                  <a:pt x="438879" y="175732"/>
                </a:cubicBezTo>
                <a:cubicBezTo>
                  <a:pt x="439345" y="171688"/>
                  <a:pt x="442715" y="168500"/>
                  <a:pt x="447070" y="167955"/>
                </a:cubicBezTo>
                <a:lnTo>
                  <a:pt x="473564" y="91119"/>
                </a:lnTo>
                <a:cubicBezTo>
                  <a:pt x="472397" y="89564"/>
                  <a:pt x="471749" y="88009"/>
                  <a:pt x="471412" y="86635"/>
                </a:cubicBezTo>
                <a:close/>
                <a:moveTo>
                  <a:pt x="486085" y="31859"/>
                </a:moveTo>
                <a:lnTo>
                  <a:pt x="490440" y="31859"/>
                </a:lnTo>
                <a:lnTo>
                  <a:pt x="490440" y="56330"/>
                </a:lnTo>
                <a:lnTo>
                  <a:pt x="499409" y="56330"/>
                </a:lnTo>
                <a:lnTo>
                  <a:pt x="499409" y="67737"/>
                </a:lnTo>
                <a:lnTo>
                  <a:pt x="538009" y="88397"/>
                </a:lnTo>
                <a:lnTo>
                  <a:pt x="538009" y="88449"/>
                </a:lnTo>
                <a:lnTo>
                  <a:pt x="545319" y="89201"/>
                </a:lnTo>
                <a:lnTo>
                  <a:pt x="545112" y="91327"/>
                </a:lnTo>
                <a:lnTo>
                  <a:pt x="538086" y="90601"/>
                </a:lnTo>
                <a:cubicBezTo>
                  <a:pt x="537049" y="92778"/>
                  <a:pt x="532668" y="100374"/>
                  <a:pt x="521366" y="100633"/>
                </a:cubicBezTo>
                <a:cubicBezTo>
                  <a:pt x="518022" y="100711"/>
                  <a:pt x="515300" y="100141"/>
                  <a:pt x="513096" y="99207"/>
                </a:cubicBezTo>
                <a:lnTo>
                  <a:pt x="546460" y="166167"/>
                </a:lnTo>
                <a:cubicBezTo>
                  <a:pt x="551981" y="159323"/>
                  <a:pt x="556284" y="146854"/>
                  <a:pt x="553822" y="124119"/>
                </a:cubicBezTo>
                <a:cubicBezTo>
                  <a:pt x="553822" y="124119"/>
                  <a:pt x="550270" y="124197"/>
                  <a:pt x="548896" y="123679"/>
                </a:cubicBezTo>
                <a:cubicBezTo>
                  <a:pt x="547522" y="123160"/>
                  <a:pt x="545915" y="122175"/>
                  <a:pt x="545915" y="122175"/>
                </a:cubicBezTo>
                <a:cubicBezTo>
                  <a:pt x="545915" y="122175"/>
                  <a:pt x="550996" y="119712"/>
                  <a:pt x="558851" y="113024"/>
                </a:cubicBezTo>
                <a:cubicBezTo>
                  <a:pt x="558851" y="113024"/>
                  <a:pt x="561884" y="110121"/>
                  <a:pt x="566420" y="109758"/>
                </a:cubicBezTo>
                <a:cubicBezTo>
                  <a:pt x="566420" y="109758"/>
                  <a:pt x="569635" y="109343"/>
                  <a:pt x="570594" y="111184"/>
                </a:cubicBezTo>
                <a:cubicBezTo>
                  <a:pt x="570594" y="111184"/>
                  <a:pt x="572201" y="111080"/>
                  <a:pt x="576012" y="110536"/>
                </a:cubicBezTo>
                <a:cubicBezTo>
                  <a:pt x="579849" y="109991"/>
                  <a:pt x="581948" y="111573"/>
                  <a:pt x="581948" y="111573"/>
                </a:cubicBezTo>
                <a:lnTo>
                  <a:pt x="581197" y="115617"/>
                </a:lnTo>
                <a:cubicBezTo>
                  <a:pt x="581197" y="115617"/>
                  <a:pt x="580419" y="117794"/>
                  <a:pt x="582700" y="118598"/>
                </a:cubicBezTo>
                <a:lnTo>
                  <a:pt x="583335" y="118997"/>
                </a:lnTo>
                <a:lnTo>
                  <a:pt x="582078" y="122434"/>
                </a:lnTo>
                <a:cubicBezTo>
                  <a:pt x="582000" y="122460"/>
                  <a:pt x="581845" y="122460"/>
                  <a:pt x="581845" y="122460"/>
                </a:cubicBezTo>
                <a:lnTo>
                  <a:pt x="579097" y="122460"/>
                </a:lnTo>
                <a:lnTo>
                  <a:pt x="577412" y="128915"/>
                </a:lnTo>
                <a:cubicBezTo>
                  <a:pt x="577412" y="128915"/>
                  <a:pt x="568183" y="126427"/>
                  <a:pt x="567924" y="131145"/>
                </a:cubicBezTo>
                <a:cubicBezTo>
                  <a:pt x="567639" y="135863"/>
                  <a:pt x="570957" y="167152"/>
                  <a:pt x="565669" y="179854"/>
                </a:cubicBezTo>
                <a:cubicBezTo>
                  <a:pt x="562454" y="187579"/>
                  <a:pt x="556284" y="200204"/>
                  <a:pt x="534016" y="208603"/>
                </a:cubicBezTo>
                <a:cubicBezTo>
                  <a:pt x="537775" y="209744"/>
                  <a:pt x="540886" y="211040"/>
                  <a:pt x="542623" y="212491"/>
                </a:cubicBezTo>
                <a:cubicBezTo>
                  <a:pt x="550141" y="218791"/>
                  <a:pt x="542312" y="225660"/>
                  <a:pt x="542312" y="225660"/>
                </a:cubicBezTo>
                <a:cubicBezTo>
                  <a:pt x="538501" y="229160"/>
                  <a:pt x="530932" y="227164"/>
                  <a:pt x="530932" y="227164"/>
                </a:cubicBezTo>
                <a:lnTo>
                  <a:pt x="512785" y="223483"/>
                </a:lnTo>
                <a:cubicBezTo>
                  <a:pt x="511800" y="225608"/>
                  <a:pt x="510478" y="226905"/>
                  <a:pt x="510478" y="226905"/>
                </a:cubicBezTo>
                <a:cubicBezTo>
                  <a:pt x="506953" y="230067"/>
                  <a:pt x="502727" y="229004"/>
                  <a:pt x="502727" y="229004"/>
                </a:cubicBezTo>
                <a:lnTo>
                  <a:pt x="479033" y="224183"/>
                </a:lnTo>
                <a:cubicBezTo>
                  <a:pt x="478593" y="225194"/>
                  <a:pt x="478230" y="225816"/>
                  <a:pt x="478230" y="225816"/>
                </a:cubicBezTo>
                <a:cubicBezTo>
                  <a:pt x="475560" y="230249"/>
                  <a:pt x="470660" y="228849"/>
                  <a:pt x="470660" y="228849"/>
                </a:cubicBezTo>
                <a:lnTo>
                  <a:pt x="433201" y="220476"/>
                </a:lnTo>
                <a:cubicBezTo>
                  <a:pt x="425891" y="217106"/>
                  <a:pt x="428224" y="210443"/>
                  <a:pt x="428224" y="210443"/>
                </a:cubicBezTo>
                <a:cubicBezTo>
                  <a:pt x="430091" y="205725"/>
                  <a:pt x="432294" y="203937"/>
                  <a:pt x="434083" y="203341"/>
                </a:cubicBezTo>
                <a:cubicBezTo>
                  <a:pt x="433072" y="202667"/>
                  <a:pt x="432139" y="201967"/>
                  <a:pt x="431283" y="201319"/>
                </a:cubicBezTo>
                <a:cubicBezTo>
                  <a:pt x="415211" y="189316"/>
                  <a:pt x="413163" y="176121"/>
                  <a:pt x="410519" y="156160"/>
                </a:cubicBezTo>
                <a:cubicBezTo>
                  <a:pt x="410519" y="156160"/>
                  <a:pt x="409663" y="149343"/>
                  <a:pt x="409689" y="142525"/>
                </a:cubicBezTo>
                <a:cubicBezTo>
                  <a:pt x="409715" y="136018"/>
                  <a:pt x="410700" y="129511"/>
                  <a:pt x="407149" y="129097"/>
                </a:cubicBezTo>
                <a:cubicBezTo>
                  <a:pt x="407149" y="129097"/>
                  <a:pt x="405956" y="128500"/>
                  <a:pt x="399916" y="129978"/>
                </a:cubicBezTo>
                <a:lnTo>
                  <a:pt x="397946" y="123653"/>
                </a:lnTo>
                <a:cubicBezTo>
                  <a:pt x="397946" y="123653"/>
                  <a:pt x="392865" y="124897"/>
                  <a:pt x="392865" y="121942"/>
                </a:cubicBezTo>
                <a:cubicBezTo>
                  <a:pt x="392865" y="121942"/>
                  <a:pt x="393046" y="120231"/>
                  <a:pt x="395561" y="118909"/>
                </a:cubicBezTo>
                <a:cubicBezTo>
                  <a:pt x="395561" y="118909"/>
                  <a:pt x="395846" y="117587"/>
                  <a:pt x="395224" y="116213"/>
                </a:cubicBezTo>
                <a:cubicBezTo>
                  <a:pt x="394628" y="114839"/>
                  <a:pt x="393746" y="111832"/>
                  <a:pt x="397039" y="111650"/>
                </a:cubicBezTo>
                <a:cubicBezTo>
                  <a:pt x="400331" y="111469"/>
                  <a:pt x="400668" y="111417"/>
                  <a:pt x="405852" y="112039"/>
                </a:cubicBezTo>
                <a:cubicBezTo>
                  <a:pt x="405852" y="112039"/>
                  <a:pt x="406812" y="109758"/>
                  <a:pt x="410830" y="110276"/>
                </a:cubicBezTo>
                <a:cubicBezTo>
                  <a:pt x="414848" y="110795"/>
                  <a:pt x="416585" y="112273"/>
                  <a:pt x="418555" y="113672"/>
                </a:cubicBezTo>
                <a:cubicBezTo>
                  <a:pt x="419021" y="114009"/>
                  <a:pt x="429468" y="121475"/>
                  <a:pt x="431179" y="121553"/>
                </a:cubicBezTo>
                <a:cubicBezTo>
                  <a:pt x="431179" y="121553"/>
                  <a:pt x="430842" y="122720"/>
                  <a:pt x="427421" y="123575"/>
                </a:cubicBezTo>
                <a:cubicBezTo>
                  <a:pt x="427421" y="123575"/>
                  <a:pt x="425399" y="124068"/>
                  <a:pt x="423402" y="124068"/>
                </a:cubicBezTo>
                <a:cubicBezTo>
                  <a:pt x="423402" y="124068"/>
                  <a:pt x="420577" y="148746"/>
                  <a:pt x="428224" y="164534"/>
                </a:cubicBezTo>
                <a:lnTo>
                  <a:pt x="468120" y="89331"/>
                </a:lnTo>
                <a:cubicBezTo>
                  <a:pt x="461017" y="96148"/>
                  <a:pt x="452151" y="94697"/>
                  <a:pt x="452151" y="94697"/>
                </a:cubicBezTo>
                <a:cubicBezTo>
                  <a:pt x="436623" y="92804"/>
                  <a:pt x="434601" y="82591"/>
                  <a:pt x="434342" y="79869"/>
                </a:cubicBezTo>
                <a:lnTo>
                  <a:pt x="429261" y="79350"/>
                </a:lnTo>
                <a:lnTo>
                  <a:pt x="429468" y="77224"/>
                </a:lnTo>
                <a:lnTo>
                  <a:pt x="436779" y="77976"/>
                </a:lnTo>
                <a:lnTo>
                  <a:pt x="478048" y="67685"/>
                </a:lnTo>
                <a:lnTo>
                  <a:pt x="478048" y="56253"/>
                </a:lnTo>
                <a:lnTo>
                  <a:pt x="486085" y="56253"/>
                </a:lnTo>
                <a:lnTo>
                  <a:pt x="486085" y="52779"/>
                </a:lnTo>
                <a:cubicBezTo>
                  <a:pt x="485151" y="52338"/>
                  <a:pt x="478463" y="49461"/>
                  <a:pt x="463428" y="48528"/>
                </a:cubicBezTo>
                <a:cubicBezTo>
                  <a:pt x="447174" y="47542"/>
                  <a:pt x="435275" y="47957"/>
                  <a:pt x="435275" y="47957"/>
                </a:cubicBezTo>
                <a:cubicBezTo>
                  <a:pt x="435275" y="47957"/>
                  <a:pt x="436520" y="42954"/>
                  <a:pt x="450674" y="40336"/>
                </a:cubicBezTo>
                <a:cubicBezTo>
                  <a:pt x="464802" y="37718"/>
                  <a:pt x="468872" y="42617"/>
                  <a:pt x="486085" y="37692"/>
                </a:cubicBezTo>
                <a:close/>
                <a:moveTo>
                  <a:pt x="375289" y="16850"/>
                </a:moveTo>
                <a:lnTo>
                  <a:pt x="375289" y="221746"/>
                </a:lnTo>
                <a:lnTo>
                  <a:pt x="703787" y="606964"/>
                </a:lnTo>
                <a:cubicBezTo>
                  <a:pt x="737876" y="599524"/>
                  <a:pt x="787622" y="588896"/>
                  <a:pt x="813416" y="583400"/>
                </a:cubicBezTo>
                <a:lnTo>
                  <a:pt x="821374" y="581689"/>
                </a:lnTo>
                <a:lnTo>
                  <a:pt x="822982" y="581352"/>
                </a:lnTo>
                <a:lnTo>
                  <a:pt x="823163" y="581274"/>
                </a:lnTo>
                <a:lnTo>
                  <a:pt x="823344" y="581274"/>
                </a:lnTo>
                <a:cubicBezTo>
                  <a:pt x="845094" y="577101"/>
                  <a:pt x="858937" y="568572"/>
                  <a:pt x="866869" y="554392"/>
                </a:cubicBezTo>
                <a:cubicBezTo>
                  <a:pt x="874232" y="541249"/>
                  <a:pt x="875009" y="525280"/>
                  <a:pt x="874854" y="512837"/>
                </a:cubicBezTo>
                <a:lnTo>
                  <a:pt x="874854" y="384622"/>
                </a:lnTo>
                <a:lnTo>
                  <a:pt x="560691" y="16850"/>
                </a:lnTo>
                <a:close/>
                <a:moveTo>
                  <a:pt x="358439" y="0"/>
                </a:moveTo>
                <a:lnTo>
                  <a:pt x="891730" y="0"/>
                </a:lnTo>
                <a:lnTo>
                  <a:pt x="891730" y="512630"/>
                </a:lnTo>
                <a:cubicBezTo>
                  <a:pt x="891885" y="526110"/>
                  <a:pt x="891159" y="545552"/>
                  <a:pt x="881594" y="562636"/>
                </a:cubicBezTo>
                <a:cubicBezTo>
                  <a:pt x="871847" y="580030"/>
                  <a:pt x="854686" y="592447"/>
                  <a:pt x="826533" y="597839"/>
                </a:cubicBezTo>
                <a:lnTo>
                  <a:pt x="824926" y="598176"/>
                </a:lnTo>
                <a:cubicBezTo>
                  <a:pt x="793559" y="604864"/>
                  <a:pt x="694169" y="626044"/>
                  <a:pt x="675142" y="630606"/>
                </a:cubicBezTo>
                <a:cubicBezTo>
                  <a:pt x="658370" y="634624"/>
                  <a:pt x="645227" y="640820"/>
                  <a:pt x="633587" y="652485"/>
                </a:cubicBezTo>
                <a:lnTo>
                  <a:pt x="625395" y="661195"/>
                </a:lnTo>
                <a:lnTo>
                  <a:pt x="617800" y="653159"/>
                </a:lnTo>
                <a:cubicBezTo>
                  <a:pt x="605927" y="641235"/>
                  <a:pt x="592525" y="634702"/>
                  <a:pt x="575727" y="630684"/>
                </a:cubicBezTo>
                <a:cubicBezTo>
                  <a:pt x="563439" y="627755"/>
                  <a:pt x="450155" y="603516"/>
                  <a:pt x="424439" y="598099"/>
                </a:cubicBezTo>
                <a:cubicBezTo>
                  <a:pt x="423169" y="597839"/>
                  <a:pt x="421951" y="597502"/>
                  <a:pt x="420706" y="597269"/>
                </a:cubicBezTo>
                <a:cubicBezTo>
                  <a:pt x="399320" y="593406"/>
                  <a:pt x="380137" y="582700"/>
                  <a:pt x="369716" y="565384"/>
                </a:cubicBezTo>
                <a:lnTo>
                  <a:pt x="369741" y="565384"/>
                </a:lnTo>
                <a:cubicBezTo>
                  <a:pt x="369093" y="564321"/>
                  <a:pt x="368497" y="563206"/>
                  <a:pt x="367927" y="562065"/>
                </a:cubicBezTo>
                <a:cubicBezTo>
                  <a:pt x="358957" y="544619"/>
                  <a:pt x="358439" y="524892"/>
                  <a:pt x="358439" y="513071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256608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spalt - bild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7E1A0938-B068-44D4-93ED-06EC0A21775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6120000" cy="6858000"/>
          </a:xfrm>
          <a:noFill/>
        </p:spPr>
        <p:txBody>
          <a:bodyPr vert="horz" lIns="0" tIns="0" rIns="0" bIns="1044000" rtlCol="0" anchor="ctr">
            <a:normAutofit/>
          </a:bodyPr>
          <a:lstStyle>
            <a:lvl1pPr marL="0" indent="0" algn="ctr">
              <a:buNone/>
              <a:defRPr lang="sv-SE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Använd bildbanken i menyfliksområdet för att </a:t>
            </a:r>
            <a:br>
              <a:rPr lang="sv-SE" dirty="0"/>
            </a:br>
            <a:r>
              <a:rPr lang="sv-SE" dirty="0"/>
              <a:t>lägga till bild eller illustration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49B5C10-A7A0-4B41-BA90-34D26ED372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24938" y="1700213"/>
            <a:ext cx="5040000" cy="4097337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8" name="Rubrik 7">
            <a:extLst>
              <a:ext uri="{FF2B5EF4-FFF2-40B4-BE49-F238E27FC236}">
                <a16:creationId xmlns:a16="http://schemas.microsoft.com/office/drawing/2014/main" id="{84CB74BB-ED83-D141-A1AE-491A46300D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4938" y="397871"/>
            <a:ext cx="5040000" cy="1009650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1BB6134D-DE09-4DFC-BE94-00A7ECA57500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623888" y="7428516"/>
            <a:ext cx="712218" cy="158725"/>
          </a:xfrm>
        </p:spPr>
        <p:txBody>
          <a:bodyPr/>
          <a:lstStyle/>
          <a:p>
            <a:fld id="{29A5E338-C189-412A-B2E8-8F2805692024}" type="datetime1">
              <a:rPr lang="sv-SE" smtClean="0"/>
              <a:t>2024-03-07</a:t>
            </a:fld>
            <a:endParaRPr lang="sv-SE" dirty="0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2A212A9D-3C2C-5512-B718-F9D8D8AF4D00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623888" y="7018766"/>
            <a:ext cx="5012141" cy="173591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10" name="Platshållare för bildnummer 9">
            <a:extLst>
              <a:ext uri="{FF2B5EF4-FFF2-40B4-BE49-F238E27FC236}">
                <a16:creationId xmlns:a16="http://schemas.microsoft.com/office/drawing/2014/main" id="{0419B487-3EE7-CA85-A946-3618CAC52B0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623888" y="7223641"/>
            <a:ext cx="354302" cy="173591"/>
          </a:xfrm>
        </p:spPr>
        <p:txBody>
          <a:bodyPr/>
          <a:lstStyle/>
          <a:p>
            <a:fld id="{FD132A51-5432-4457-B829-4ADE4648F9BE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023908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27" userDrawn="1">
          <p15:clr>
            <a:srgbClr val="FBAE40"/>
          </p15:clr>
        </p15:guide>
        <p15:guide id="2" pos="396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bild/kapitelsi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tshållare för bild 11">
            <a:extLst>
              <a:ext uri="{FF2B5EF4-FFF2-40B4-BE49-F238E27FC236}">
                <a16:creationId xmlns:a16="http://schemas.microsoft.com/office/drawing/2014/main" id="{C8BF655D-06F9-6342-DA94-EFEA1A15109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4B7B"/>
          </a:solidFill>
        </p:spPr>
        <p:txBody>
          <a:bodyPr vert="horz" wrap="square" lIns="0" tIns="0" rIns="0" bIns="1044000" rtlCol="0" anchor="ctr">
            <a:noAutofit/>
          </a:bodyPr>
          <a:lstStyle>
            <a:lvl1pPr marL="0" indent="0" algn="ctr">
              <a:buNone/>
              <a:defRPr lang="sv-SE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Använd bildbanken i menyfliksområdet för att </a:t>
            </a:r>
            <a:br>
              <a:rPr lang="sv-SE" dirty="0"/>
            </a:br>
            <a:r>
              <a:rPr lang="sv-SE" dirty="0"/>
              <a:t>lägga till bild eller illustration</a:t>
            </a:r>
          </a:p>
        </p:txBody>
      </p:sp>
      <p:sp>
        <p:nvSpPr>
          <p:cNvPr id="9" name="Logo">
            <a:extLst>
              <a:ext uri="{FF2B5EF4-FFF2-40B4-BE49-F238E27FC236}">
                <a16:creationId xmlns:a16="http://schemas.microsoft.com/office/drawing/2014/main" id="{95D9A357-5B7C-7E27-A358-70797A4C17D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8" hasCustomPrompt="1"/>
          </p:nvPr>
        </p:nvSpPr>
        <p:spPr>
          <a:xfrm>
            <a:off x="10667444" y="5852160"/>
            <a:ext cx="897493" cy="677646"/>
          </a:xfrm>
          <a:custGeom>
            <a:avLst/>
            <a:gdLst>
              <a:gd name="connsiteX0" fmla="*/ 849314 w 897493"/>
              <a:gd name="connsiteY0" fmla="*/ 585048 h 677646"/>
              <a:gd name="connsiteX1" fmla="*/ 821178 w 897493"/>
              <a:gd name="connsiteY1" fmla="*/ 622061 h 677646"/>
              <a:gd name="connsiteX2" fmla="*/ 849314 w 897493"/>
              <a:gd name="connsiteY2" fmla="*/ 659689 h 677646"/>
              <a:gd name="connsiteX3" fmla="*/ 877116 w 897493"/>
              <a:gd name="connsiteY3" fmla="*/ 622061 h 677646"/>
              <a:gd name="connsiteX4" fmla="*/ 849314 w 897493"/>
              <a:gd name="connsiteY4" fmla="*/ 585048 h 677646"/>
              <a:gd name="connsiteX5" fmla="*/ 165658 w 897493"/>
              <a:gd name="connsiteY5" fmla="*/ 584769 h 677646"/>
              <a:gd name="connsiteX6" fmla="*/ 136888 w 897493"/>
              <a:gd name="connsiteY6" fmla="*/ 622471 h 677646"/>
              <a:gd name="connsiteX7" fmla="*/ 165658 w 897493"/>
              <a:gd name="connsiteY7" fmla="*/ 660043 h 677646"/>
              <a:gd name="connsiteX8" fmla="*/ 194278 w 897493"/>
              <a:gd name="connsiteY8" fmla="*/ 622471 h 677646"/>
              <a:gd name="connsiteX9" fmla="*/ 165658 w 897493"/>
              <a:gd name="connsiteY9" fmla="*/ 584769 h 677646"/>
              <a:gd name="connsiteX10" fmla="*/ 363173 w 897493"/>
              <a:gd name="connsiteY10" fmla="*/ 584546 h 677646"/>
              <a:gd name="connsiteX11" fmla="*/ 334552 w 897493"/>
              <a:gd name="connsiteY11" fmla="*/ 612757 h 677646"/>
              <a:gd name="connsiteX12" fmla="*/ 389858 w 897493"/>
              <a:gd name="connsiteY12" fmla="*/ 612757 h 677646"/>
              <a:gd name="connsiteX13" fmla="*/ 363173 w 897493"/>
              <a:gd name="connsiteY13" fmla="*/ 584546 h 677646"/>
              <a:gd name="connsiteX14" fmla="*/ 590408 w 897493"/>
              <a:gd name="connsiteY14" fmla="*/ 568802 h 677646"/>
              <a:gd name="connsiteX15" fmla="*/ 611138 w 897493"/>
              <a:gd name="connsiteY15" fmla="*/ 568802 h 677646"/>
              <a:gd name="connsiteX16" fmla="*/ 611138 w 897493"/>
              <a:gd name="connsiteY16" fmla="*/ 634027 h 677646"/>
              <a:gd name="connsiteX17" fmla="*/ 632836 w 897493"/>
              <a:gd name="connsiteY17" fmla="*/ 657809 h 677646"/>
              <a:gd name="connsiteX18" fmla="*/ 657865 w 897493"/>
              <a:gd name="connsiteY18" fmla="*/ 631124 h 677646"/>
              <a:gd name="connsiteX19" fmla="*/ 657865 w 897493"/>
              <a:gd name="connsiteY19" fmla="*/ 568821 h 677646"/>
              <a:gd name="connsiteX20" fmla="*/ 678652 w 897493"/>
              <a:gd name="connsiteY20" fmla="*/ 568821 h 677646"/>
              <a:gd name="connsiteX21" fmla="*/ 678652 w 897493"/>
              <a:gd name="connsiteY21" fmla="*/ 675283 h 677646"/>
              <a:gd name="connsiteX22" fmla="*/ 658275 w 897493"/>
              <a:gd name="connsiteY22" fmla="*/ 675283 h 677646"/>
              <a:gd name="connsiteX23" fmla="*/ 658275 w 897493"/>
              <a:gd name="connsiteY23" fmla="*/ 656841 h 677646"/>
              <a:gd name="connsiteX24" fmla="*/ 657158 w 897493"/>
              <a:gd name="connsiteY24" fmla="*/ 656841 h 677646"/>
              <a:gd name="connsiteX25" fmla="*/ 625337 w 897493"/>
              <a:gd name="connsiteY25" fmla="*/ 676660 h 677646"/>
              <a:gd name="connsiteX26" fmla="*/ 590408 w 897493"/>
              <a:gd name="connsiteY26" fmla="*/ 636520 h 677646"/>
              <a:gd name="connsiteX27" fmla="*/ 363043 w 897493"/>
              <a:gd name="connsiteY27" fmla="*/ 567444 h 677646"/>
              <a:gd name="connsiteX28" fmla="*/ 410179 w 897493"/>
              <a:gd name="connsiteY28" fmla="*/ 620945 h 677646"/>
              <a:gd name="connsiteX29" fmla="*/ 410179 w 897493"/>
              <a:gd name="connsiteY29" fmla="*/ 628296 h 677646"/>
              <a:gd name="connsiteX30" fmla="*/ 334497 w 897493"/>
              <a:gd name="connsiteY30" fmla="*/ 628296 h 677646"/>
              <a:gd name="connsiteX31" fmla="*/ 364718 w 897493"/>
              <a:gd name="connsiteY31" fmla="*/ 660322 h 677646"/>
              <a:gd name="connsiteX32" fmla="*/ 389244 w 897493"/>
              <a:gd name="connsiteY32" fmla="*/ 645137 h 677646"/>
              <a:gd name="connsiteX33" fmla="*/ 408858 w 897493"/>
              <a:gd name="connsiteY33" fmla="*/ 648672 h 677646"/>
              <a:gd name="connsiteX34" fmla="*/ 364494 w 897493"/>
              <a:gd name="connsiteY34" fmla="*/ 677442 h 677646"/>
              <a:gd name="connsiteX35" fmla="*/ 313822 w 897493"/>
              <a:gd name="connsiteY35" fmla="*/ 622751 h 677646"/>
              <a:gd name="connsiteX36" fmla="*/ 363043 w 897493"/>
              <a:gd name="connsiteY36" fmla="*/ 567444 h 677646"/>
              <a:gd name="connsiteX37" fmla="*/ 165583 w 897493"/>
              <a:gd name="connsiteY37" fmla="*/ 567444 h 677646"/>
              <a:gd name="connsiteX38" fmla="*/ 215213 w 897493"/>
              <a:gd name="connsiteY38" fmla="*/ 622545 h 677646"/>
              <a:gd name="connsiteX39" fmla="*/ 165583 w 897493"/>
              <a:gd name="connsiteY39" fmla="*/ 677442 h 677646"/>
              <a:gd name="connsiteX40" fmla="*/ 115953 w 897493"/>
              <a:gd name="connsiteY40" fmla="*/ 622545 h 677646"/>
              <a:gd name="connsiteX41" fmla="*/ 165583 w 897493"/>
              <a:gd name="connsiteY41" fmla="*/ 567444 h 677646"/>
              <a:gd name="connsiteX42" fmla="*/ 844886 w 897493"/>
              <a:gd name="connsiteY42" fmla="*/ 567426 h 677646"/>
              <a:gd name="connsiteX43" fmla="*/ 875516 w 897493"/>
              <a:gd name="connsiteY43" fmla="*/ 586072 h 677646"/>
              <a:gd name="connsiteX44" fmla="*/ 876763 w 897493"/>
              <a:gd name="connsiteY44" fmla="*/ 586072 h 677646"/>
              <a:gd name="connsiteX45" fmla="*/ 876763 w 897493"/>
              <a:gd name="connsiteY45" fmla="*/ 568821 h 677646"/>
              <a:gd name="connsiteX46" fmla="*/ 897493 w 897493"/>
              <a:gd name="connsiteY46" fmla="*/ 568821 h 677646"/>
              <a:gd name="connsiteX47" fmla="*/ 897493 w 897493"/>
              <a:gd name="connsiteY47" fmla="*/ 675265 h 677646"/>
              <a:gd name="connsiteX48" fmla="*/ 877247 w 897493"/>
              <a:gd name="connsiteY48" fmla="*/ 675265 h 677646"/>
              <a:gd name="connsiteX49" fmla="*/ 877247 w 897493"/>
              <a:gd name="connsiteY49" fmla="*/ 658703 h 677646"/>
              <a:gd name="connsiteX50" fmla="*/ 875516 w 897493"/>
              <a:gd name="connsiteY50" fmla="*/ 658703 h 677646"/>
              <a:gd name="connsiteX51" fmla="*/ 844737 w 897493"/>
              <a:gd name="connsiteY51" fmla="*/ 677349 h 677646"/>
              <a:gd name="connsiteX52" fmla="*/ 800243 w 897493"/>
              <a:gd name="connsiteY52" fmla="*/ 622248 h 677646"/>
              <a:gd name="connsiteX53" fmla="*/ 844886 w 897493"/>
              <a:gd name="connsiteY53" fmla="*/ 567426 h 677646"/>
              <a:gd name="connsiteX54" fmla="*/ 749868 w 897493"/>
              <a:gd name="connsiteY54" fmla="*/ 567426 h 677646"/>
              <a:gd name="connsiteX55" fmla="*/ 786118 w 897493"/>
              <a:gd name="connsiteY55" fmla="*/ 607565 h 677646"/>
              <a:gd name="connsiteX56" fmla="*/ 786118 w 897493"/>
              <a:gd name="connsiteY56" fmla="*/ 675283 h 677646"/>
              <a:gd name="connsiteX57" fmla="*/ 765388 w 897493"/>
              <a:gd name="connsiteY57" fmla="*/ 675283 h 677646"/>
              <a:gd name="connsiteX58" fmla="*/ 765388 w 897493"/>
              <a:gd name="connsiteY58" fmla="*/ 610059 h 677646"/>
              <a:gd name="connsiteX59" fmla="*/ 742796 w 897493"/>
              <a:gd name="connsiteY59" fmla="*/ 585383 h 677646"/>
              <a:gd name="connsiteX60" fmla="*/ 717990 w 897493"/>
              <a:gd name="connsiteY60" fmla="*/ 612069 h 677646"/>
              <a:gd name="connsiteX61" fmla="*/ 717990 w 897493"/>
              <a:gd name="connsiteY61" fmla="*/ 675283 h 677646"/>
              <a:gd name="connsiteX62" fmla="*/ 697260 w 897493"/>
              <a:gd name="connsiteY62" fmla="*/ 675283 h 677646"/>
              <a:gd name="connsiteX63" fmla="*/ 697260 w 897493"/>
              <a:gd name="connsiteY63" fmla="*/ 568821 h 677646"/>
              <a:gd name="connsiteX64" fmla="*/ 717153 w 897493"/>
              <a:gd name="connsiteY64" fmla="*/ 568821 h 677646"/>
              <a:gd name="connsiteX65" fmla="*/ 717153 w 897493"/>
              <a:gd name="connsiteY65" fmla="*/ 586147 h 677646"/>
              <a:gd name="connsiteX66" fmla="*/ 718474 w 897493"/>
              <a:gd name="connsiteY66" fmla="*/ 586147 h 677646"/>
              <a:gd name="connsiteX67" fmla="*/ 749868 w 897493"/>
              <a:gd name="connsiteY67" fmla="*/ 567426 h 677646"/>
              <a:gd name="connsiteX68" fmla="*/ 476855 w 897493"/>
              <a:gd name="connsiteY68" fmla="*/ 567426 h 677646"/>
              <a:gd name="connsiteX69" fmla="*/ 513106 w 897493"/>
              <a:gd name="connsiteY69" fmla="*/ 607565 h 677646"/>
              <a:gd name="connsiteX70" fmla="*/ 513106 w 897493"/>
              <a:gd name="connsiteY70" fmla="*/ 675283 h 677646"/>
              <a:gd name="connsiteX71" fmla="*/ 492375 w 897493"/>
              <a:gd name="connsiteY71" fmla="*/ 675283 h 677646"/>
              <a:gd name="connsiteX72" fmla="*/ 492375 w 897493"/>
              <a:gd name="connsiteY72" fmla="*/ 610059 h 677646"/>
              <a:gd name="connsiteX73" fmla="*/ 469784 w 897493"/>
              <a:gd name="connsiteY73" fmla="*/ 585383 h 677646"/>
              <a:gd name="connsiteX74" fmla="*/ 444978 w 897493"/>
              <a:gd name="connsiteY74" fmla="*/ 612069 h 677646"/>
              <a:gd name="connsiteX75" fmla="*/ 444978 w 897493"/>
              <a:gd name="connsiteY75" fmla="*/ 675283 h 677646"/>
              <a:gd name="connsiteX76" fmla="*/ 424248 w 897493"/>
              <a:gd name="connsiteY76" fmla="*/ 675283 h 677646"/>
              <a:gd name="connsiteX77" fmla="*/ 424248 w 897493"/>
              <a:gd name="connsiteY77" fmla="*/ 568821 h 677646"/>
              <a:gd name="connsiteX78" fmla="*/ 444141 w 897493"/>
              <a:gd name="connsiteY78" fmla="*/ 568821 h 677646"/>
              <a:gd name="connsiteX79" fmla="*/ 444141 w 897493"/>
              <a:gd name="connsiteY79" fmla="*/ 586147 h 677646"/>
              <a:gd name="connsiteX80" fmla="*/ 445462 w 897493"/>
              <a:gd name="connsiteY80" fmla="*/ 586147 h 677646"/>
              <a:gd name="connsiteX81" fmla="*/ 476855 w 897493"/>
              <a:gd name="connsiteY81" fmla="*/ 567426 h 677646"/>
              <a:gd name="connsiteX82" fmla="*/ 535139 w 897493"/>
              <a:gd name="connsiteY82" fmla="*/ 543308 h 677646"/>
              <a:gd name="connsiteX83" fmla="*/ 555869 w 897493"/>
              <a:gd name="connsiteY83" fmla="*/ 543308 h 677646"/>
              <a:gd name="connsiteX84" fmla="*/ 555869 w 897493"/>
              <a:gd name="connsiteY84" fmla="*/ 568821 h 677646"/>
              <a:gd name="connsiteX85" fmla="*/ 577697 w 897493"/>
              <a:gd name="connsiteY85" fmla="*/ 568821 h 677646"/>
              <a:gd name="connsiteX86" fmla="*/ 577697 w 897493"/>
              <a:gd name="connsiteY86" fmla="*/ 585457 h 677646"/>
              <a:gd name="connsiteX87" fmla="*/ 555869 w 897493"/>
              <a:gd name="connsiteY87" fmla="*/ 585457 h 677646"/>
              <a:gd name="connsiteX88" fmla="*/ 555869 w 897493"/>
              <a:gd name="connsiteY88" fmla="*/ 644020 h 677646"/>
              <a:gd name="connsiteX89" fmla="*/ 568616 w 897493"/>
              <a:gd name="connsiteY89" fmla="*/ 658237 h 677646"/>
              <a:gd name="connsiteX90" fmla="*/ 575892 w 897493"/>
              <a:gd name="connsiteY90" fmla="*/ 657344 h 677646"/>
              <a:gd name="connsiteX91" fmla="*/ 579633 w 897493"/>
              <a:gd name="connsiteY91" fmla="*/ 674464 h 677646"/>
              <a:gd name="connsiteX92" fmla="*/ 566178 w 897493"/>
              <a:gd name="connsiteY92" fmla="*/ 676679 h 677646"/>
              <a:gd name="connsiteX93" fmla="*/ 566197 w 897493"/>
              <a:gd name="connsiteY93" fmla="*/ 676660 h 677646"/>
              <a:gd name="connsiteX94" fmla="*/ 535139 w 897493"/>
              <a:gd name="connsiteY94" fmla="*/ 648318 h 677646"/>
              <a:gd name="connsiteX95" fmla="*/ 535139 w 897493"/>
              <a:gd name="connsiteY95" fmla="*/ 585457 h 677646"/>
              <a:gd name="connsiteX96" fmla="*/ 519544 w 897493"/>
              <a:gd name="connsiteY96" fmla="*/ 585457 h 677646"/>
              <a:gd name="connsiteX97" fmla="*/ 519544 w 897493"/>
              <a:gd name="connsiteY97" fmla="*/ 568821 h 677646"/>
              <a:gd name="connsiteX98" fmla="*/ 535139 w 897493"/>
              <a:gd name="connsiteY98" fmla="*/ 568821 h 677646"/>
              <a:gd name="connsiteX99" fmla="*/ 275115 w 897493"/>
              <a:gd name="connsiteY99" fmla="*/ 533315 h 677646"/>
              <a:gd name="connsiteX100" fmla="*/ 295845 w 897493"/>
              <a:gd name="connsiteY100" fmla="*/ 533315 h 677646"/>
              <a:gd name="connsiteX101" fmla="*/ 295845 w 897493"/>
              <a:gd name="connsiteY101" fmla="*/ 646160 h 677646"/>
              <a:gd name="connsiteX102" fmla="*/ 304368 w 897493"/>
              <a:gd name="connsiteY102" fmla="*/ 658573 h 677646"/>
              <a:gd name="connsiteX103" fmla="*/ 310881 w 897493"/>
              <a:gd name="connsiteY103" fmla="*/ 657605 h 677646"/>
              <a:gd name="connsiteX104" fmla="*/ 314622 w 897493"/>
              <a:gd name="connsiteY104" fmla="*/ 674167 h 677646"/>
              <a:gd name="connsiteX105" fmla="*/ 301726 w 897493"/>
              <a:gd name="connsiteY105" fmla="*/ 676046 h 677646"/>
              <a:gd name="connsiteX106" fmla="*/ 275115 w 897493"/>
              <a:gd name="connsiteY106" fmla="*/ 650478 h 677646"/>
              <a:gd name="connsiteX107" fmla="*/ 275115 w 897493"/>
              <a:gd name="connsiteY107" fmla="*/ 533334 h 677646"/>
              <a:gd name="connsiteX108" fmla="*/ 228202 w 897493"/>
              <a:gd name="connsiteY108" fmla="*/ 533315 h 677646"/>
              <a:gd name="connsiteX109" fmla="*/ 248932 w 897493"/>
              <a:gd name="connsiteY109" fmla="*/ 533315 h 677646"/>
              <a:gd name="connsiteX110" fmla="*/ 248932 w 897493"/>
              <a:gd name="connsiteY110" fmla="*/ 646160 h 677646"/>
              <a:gd name="connsiteX111" fmla="*/ 257455 w 897493"/>
              <a:gd name="connsiteY111" fmla="*/ 658573 h 677646"/>
              <a:gd name="connsiteX112" fmla="*/ 263968 w 897493"/>
              <a:gd name="connsiteY112" fmla="*/ 657605 h 677646"/>
              <a:gd name="connsiteX113" fmla="*/ 267709 w 897493"/>
              <a:gd name="connsiteY113" fmla="*/ 674167 h 677646"/>
              <a:gd name="connsiteX114" fmla="*/ 254813 w 897493"/>
              <a:gd name="connsiteY114" fmla="*/ 676046 h 677646"/>
              <a:gd name="connsiteX115" fmla="*/ 228202 w 897493"/>
              <a:gd name="connsiteY115" fmla="*/ 650478 h 677646"/>
              <a:gd name="connsiteX116" fmla="*/ 228202 w 897493"/>
              <a:gd name="connsiteY116" fmla="*/ 533334 h 677646"/>
              <a:gd name="connsiteX117" fmla="*/ 54115 w 897493"/>
              <a:gd name="connsiteY117" fmla="*/ 531398 h 677646"/>
              <a:gd name="connsiteX118" fmla="*/ 103671 w 897493"/>
              <a:gd name="connsiteY118" fmla="*/ 570626 h 677646"/>
              <a:gd name="connsiteX119" fmla="*/ 83015 w 897493"/>
              <a:gd name="connsiteY119" fmla="*/ 570626 h 677646"/>
              <a:gd name="connsiteX120" fmla="*/ 53631 w 897493"/>
              <a:gd name="connsiteY120" fmla="*/ 549896 h 677646"/>
              <a:gd name="connsiteX121" fmla="*/ 25141 w 897493"/>
              <a:gd name="connsiteY121" fmla="*/ 570905 h 677646"/>
              <a:gd name="connsiteX122" fmla="*/ 50933 w 897493"/>
              <a:gd name="connsiteY122" fmla="*/ 592529 h 677646"/>
              <a:gd name="connsiteX123" fmla="*/ 64796 w 897493"/>
              <a:gd name="connsiteY123" fmla="*/ 596139 h 677646"/>
              <a:gd name="connsiteX124" fmla="*/ 105625 w 897493"/>
              <a:gd name="connsiteY124" fmla="*/ 636055 h 677646"/>
              <a:gd name="connsiteX125" fmla="*/ 53092 w 897493"/>
              <a:gd name="connsiteY125" fmla="*/ 677646 h 677646"/>
              <a:gd name="connsiteX126" fmla="*/ 0 w 897493"/>
              <a:gd name="connsiteY126" fmla="*/ 636055 h 677646"/>
              <a:gd name="connsiteX127" fmla="*/ 21493 w 897493"/>
              <a:gd name="connsiteY127" fmla="*/ 636055 h 677646"/>
              <a:gd name="connsiteX128" fmla="*/ 52961 w 897493"/>
              <a:gd name="connsiteY128" fmla="*/ 658851 h 677646"/>
              <a:gd name="connsiteX129" fmla="*/ 52924 w 897493"/>
              <a:gd name="connsiteY129" fmla="*/ 658869 h 677646"/>
              <a:gd name="connsiteX130" fmla="*/ 84392 w 897493"/>
              <a:gd name="connsiteY130" fmla="*/ 635851 h 677646"/>
              <a:gd name="connsiteX131" fmla="*/ 57501 w 897493"/>
              <a:gd name="connsiteY131" fmla="*/ 614227 h 677646"/>
              <a:gd name="connsiteX132" fmla="*/ 40735 w 897493"/>
              <a:gd name="connsiteY132" fmla="*/ 609649 h 677646"/>
              <a:gd name="connsiteX133" fmla="*/ 3796 w 897493"/>
              <a:gd name="connsiteY133" fmla="*/ 572152 h 677646"/>
              <a:gd name="connsiteX134" fmla="*/ 54115 w 897493"/>
              <a:gd name="connsiteY134" fmla="*/ 531398 h 677646"/>
              <a:gd name="connsiteX135" fmla="*/ 556819 w 897493"/>
              <a:gd name="connsiteY135" fmla="*/ 304164 h 677646"/>
              <a:gd name="connsiteX136" fmla="*/ 553134 w 897493"/>
              <a:gd name="connsiteY136" fmla="*/ 305057 h 677646"/>
              <a:gd name="connsiteX137" fmla="*/ 553599 w 897493"/>
              <a:gd name="connsiteY137" fmla="*/ 359469 h 677646"/>
              <a:gd name="connsiteX138" fmla="*/ 556279 w 897493"/>
              <a:gd name="connsiteY138" fmla="*/ 361033 h 677646"/>
              <a:gd name="connsiteX139" fmla="*/ 561210 w 897493"/>
              <a:gd name="connsiteY139" fmla="*/ 359079 h 677646"/>
              <a:gd name="connsiteX140" fmla="*/ 565211 w 897493"/>
              <a:gd name="connsiteY140" fmla="*/ 360288 h 677646"/>
              <a:gd name="connsiteX141" fmla="*/ 565192 w 897493"/>
              <a:gd name="connsiteY141" fmla="*/ 360307 h 677646"/>
              <a:gd name="connsiteX142" fmla="*/ 567984 w 897493"/>
              <a:gd name="connsiteY142" fmla="*/ 358205 h 677646"/>
              <a:gd name="connsiteX143" fmla="*/ 545039 w 897493"/>
              <a:gd name="connsiteY143" fmla="*/ 303736 h 677646"/>
              <a:gd name="connsiteX144" fmla="*/ 534060 w 897493"/>
              <a:gd name="connsiteY144" fmla="*/ 357423 h 677646"/>
              <a:gd name="connsiteX145" fmla="*/ 537279 w 897493"/>
              <a:gd name="connsiteY145" fmla="*/ 359600 h 677646"/>
              <a:gd name="connsiteX146" fmla="*/ 541299 w 897493"/>
              <a:gd name="connsiteY146" fmla="*/ 358372 h 677646"/>
              <a:gd name="connsiteX147" fmla="*/ 546677 w 897493"/>
              <a:gd name="connsiteY147" fmla="*/ 360810 h 677646"/>
              <a:gd name="connsiteX148" fmla="*/ 549096 w 897493"/>
              <a:gd name="connsiteY148" fmla="*/ 359469 h 677646"/>
              <a:gd name="connsiteX149" fmla="*/ 549096 w 897493"/>
              <a:gd name="connsiteY149" fmla="*/ 305076 h 677646"/>
              <a:gd name="connsiteX150" fmla="*/ 545039 w 897493"/>
              <a:gd name="connsiteY150" fmla="*/ 303736 h 677646"/>
              <a:gd name="connsiteX151" fmla="*/ 560671 w 897493"/>
              <a:gd name="connsiteY151" fmla="*/ 301837 h 677646"/>
              <a:gd name="connsiteX152" fmla="*/ 557861 w 897493"/>
              <a:gd name="connsiteY152" fmla="*/ 303699 h 677646"/>
              <a:gd name="connsiteX153" fmla="*/ 569063 w 897493"/>
              <a:gd name="connsiteY153" fmla="*/ 357851 h 677646"/>
              <a:gd name="connsiteX154" fmla="*/ 570775 w 897493"/>
              <a:gd name="connsiteY154" fmla="*/ 357627 h 677646"/>
              <a:gd name="connsiteX155" fmla="*/ 574224 w 897493"/>
              <a:gd name="connsiteY155" fmla="*/ 358517 h 677646"/>
              <a:gd name="connsiteX156" fmla="*/ 574218 w 897493"/>
              <a:gd name="connsiteY156" fmla="*/ 358520 h 677646"/>
              <a:gd name="connsiteX157" fmla="*/ 574237 w 897493"/>
              <a:gd name="connsiteY157" fmla="*/ 358520 h 677646"/>
              <a:gd name="connsiteX158" fmla="*/ 574224 w 897493"/>
              <a:gd name="connsiteY158" fmla="*/ 358517 h 677646"/>
              <a:gd name="connsiteX159" fmla="*/ 579242 w 897493"/>
              <a:gd name="connsiteY159" fmla="*/ 355692 h 677646"/>
              <a:gd name="connsiteX160" fmla="*/ 541243 w 897493"/>
              <a:gd name="connsiteY160" fmla="*/ 301094 h 677646"/>
              <a:gd name="connsiteX161" fmla="*/ 522578 w 897493"/>
              <a:gd name="connsiteY161" fmla="*/ 355227 h 677646"/>
              <a:gd name="connsiteX162" fmla="*/ 528012 w 897493"/>
              <a:gd name="connsiteY162" fmla="*/ 358074 h 677646"/>
              <a:gd name="connsiteX163" fmla="*/ 531789 w 897493"/>
              <a:gd name="connsiteY163" fmla="*/ 357032 h 677646"/>
              <a:gd name="connsiteX164" fmla="*/ 531789 w 897493"/>
              <a:gd name="connsiteY164" fmla="*/ 357014 h 677646"/>
              <a:gd name="connsiteX165" fmla="*/ 532980 w 897493"/>
              <a:gd name="connsiteY165" fmla="*/ 357125 h 677646"/>
              <a:gd name="connsiteX166" fmla="*/ 544016 w 897493"/>
              <a:gd name="connsiteY166" fmla="*/ 303178 h 677646"/>
              <a:gd name="connsiteX167" fmla="*/ 541243 w 897493"/>
              <a:gd name="connsiteY167" fmla="*/ 301094 h 677646"/>
              <a:gd name="connsiteX168" fmla="*/ 563071 w 897493"/>
              <a:gd name="connsiteY168" fmla="*/ 298972 h 677646"/>
              <a:gd name="connsiteX169" fmla="*/ 561582 w 897493"/>
              <a:gd name="connsiteY169" fmla="*/ 300963 h 677646"/>
              <a:gd name="connsiteX170" fmla="*/ 580433 w 897493"/>
              <a:gd name="connsiteY170" fmla="*/ 355673 h 677646"/>
              <a:gd name="connsiteX171" fmla="*/ 586034 w 897493"/>
              <a:gd name="connsiteY171" fmla="*/ 359042 h 677646"/>
              <a:gd name="connsiteX172" fmla="*/ 586034 w 897493"/>
              <a:gd name="connsiteY172" fmla="*/ 359023 h 677646"/>
              <a:gd name="connsiteX173" fmla="*/ 591971 w 897493"/>
              <a:gd name="connsiteY173" fmla="*/ 354910 h 677646"/>
              <a:gd name="connsiteX174" fmla="*/ 567090 w 897493"/>
              <a:gd name="connsiteY174" fmla="*/ 304982 h 677646"/>
              <a:gd name="connsiteX175" fmla="*/ 563071 w 897493"/>
              <a:gd name="connsiteY175" fmla="*/ 298972 h 677646"/>
              <a:gd name="connsiteX176" fmla="*/ 538861 w 897493"/>
              <a:gd name="connsiteY176" fmla="*/ 296925 h 677646"/>
              <a:gd name="connsiteX177" fmla="*/ 508528 w 897493"/>
              <a:gd name="connsiteY177" fmla="*/ 354092 h 677646"/>
              <a:gd name="connsiteX178" fmla="*/ 515507 w 897493"/>
              <a:gd name="connsiteY178" fmla="*/ 360884 h 677646"/>
              <a:gd name="connsiteX179" fmla="*/ 521387 w 897493"/>
              <a:gd name="connsiteY179" fmla="*/ 355302 h 677646"/>
              <a:gd name="connsiteX180" fmla="*/ 540406 w 897493"/>
              <a:gd name="connsiteY180" fmla="*/ 300144 h 677646"/>
              <a:gd name="connsiteX181" fmla="*/ 538861 w 897493"/>
              <a:gd name="connsiteY181" fmla="*/ 296925 h 677646"/>
              <a:gd name="connsiteX182" fmla="*/ 549394 w 897493"/>
              <a:gd name="connsiteY182" fmla="*/ 257641 h 677646"/>
              <a:gd name="connsiteX183" fmla="*/ 552520 w 897493"/>
              <a:gd name="connsiteY183" fmla="*/ 257641 h 677646"/>
              <a:gd name="connsiteX184" fmla="*/ 552520 w 897493"/>
              <a:gd name="connsiteY184" fmla="*/ 275171 h 677646"/>
              <a:gd name="connsiteX185" fmla="*/ 558958 w 897493"/>
              <a:gd name="connsiteY185" fmla="*/ 275171 h 677646"/>
              <a:gd name="connsiteX186" fmla="*/ 558958 w 897493"/>
              <a:gd name="connsiteY186" fmla="*/ 283359 h 677646"/>
              <a:gd name="connsiteX187" fmla="*/ 586668 w 897493"/>
              <a:gd name="connsiteY187" fmla="*/ 298191 h 677646"/>
              <a:gd name="connsiteX188" fmla="*/ 586668 w 897493"/>
              <a:gd name="connsiteY188" fmla="*/ 298227 h 677646"/>
              <a:gd name="connsiteX189" fmla="*/ 591915 w 897493"/>
              <a:gd name="connsiteY189" fmla="*/ 298767 h 677646"/>
              <a:gd name="connsiteX190" fmla="*/ 591767 w 897493"/>
              <a:gd name="connsiteY190" fmla="*/ 300293 h 677646"/>
              <a:gd name="connsiteX191" fmla="*/ 586723 w 897493"/>
              <a:gd name="connsiteY191" fmla="*/ 299772 h 677646"/>
              <a:gd name="connsiteX192" fmla="*/ 574720 w 897493"/>
              <a:gd name="connsiteY192" fmla="*/ 306974 h 677646"/>
              <a:gd name="connsiteX193" fmla="*/ 568784 w 897493"/>
              <a:gd name="connsiteY193" fmla="*/ 305950 h 677646"/>
              <a:gd name="connsiteX194" fmla="*/ 592734 w 897493"/>
              <a:gd name="connsiteY194" fmla="*/ 354017 h 677646"/>
              <a:gd name="connsiteX195" fmla="*/ 598019 w 897493"/>
              <a:gd name="connsiteY195" fmla="*/ 323834 h 677646"/>
              <a:gd name="connsiteX196" fmla="*/ 594483 w 897493"/>
              <a:gd name="connsiteY196" fmla="*/ 323517 h 677646"/>
              <a:gd name="connsiteX197" fmla="*/ 592343 w 897493"/>
              <a:gd name="connsiteY197" fmla="*/ 322438 h 677646"/>
              <a:gd name="connsiteX198" fmla="*/ 601629 w 897493"/>
              <a:gd name="connsiteY198" fmla="*/ 315869 h 677646"/>
              <a:gd name="connsiteX199" fmla="*/ 607063 w 897493"/>
              <a:gd name="connsiteY199" fmla="*/ 313524 h 677646"/>
              <a:gd name="connsiteX200" fmla="*/ 610059 w 897493"/>
              <a:gd name="connsiteY200" fmla="*/ 314548 h 677646"/>
              <a:gd name="connsiteX201" fmla="*/ 613948 w 897493"/>
              <a:gd name="connsiteY201" fmla="*/ 314082 h 677646"/>
              <a:gd name="connsiteX202" fmla="*/ 618209 w 897493"/>
              <a:gd name="connsiteY202" fmla="*/ 314827 h 677646"/>
              <a:gd name="connsiteX203" fmla="*/ 617670 w 897493"/>
              <a:gd name="connsiteY203" fmla="*/ 317730 h 677646"/>
              <a:gd name="connsiteX204" fmla="*/ 618749 w 897493"/>
              <a:gd name="connsiteY204" fmla="*/ 319870 h 677646"/>
              <a:gd name="connsiteX205" fmla="*/ 619252 w 897493"/>
              <a:gd name="connsiteY205" fmla="*/ 320186 h 677646"/>
              <a:gd name="connsiteX206" fmla="*/ 619214 w 897493"/>
              <a:gd name="connsiteY206" fmla="*/ 320168 h 677646"/>
              <a:gd name="connsiteX207" fmla="*/ 618303 w 897493"/>
              <a:gd name="connsiteY207" fmla="*/ 322661 h 677646"/>
              <a:gd name="connsiteX208" fmla="*/ 618135 w 897493"/>
              <a:gd name="connsiteY208" fmla="*/ 322679 h 677646"/>
              <a:gd name="connsiteX209" fmla="*/ 616163 w 897493"/>
              <a:gd name="connsiteY209" fmla="*/ 322679 h 677646"/>
              <a:gd name="connsiteX210" fmla="*/ 614953 w 897493"/>
              <a:gd name="connsiteY210" fmla="*/ 327313 h 677646"/>
              <a:gd name="connsiteX211" fmla="*/ 608142 w 897493"/>
              <a:gd name="connsiteY211" fmla="*/ 328914 h 677646"/>
              <a:gd name="connsiteX212" fmla="*/ 606523 w 897493"/>
              <a:gd name="connsiteY212" fmla="*/ 363880 h 677646"/>
              <a:gd name="connsiteX213" fmla="*/ 583801 w 897493"/>
              <a:gd name="connsiteY213" fmla="*/ 384517 h 677646"/>
              <a:gd name="connsiteX214" fmla="*/ 589980 w 897493"/>
              <a:gd name="connsiteY214" fmla="*/ 387308 h 677646"/>
              <a:gd name="connsiteX215" fmla="*/ 589757 w 897493"/>
              <a:gd name="connsiteY215" fmla="*/ 396762 h 677646"/>
              <a:gd name="connsiteX216" fmla="*/ 581587 w 897493"/>
              <a:gd name="connsiteY216" fmla="*/ 397842 h 677646"/>
              <a:gd name="connsiteX217" fmla="*/ 568560 w 897493"/>
              <a:gd name="connsiteY217" fmla="*/ 395199 h 677646"/>
              <a:gd name="connsiteX218" fmla="*/ 566904 w 897493"/>
              <a:gd name="connsiteY218" fmla="*/ 397656 h 677646"/>
              <a:gd name="connsiteX219" fmla="*/ 561340 w 897493"/>
              <a:gd name="connsiteY219" fmla="*/ 399162 h 677646"/>
              <a:gd name="connsiteX220" fmla="*/ 544332 w 897493"/>
              <a:gd name="connsiteY220" fmla="*/ 395702 h 677646"/>
              <a:gd name="connsiteX221" fmla="*/ 543755 w 897493"/>
              <a:gd name="connsiteY221" fmla="*/ 396874 h 677646"/>
              <a:gd name="connsiteX222" fmla="*/ 538321 w 897493"/>
              <a:gd name="connsiteY222" fmla="*/ 399051 h 677646"/>
              <a:gd name="connsiteX223" fmla="*/ 511431 w 897493"/>
              <a:gd name="connsiteY223" fmla="*/ 393041 h 677646"/>
              <a:gd name="connsiteX224" fmla="*/ 507858 w 897493"/>
              <a:gd name="connsiteY224" fmla="*/ 385838 h 677646"/>
              <a:gd name="connsiteX225" fmla="*/ 512064 w 897493"/>
              <a:gd name="connsiteY225" fmla="*/ 380740 h 677646"/>
              <a:gd name="connsiteX226" fmla="*/ 510054 w 897493"/>
              <a:gd name="connsiteY226" fmla="*/ 379289 h 677646"/>
              <a:gd name="connsiteX227" fmla="*/ 495149 w 897493"/>
              <a:gd name="connsiteY227" fmla="*/ 346871 h 677646"/>
              <a:gd name="connsiteX228" fmla="*/ 494553 w 897493"/>
              <a:gd name="connsiteY228" fmla="*/ 337083 h 677646"/>
              <a:gd name="connsiteX229" fmla="*/ 492729 w 897493"/>
              <a:gd name="connsiteY229" fmla="*/ 327444 h 677646"/>
              <a:gd name="connsiteX230" fmla="*/ 487537 w 897493"/>
              <a:gd name="connsiteY230" fmla="*/ 328076 h 677646"/>
              <a:gd name="connsiteX231" fmla="*/ 486123 w 897493"/>
              <a:gd name="connsiteY231" fmla="*/ 323536 h 677646"/>
              <a:gd name="connsiteX232" fmla="*/ 482476 w 897493"/>
              <a:gd name="connsiteY232" fmla="*/ 322308 h 677646"/>
              <a:gd name="connsiteX233" fmla="*/ 484411 w 897493"/>
              <a:gd name="connsiteY233" fmla="*/ 320130 h 677646"/>
              <a:gd name="connsiteX234" fmla="*/ 484169 w 897493"/>
              <a:gd name="connsiteY234" fmla="*/ 318195 h 677646"/>
              <a:gd name="connsiteX235" fmla="*/ 485472 w 897493"/>
              <a:gd name="connsiteY235" fmla="*/ 314919 h 677646"/>
              <a:gd name="connsiteX236" fmla="*/ 491799 w 897493"/>
              <a:gd name="connsiteY236" fmla="*/ 315199 h 677646"/>
              <a:gd name="connsiteX237" fmla="*/ 495372 w 897493"/>
              <a:gd name="connsiteY237" fmla="*/ 313933 h 677646"/>
              <a:gd name="connsiteX238" fmla="*/ 500917 w 897493"/>
              <a:gd name="connsiteY238" fmla="*/ 316371 h 677646"/>
              <a:gd name="connsiteX239" fmla="*/ 509979 w 897493"/>
              <a:gd name="connsiteY239" fmla="*/ 322028 h 677646"/>
              <a:gd name="connsiteX240" fmla="*/ 507282 w 897493"/>
              <a:gd name="connsiteY240" fmla="*/ 323480 h 677646"/>
              <a:gd name="connsiteX241" fmla="*/ 504397 w 897493"/>
              <a:gd name="connsiteY241" fmla="*/ 323834 h 677646"/>
              <a:gd name="connsiteX242" fmla="*/ 507858 w 897493"/>
              <a:gd name="connsiteY242" fmla="*/ 352882 h 677646"/>
              <a:gd name="connsiteX243" fmla="*/ 536498 w 897493"/>
              <a:gd name="connsiteY243" fmla="*/ 298898 h 677646"/>
              <a:gd name="connsiteX244" fmla="*/ 525034 w 897493"/>
              <a:gd name="connsiteY244" fmla="*/ 302750 h 677646"/>
              <a:gd name="connsiteX245" fmla="*/ 512250 w 897493"/>
              <a:gd name="connsiteY245" fmla="*/ 292105 h 677646"/>
              <a:gd name="connsiteX246" fmla="*/ 508603 w 897493"/>
              <a:gd name="connsiteY246" fmla="*/ 291733 h 677646"/>
              <a:gd name="connsiteX247" fmla="*/ 508752 w 897493"/>
              <a:gd name="connsiteY247" fmla="*/ 290207 h 677646"/>
              <a:gd name="connsiteX248" fmla="*/ 513999 w 897493"/>
              <a:gd name="connsiteY248" fmla="*/ 290746 h 677646"/>
              <a:gd name="connsiteX249" fmla="*/ 543624 w 897493"/>
              <a:gd name="connsiteY249" fmla="*/ 283359 h 677646"/>
              <a:gd name="connsiteX250" fmla="*/ 543624 w 897493"/>
              <a:gd name="connsiteY250" fmla="*/ 275153 h 677646"/>
              <a:gd name="connsiteX251" fmla="*/ 549394 w 897493"/>
              <a:gd name="connsiteY251" fmla="*/ 275153 h 677646"/>
              <a:gd name="connsiteX252" fmla="*/ 549394 w 897493"/>
              <a:gd name="connsiteY252" fmla="*/ 272659 h 677646"/>
              <a:gd name="connsiteX253" fmla="*/ 533129 w 897493"/>
              <a:gd name="connsiteY253" fmla="*/ 269607 h 677646"/>
              <a:gd name="connsiteX254" fmla="*/ 512920 w 897493"/>
              <a:gd name="connsiteY254" fmla="*/ 269197 h 677646"/>
              <a:gd name="connsiteX255" fmla="*/ 523974 w 897493"/>
              <a:gd name="connsiteY255" fmla="*/ 263726 h 677646"/>
              <a:gd name="connsiteX256" fmla="*/ 549394 w 897493"/>
              <a:gd name="connsiteY256" fmla="*/ 261828 h 677646"/>
              <a:gd name="connsiteX257" fmla="*/ 454468 w 897493"/>
              <a:gd name="connsiteY257" fmla="*/ 184341 h 677646"/>
              <a:gd name="connsiteX258" fmla="*/ 450765 w 897493"/>
              <a:gd name="connsiteY258" fmla="*/ 185234 h 677646"/>
              <a:gd name="connsiteX259" fmla="*/ 451230 w 897493"/>
              <a:gd name="connsiteY259" fmla="*/ 239646 h 677646"/>
              <a:gd name="connsiteX260" fmla="*/ 453910 w 897493"/>
              <a:gd name="connsiteY260" fmla="*/ 241228 h 677646"/>
              <a:gd name="connsiteX261" fmla="*/ 458842 w 897493"/>
              <a:gd name="connsiteY261" fmla="*/ 239274 h 677646"/>
              <a:gd name="connsiteX262" fmla="*/ 462842 w 897493"/>
              <a:gd name="connsiteY262" fmla="*/ 240484 h 677646"/>
              <a:gd name="connsiteX263" fmla="*/ 465634 w 897493"/>
              <a:gd name="connsiteY263" fmla="*/ 238381 h 677646"/>
              <a:gd name="connsiteX264" fmla="*/ 442671 w 897493"/>
              <a:gd name="connsiteY264" fmla="*/ 183913 h 677646"/>
              <a:gd name="connsiteX265" fmla="*/ 431691 w 897493"/>
              <a:gd name="connsiteY265" fmla="*/ 237600 h 677646"/>
              <a:gd name="connsiteX266" fmla="*/ 434892 w 897493"/>
              <a:gd name="connsiteY266" fmla="*/ 239777 h 677646"/>
              <a:gd name="connsiteX267" fmla="*/ 438930 w 897493"/>
              <a:gd name="connsiteY267" fmla="*/ 238549 h 677646"/>
              <a:gd name="connsiteX268" fmla="*/ 444308 w 897493"/>
              <a:gd name="connsiteY268" fmla="*/ 240986 h 677646"/>
              <a:gd name="connsiteX269" fmla="*/ 446727 w 897493"/>
              <a:gd name="connsiteY269" fmla="*/ 239646 h 677646"/>
              <a:gd name="connsiteX270" fmla="*/ 446727 w 897493"/>
              <a:gd name="connsiteY270" fmla="*/ 185252 h 677646"/>
              <a:gd name="connsiteX271" fmla="*/ 442671 w 897493"/>
              <a:gd name="connsiteY271" fmla="*/ 183913 h 677646"/>
              <a:gd name="connsiteX272" fmla="*/ 458320 w 897493"/>
              <a:gd name="connsiteY272" fmla="*/ 182033 h 677646"/>
              <a:gd name="connsiteX273" fmla="*/ 455511 w 897493"/>
              <a:gd name="connsiteY273" fmla="*/ 183894 h 677646"/>
              <a:gd name="connsiteX274" fmla="*/ 466694 w 897493"/>
              <a:gd name="connsiteY274" fmla="*/ 238046 h 677646"/>
              <a:gd name="connsiteX275" fmla="*/ 468406 w 897493"/>
              <a:gd name="connsiteY275" fmla="*/ 237823 h 677646"/>
              <a:gd name="connsiteX276" fmla="*/ 471868 w 897493"/>
              <a:gd name="connsiteY276" fmla="*/ 238716 h 677646"/>
              <a:gd name="connsiteX277" fmla="*/ 476892 w 897493"/>
              <a:gd name="connsiteY277" fmla="*/ 235887 h 677646"/>
              <a:gd name="connsiteX278" fmla="*/ 438874 w 897493"/>
              <a:gd name="connsiteY278" fmla="*/ 181307 h 677646"/>
              <a:gd name="connsiteX279" fmla="*/ 420210 w 897493"/>
              <a:gd name="connsiteY279" fmla="*/ 235422 h 677646"/>
              <a:gd name="connsiteX280" fmla="*/ 425643 w 897493"/>
              <a:gd name="connsiteY280" fmla="*/ 238269 h 677646"/>
              <a:gd name="connsiteX281" fmla="*/ 429420 w 897493"/>
              <a:gd name="connsiteY281" fmla="*/ 237208 h 677646"/>
              <a:gd name="connsiteX282" fmla="*/ 430612 w 897493"/>
              <a:gd name="connsiteY282" fmla="*/ 237320 h 677646"/>
              <a:gd name="connsiteX283" fmla="*/ 441628 w 897493"/>
              <a:gd name="connsiteY283" fmla="*/ 183392 h 677646"/>
              <a:gd name="connsiteX284" fmla="*/ 438874 w 897493"/>
              <a:gd name="connsiteY284" fmla="*/ 181307 h 677646"/>
              <a:gd name="connsiteX285" fmla="*/ 460702 w 897493"/>
              <a:gd name="connsiteY285" fmla="*/ 179167 h 677646"/>
              <a:gd name="connsiteX286" fmla="*/ 459214 w 897493"/>
              <a:gd name="connsiteY286" fmla="*/ 181158 h 677646"/>
              <a:gd name="connsiteX287" fmla="*/ 478065 w 897493"/>
              <a:gd name="connsiteY287" fmla="*/ 235869 h 677646"/>
              <a:gd name="connsiteX288" fmla="*/ 483666 w 897493"/>
              <a:gd name="connsiteY288" fmla="*/ 239237 h 677646"/>
              <a:gd name="connsiteX289" fmla="*/ 489602 w 897493"/>
              <a:gd name="connsiteY289" fmla="*/ 235124 h 677646"/>
              <a:gd name="connsiteX290" fmla="*/ 464722 w 897493"/>
              <a:gd name="connsiteY290" fmla="*/ 185196 h 677646"/>
              <a:gd name="connsiteX291" fmla="*/ 460702 w 897493"/>
              <a:gd name="connsiteY291" fmla="*/ 179167 h 677646"/>
              <a:gd name="connsiteX292" fmla="*/ 436492 w 897493"/>
              <a:gd name="connsiteY292" fmla="*/ 177102 h 677646"/>
              <a:gd name="connsiteX293" fmla="*/ 406160 w 897493"/>
              <a:gd name="connsiteY293" fmla="*/ 234269 h 677646"/>
              <a:gd name="connsiteX294" fmla="*/ 413138 w 897493"/>
              <a:gd name="connsiteY294" fmla="*/ 241079 h 677646"/>
              <a:gd name="connsiteX295" fmla="*/ 419000 w 897493"/>
              <a:gd name="connsiteY295" fmla="*/ 235478 h 677646"/>
              <a:gd name="connsiteX296" fmla="*/ 438018 w 897493"/>
              <a:gd name="connsiteY296" fmla="*/ 180321 h 677646"/>
              <a:gd name="connsiteX297" fmla="*/ 436492 w 897493"/>
              <a:gd name="connsiteY297" fmla="*/ 177102 h 677646"/>
              <a:gd name="connsiteX298" fmla="*/ 447062 w 897493"/>
              <a:gd name="connsiteY298" fmla="*/ 137818 h 677646"/>
              <a:gd name="connsiteX299" fmla="*/ 450189 w 897493"/>
              <a:gd name="connsiteY299" fmla="*/ 137818 h 677646"/>
              <a:gd name="connsiteX300" fmla="*/ 450189 w 897493"/>
              <a:gd name="connsiteY300" fmla="*/ 155329 h 677646"/>
              <a:gd name="connsiteX301" fmla="*/ 456627 w 897493"/>
              <a:gd name="connsiteY301" fmla="*/ 155329 h 677646"/>
              <a:gd name="connsiteX302" fmla="*/ 456627 w 897493"/>
              <a:gd name="connsiteY302" fmla="*/ 163536 h 677646"/>
              <a:gd name="connsiteX303" fmla="*/ 484336 w 897493"/>
              <a:gd name="connsiteY303" fmla="*/ 178349 h 677646"/>
              <a:gd name="connsiteX304" fmla="*/ 484336 w 897493"/>
              <a:gd name="connsiteY304" fmla="*/ 178404 h 677646"/>
              <a:gd name="connsiteX305" fmla="*/ 489584 w 897493"/>
              <a:gd name="connsiteY305" fmla="*/ 178944 h 677646"/>
              <a:gd name="connsiteX306" fmla="*/ 489435 w 897493"/>
              <a:gd name="connsiteY306" fmla="*/ 180470 h 677646"/>
              <a:gd name="connsiteX307" fmla="*/ 484373 w 897493"/>
              <a:gd name="connsiteY307" fmla="*/ 179949 h 677646"/>
              <a:gd name="connsiteX308" fmla="*/ 472370 w 897493"/>
              <a:gd name="connsiteY308" fmla="*/ 187150 h 677646"/>
              <a:gd name="connsiteX309" fmla="*/ 466434 w 897493"/>
              <a:gd name="connsiteY309" fmla="*/ 186127 h 677646"/>
              <a:gd name="connsiteX310" fmla="*/ 490384 w 897493"/>
              <a:gd name="connsiteY310" fmla="*/ 234194 h 677646"/>
              <a:gd name="connsiteX311" fmla="*/ 495669 w 897493"/>
              <a:gd name="connsiteY311" fmla="*/ 204029 h 677646"/>
              <a:gd name="connsiteX312" fmla="*/ 492133 w 897493"/>
              <a:gd name="connsiteY312" fmla="*/ 203694 h 677646"/>
              <a:gd name="connsiteX313" fmla="*/ 489974 w 897493"/>
              <a:gd name="connsiteY313" fmla="*/ 202614 h 677646"/>
              <a:gd name="connsiteX314" fmla="*/ 499260 w 897493"/>
              <a:gd name="connsiteY314" fmla="*/ 196045 h 677646"/>
              <a:gd name="connsiteX315" fmla="*/ 504695 w 897493"/>
              <a:gd name="connsiteY315" fmla="*/ 193701 h 677646"/>
              <a:gd name="connsiteX316" fmla="*/ 507690 w 897493"/>
              <a:gd name="connsiteY316" fmla="*/ 194743 h 677646"/>
              <a:gd name="connsiteX317" fmla="*/ 511579 w 897493"/>
              <a:gd name="connsiteY317" fmla="*/ 194278 h 677646"/>
              <a:gd name="connsiteX318" fmla="*/ 515841 w 897493"/>
              <a:gd name="connsiteY318" fmla="*/ 195022 h 677646"/>
              <a:gd name="connsiteX319" fmla="*/ 515302 w 897493"/>
              <a:gd name="connsiteY319" fmla="*/ 197925 h 677646"/>
              <a:gd name="connsiteX320" fmla="*/ 516380 w 897493"/>
              <a:gd name="connsiteY320" fmla="*/ 200065 h 677646"/>
              <a:gd name="connsiteX321" fmla="*/ 516883 w 897493"/>
              <a:gd name="connsiteY321" fmla="*/ 200382 h 677646"/>
              <a:gd name="connsiteX322" fmla="*/ 515953 w 897493"/>
              <a:gd name="connsiteY322" fmla="*/ 202875 h 677646"/>
              <a:gd name="connsiteX323" fmla="*/ 515785 w 897493"/>
              <a:gd name="connsiteY323" fmla="*/ 202893 h 677646"/>
              <a:gd name="connsiteX324" fmla="*/ 513813 w 897493"/>
              <a:gd name="connsiteY324" fmla="*/ 202893 h 677646"/>
              <a:gd name="connsiteX325" fmla="*/ 512622 w 897493"/>
              <a:gd name="connsiteY325" fmla="*/ 207527 h 677646"/>
              <a:gd name="connsiteX326" fmla="*/ 505811 w 897493"/>
              <a:gd name="connsiteY326" fmla="*/ 209127 h 677646"/>
              <a:gd name="connsiteX327" fmla="*/ 504192 w 897493"/>
              <a:gd name="connsiteY327" fmla="*/ 244094 h 677646"/>
              <a:gd name="connsiteX328" fmla="*/ 481470 w 897493"/>
              <a:gd name="connsiteY328" fmla="*/ 264731 h 677646"/>
              <a:gd name="connsiteX329" fmla="*/ 487648 w 897493"/>
              <a:gd name="connsiteY329" fmla="*/ 267541 h 677646"/>
              <a:gd name="connsiteX330" fmla="*/ 487425 w 897493"/>
              <a:gd name="connsiteY330" fmla="*/ 276976 h 677646"/>
              <a:gd name="connsiteX331" fmla="*/ 479256 w 897493"/>
              <a:gd name="connsiteY331" fmla="*/ 278056 h 677646"/>
              <a:gd name="connsiteX332" fmla="*/ 466210 w 897493"/>
              <a:gd name="connsiteY332" fmla="*/ 275413 h 677646"/>
              <a:gd name="connsiteX333" fmla="*/ 464554 w 897493"/>
              <a:gd name="connsiteY333" fmla="*/ 277870 h 677646"/>
              <a:gd name="connsiteX334" fmla="*/ 458990 w 897493"/>
              <a:gd name="connsiteY334" fmla="*/ 279358 h 677646"/>
              <a:gd name="connsiteX335" fmla="*/ 441982 w 897493"/>
              <a:gd name="connsiteY335" fmla="*/ 275916 h 677646"/>
              <a:gd name="connsiteX336" fmla="*/ 441386 w 897493"/>
              <a:gd name="connsiteY336" fmla="*/ 277088 h 677646"/>
              <a:gd name="connsiteX337" fmla="*/ 435971 w 897493"/>
              <a:gd name="connsiteY337" fmla="*/ 279265 h 677646"/>
              <a:gd name="connsiteX338" fmla="*/ 409081 w 897493"/>
              <a:gd name="connsiteY338" fmla="*/ 273273 h 677646"/>
              <a:gd name="connsiteX339" fmla="*/ 405508 w 897493"/>
              <a:gd name="connsiteY339" fmla="*/ 266071 h 677646"/>
              <a:gd name="connsiteX340" fmla="*/ 409733 w 897493"/>
              <a:gd name="connsiteY340" fmla="*/ 260972 h 677646"/>
              <a:gd name="connsiteX341" fmla="*/ 407704 w 897493"/>
              <a:gd name="connsiteY341" fmla="*/ 259521 h 677646"/>
              <a:gd name="connsiteX342" fmla="*/ 392817 w 897493"/>
              <a:gd name="connsiteY342" fmla="*/ 227104 h 677646"/>
              <a:gd name="connsiteX343" fmla="*/ 392221 w 897493"/>
              <a:gd name="connsiteY343" fmla="*/ 217297 h 677646"/>
              <a:gd name="connsiteX344" fmla="*/ 390398 w 897493"/>
              <a:gd name="connsiteY344" fmla="*/ 207658 h 677646"/>
              <a:gd name="connsiteX345" fmla="*/ 385206 w 897493"/>
              <a:gd name="connsiteY345" fmla="*/ 208290 h 677646"/>
              <a:gd name="connsiteX346" fmla="*/ 383792 w 897493"/>
              <a:gd name="connsiteY346" fmla="*/ 203731 h 677646"/>
              <a:gd name="connsiteX347" fmla="*/ 380144 w 897493"/>
              <a:gd name="connsiteY347" fmla="*/ 202503 h 677646"/>
              <a:gd name="connsiteX348" fmla="*/ 382079 w 897493"/>
              <a:gd name="connsiteY348" fmla="*/ 200326 h 677646"/>
              <a:gd name="connsiteX349" fmla="*/ 381856 w 897493"/>
              <a:gd name="connsiteY349" fmla="*/ 198390 h 677646"/>
              <a:gd name="connsiteX350" fmla="*/ 383140 w 897493"/>
              <a:gd name="connsiteY350" fmla="*/ 195133 h 677646"/>
              <a:gd name="connsiteX351" fmla="*/ 389467 w 897493"/>
              <a:gd name="connsiteY351" fmla="*/ 195394 h 677646"/>
              <a:gd name="connsiteX352" fmla="*/ 393059 w 897493"/>
              <a:gd name="connsiteY352" fmla="*/ 194147 h 677646"/>
              <a:gd name="connsiteX353" fmla="*/ 398586 w 897493"/>
              <a:gd name="connsiteY353" fmla="*/ 196566 h 677646"/>
              <a:gd name="connsiteX354" fmla="*/ 407667 w 897493"/>
              <a:gd name="connsiteY354" fmla="*/ 202224 h 677646"/>
              <a:gd name="connsiteX355" fmla="*/ 404950 w 897493"/>
              <a:gd name="connsiteY355" fmla="*/ 203657 h 677646"/>
              <a:gd name="connsiteX356" fmla="*/ 402065 w 897493"/>
              <a:gd name="connsiteY356" fmla="*/ 204029 h 677646"/>
              <a:gd name="connsiteX357" fmla="*/ 405527 w 897493"/>
              <a:gd name="connsiteY357" fmla="*/ 233078 h 677646"/>
              <a:gd name="connsiteX358" fmla="*/ 434166 w 897493"/>
              <a:gd name="connsiteY358" fmla="*/ 179093 h 677646"/>
              <a:gd name="connsiteX359" fmla="*/ 422703 w 897493"/>
              <a:gd name="connsiteY359" fmla="*/ 182945 h 677646"/>
              <a:gd name="connsiteX360" fmla="*/ 409919 w 897493"/>
              <a:gd name="connsiteY360" fmla="*/ 172301 h 677646"/>
              <a:gd name="connsiteX361" fmla="*/ 406252 w 897493"/>
              <a:gd name="connsiteY361" fmla="*/ 171910 h 677646"/>
              <a:gd name="connsiteX362" fmla="*/ 406420 w 897493"/>
              <a:gd name="connsiteY362" fmla="*/ 170383 h 677646"/>
              <a:gd name="connsiteX363" fmla="*/ 411668 w 897493"/>
              <a:gd name="connsiteY363" fmla="*/ 170923 h 677646"/>
              <a:gd name="connsiteX364" fmla="*/ 441293 w 897493"/>
              <a:gd name="connsiteY364" fmla="*/ 163536 h 677646"/>
              <a:gd name="connsiteX365" fmla="*/ 441293 w 897493"/>
              <a:gd name="connsiteY365" fmla="*/ 155329 h 677646"/>
              <a:gd name="connsiteX366" fmla="*/ 447062 w 897493"/>
              <a:gd name="connsiteY366" fmla="*/ 155329 h 677646"/>
              <a:gd name="connsiteX367" fmla="*/ 447062 w 897493"/>
              <a:gd name="connsiteY367" fmla="*/ 152835 h 677646"/>
              <a:gd name="connsiteX368" fmla="*/ 430817 w 897493"/>
              <a:gd name="connsiteY368" fmla="*/ 149784 h 677646"/>
              <a:gd name="connsiteX369" fmla="*/ 410607 w 897493"/>
              <a:gd name="connsiteY369" fmla="*/ 149355 h 677646"/>
              <a:gd name="connsiteX370" fmla="*/ 421643 w 897493"/>
              <a:gd name="connsiteY370" fmla="*/ 143903 h 677646"/>
              <a:gd name="connsiteX371" fmla="*/ 447062 w 897493"/>
              <a:gd name="connsiteY371" fmla="*/ 142005 h 677646"/>
              <a:gd name="connsiteX372" fmla="*/ 418758 w 897493"/>
              <a:gd name="connsiteY372" fmla="*/ 85397 h 677646"/>
              <a:gd name="connsiteX373" fmla="*/ 418796 w 897493"/>
              <a:gd name="connsiteY373" fmla="*/ 85452 h 677646"/>
              <a:gd name="connsiteX374" fmla="*/ 418749 w 897493"/>
              <a:gd name="connsiteY374" fmla="*/ 85423 h 677646"/>
              <a:gd name="connsiteX375" fmla="*/ 356362 w 897493"/>
              <a:gd name="connsiteY375" fmla="*/ 69430 h 677646"/>
              <a:gd name="connsiteX376" fmla="*/ 352678 w 897493"/>
              <a:gd name="connsiteY376" fmla="*/ 70323 h 677646"/>
              <a:gd name="connsiteX377" fmla="*/ 353143 w 897493"/>
              <a:gd name="connsiteY377" fmla="*/ 124736 h 677646"/>
              <a:gd name="connsiteX378" fmla="*/ 355823 w 897493"/>
              <a:gd name="connsiteY378" fmla="*/ 126299 h 677646"/>
              <a:gd name="connsiteX379" fmla="*/ 360754 w 897493"/>
              <a:gd name="connsiteY379" fmla="*/ 124345 h 677646"/>
              <a:gd name="connsiteX380" fmla="*/ 364755 w 897493"/>
              <a:gd name="connsiteY380" fmla="*/ 125555 h 677646"/>
              <a:gd name="connsiteX381" fmla="*/ 364736 w 897493"/>
              <a:gd name="connsiteY381" fmla="*/ 125574 h 677646"/>
              <a:gd name="connsiteX382" fmla="*/ 367528 w 897493"/>
              <a:gd name="connsiteY382" fmla="*/ 123470 h 677646"/>
              <a:gd name="connsiteX383" fmla="*/ 344583 w 897493"/>
              <a:gd name="connsiteY383" fmla="*/ 69002 h 677646"/>
              <a:gd name="connsiteX384" fmla="*/ 333604 w 897493"/>
              <a:gd name="connsiteY384" fmla="*/ 122689 h 677646"/>
              <a:gd name="connsiteX385" fmla="*/ 336823 w 897493"/>
              <a:gd name="connsiteY385" fmla="*/ 124866 h 677646"/>
              <a:gd name="connsiteX386" fmla="*/ 340842 w 897493"/>
              <a:gd name="connsiteY386" fmla="*/ 123638 h 677646"/>
              <a:gd name="connsiteX387" fmla="*/ 346221 w 897493"/>
              <a:gd name="connsiteY387" fmla="*/ 126076 h 677646"/>
              <a:gd name="connsiteX388" fmla="*/ 348640 w 897493"/>
              <a:gd name="connsiteY388" fmla="*/ 124736 h 677646"/>
              <a:gd name="connsiteX389" fmla="*/ 348640 w 897493"/>
              <a:gd name="connsiteY389" fmla="*/ 70342 h 677646"/>
              <a:gd name="connsiteX390" fmla="*/ 344583 w 897493"/>
              <a:gd name="connsiteY390" fmla="*/ 69002 h 677646"/>
              <a:gd name="connsiteX391" fmla="*/ 360214 w 897493"/>
              <a:gd name="connsiteY391" fmla="*/ 67104 h 677646"/>
              <a:gd name="connsiteX392" fmla="*/ 357405 w 897493"/>
              <a:gd name="connsiteY392" fmla="*/ 68965 h 677646"/>
              <a:gd name="connsiteX393" fmla="*/ 368607 w 897493"/>
              <a:gd name="connsiteY393" fmla="*/ 123117 h 677646"/>
              <a:gd name="connsiteX394" fmla="*/ 370319 w 897493"/>
              <a:gd name="connsiteY394" fmla="*/ 122894 h 677646"/>
              <a:gd name="connsiteX395" fmla="*/ 373767 w 897493"/>
              <a:gd name="connsiteY395" fmla="*/ 123783 h 677646"/>
              <a:gd name="connsiteX396" fmla="*/ 373762 w 897493"/>
              <a:gd name="connsiteY396" fmla="*/ 123787 h 677646"/>
              <a:gd name="connsiteX397" fmla="*/ 373780 w 897493"/>
              <a:gd name="connsiteY397" fmla="*/ 123787 h 677646"/>
              <a:gd name="connsiteX398" fmla="*/ 373767 w 897493"/>
              <a:gd name="connsiteY398" fmla="*/ 123783 h 677646"/>
              <a:gd name="connsiteX399" fmla="*/ 378786 w 897493"/>
              <a:gd name="connsiteY399" fmla="*/ 120958 h 677646"/>
              <a:gd name="connsiteX400" fmla="*/ 340786 w 897493"/>
              <a:gd name="connsiteY400" fmla="*/ 66359 h 677646"/>
              <a:gd name="connsiteX401" fmla="*/ 322122 w 897493"/>
              <a:gd name="connsiteY401" fmla="*/ 120493 h 677646"/>
              <a:gd name="connsiteX402" fmla="*/ 327556 w 897493"/>
              <a:gd name="connsiteY402" fmla="*/ 123340 h 677646"/>
              <a:gd name="connsiteX403" fmla="*/ 331333 w 897493"/>
              <a:gd name="connsiteY403" fmla="*/ 122298 h 677646"/>
              <a:gd name="connsiteX404" fmla="*/ 331333 w 897493"/>
              <a:gd name="connsiteY404" fmla="*/ 122279 h 677646"/>
              <a:gd name="connsiteX405" fmla="*/ 332524 w 897493"/>
              <a:gd name="connsiteY405" fmla="*/ 122391 h 677646"/>
              <a:gd name="connsiteX406" fmla="*/ 343559 w 897493"/>
              <a:gd name="connsiteY406" fmla="*/ 68444 h 677646"/>
              <a:gd name="connsiteX407" fmla="*/ 340786 w 897493"/>
              <a:gd name="connsiteY407" fmla="*/ 66359 h 677646"/>
              <a:gd name="connsiteX408" fmla="*/ 362615 w 897493"/>
              <a:gd name="connsiteY408" fmla="*/ 64238 h 677646"/>
              <a:gd name="connsiteX409" fmla="*/ 361126 w 897493"/>
              <a:gd name="connsiteY409" fmla="*/ 66229 h 677646"/>
              <a:gd name="connsiteX410" fmla="*/ 379977 w 897493"/>
              <a:gd name="connsiteY410" fmla="*/ 120940 h 677646"/>
              <a:gd name="connsiteX411" fmla="*/ 385578 w 897493"/>
              <a:gd name="connsiteY411" fmla="*/ 124308 h 677646"/>
              <a:gd name="connsiteX412" fmla="*/ 385578 w 897493"/>
              <a:gd name="connsiteY412" fmla="*/ 124289 h 677646"/>
              <a:gd name="connsiteX413" fmla="*/ 391515 w 897493"/>
              <a:gd name="connsiteY413" fmla="*/ 120177 h 677646"/>
              <a:gd name="connsiteX414" fmla="*/ 366634 w 897493"/>
              <a:gd name="connsiteY414" fmla="*/ 70249 h 677646"/>
              <a:gd name="connsiteX415" fmla="*/ 362615 w 897493"/>
              <a:gd name="connsiteY415" fmla="*/ 64238 h 677646"/>
              <a:gd name="connsiteX416" fmla="*/ 338405 w 897493"/>
              <a:gd name="connsiteY416" fmla="*/ 62191 h 677646"/>
              <a:gd name="connsiteX417" fmla="*/ 308072 w 897493"/>
              <a:gd name="connsiteY417" fmla="*/ 119358 h 677646"/>
              <a:gd name="connsiteX418" fmla="*/ 315051 w 897493"/>
              <a:gd name="connsiteY418" fmla="*/ 126150 h 677646"/>
              <a:gd name="connsiteX419" fmla="*/ 320931 w 897493"/>
              <a:gd name="connsiteY419" fmla="*/ 120567 h 677646"/>
              <a:gd name="connsiteX420" fmla="*/ 339949 w 897493"/>
              <a:gd name="connsiteY420" fmla="*/ 65410 h 677646"/>
              <a:gd name="connsiteX421" fmla="*/ 338405 w 897493"/>
              <a:gd name="connsiteY421" fmla="*/ 62191 h 677646"/>
              <a:gd name="connsiteX422" fmla="*/ 348938 w 897493"/>
              <a:gd name="connsiteY422" fmla="*/ 22870 h 677646"/>
              <a:gd name="connsiteX423" fmla="*/ 352064 w 897493"/>
              <a:gd name="connsiteY423" fmla="*/ 22870 h 677646"/>
              <a:gd name="connsiteX424" fmla="*/ 352064 w 897493"/>
              <a:gd name="connsiteY424" fmla="*/ 40437 h 677646"/>
              <a:gd name="connsiteX425" fmla="*/ 358502 w 897493"/>
              <a:gd name="connsiteY425" fmla="*/ 40437 h 677646"/>
              <a:gd name="connsiteX426" fmla="*/ 358502 w 897493"/>
              <a:gd name="connsiteY426" fmla="*/ 48625 h 677646"/>
              <a:gd name="connsiteX427" fmla="*/ 386211 w 897493"/>
              <a:gd name="connsiteY427" fmla="*/ 63456 h 677646"/>
              <a:gd name="connsiteX428" fmla="*/ 386211 w 897493"/>
              <a:gd name="connsiteY428" fmla="*/ 63494 h 677646"/>
              <a:gd name="connsiteX429" fmla="*/ 391459 w 897493"/>
              <a:gd name="connsiteY429" fmla="*/ 64033 h 677646"/>
              <a:gd name="connsiteX430" fmla="*/ 391310 w 897493"/>
              <a:gd name="connsiteY430" fmla="*/ 65560 h 677646"/>
              <a:gd name="connsiteX431" fmla="*/ 386267 w 897493"/>
              <a:gd name="connsiteY431" fmla="*/ 65038 h 677646"/>
              <a:gd name="connsiteX432" fmla="*/ 374264 w 897493"/>
              <a:gd name="connsiteY432" fmla="*/ 72240 h 677646"/>
              <a:gd name="connsiteX433" fmla="*/ 368328 w 897493"/>
              <a:gd name="connsiteY433" fmla="*/ 71216 h 677646"/>
              <a:gd name="connsiteX434" fmla="*/ 392278 w 897493"/>
              <a:gd name="connsiteY434" fmla="*/ 119284 h 677646"/>
              <a:gd name="connsiteX435" fmla="*/ 397563 w 897493"/>
              <a:gd name="connsiteY435" fmla="*/ 89099 h 677646"/>
              <a:gd name="connsiteX436" fmla="*/ 394027 w 897493"/>
              <a:gd name="connsiteY436" fmla="*/ 88784 h 677646"/>
              <a:gd name="connsiteX437" fmla="*/ 391887 w 897493"/>
              <a:gd name="connsiteY437" fmla="*/ 87704 h 677646"/>
              <a:gd name="connsiteX438" fmla="*/ 401173 w 897493"/>
              <a:gd name="connsiteY438" fmla="*/ 81135 h 677646"/>
              <a:gd name="connsiteX439" fmla="*/ 406606 w 897493"/>
              <a:gd name="connsiteY439" fmla="*/ 78790 h 677646"/>
              <a:gd name="connsiteX440" fmla="*/ 409603 w 897493"/>
              <a:gd name="connsiteY440" fmla="*/ 79814 h 677646"/>
              <a:gd name="connsiteX441" fmla="*/ 413492 w 897493"/>
              <a:gd name="connsiteY441" fmla="*/ 79349 h 677646"/>
              <a:gd name="connsiteX442" fmla="*/ 417753 w 897493"/>
              <a:gd name="connsiteY442" fmla="*/ 80093 h 677646"/>
              <a:gd name="connsiteX443" fmla="*/ 417214 w 897493"/>
              <a:gd name="connsiteY443" fmla="*/ 82996 h 677646"/>
              <a:gd name="connsiteX444" fmla="*/ 418293 w 897493"/>
              <a:gd name="connsiteY444" fmla="*/ 85136 h 677646"/>
              <a:gd name="connsiteX445" fmla="*/ 418749 w 897493"/>
              <a:gd name="connsiteY445" fmla="*/ 85423 h 677646"/>
              <a:gd name="connsiteX446" fmla="*/ 417846 w 897493"/>
              <a:gd name="connsiteY446" fmla="*/ 87890 h 677646"/>
              <a:gd name="connsiteX447" fmla="*/ 417679 w 897493"/>
              <a:gd name="connsiteY447" fmla="*/ 87909 h 677646"/>
              <a:gd name="connsiteX448" fmla="*/ 415707 w 897493"/>
              <a:gd name="connsiteY448" fmla="*/ 87909 h 677646"/>
              <a:gd name="connsiteX449" fmla="*/ 414497 w 897493"/>
              <a:gd name="connsiteY449" fmla="*/ 92542 h 677646"/>
              <a:gd name="connsiteX450" fmla="*/ 407686 w 897493"/>
              <a:gd name="connsiteY450" fmla="*/ 94143 h 677646"/>
              <a:gd name="connsiteX451" fmla="*/ 406067 w 897493"/>
              <a:gd name="connsiteY451" fmla="*/ 129109 h 677646"/>
              <a:gd name="connsiteX452" fmla="*/ 383345 w 897493"/>
              <a:gd name="connsiteY452" fmla="*/ 149747 h 677646"/>
              <a:gd name="connsiteX453" fmla="*/ 389524 w 897493"/>
              <a:gd name="connsiteY453" fmla="*/ 152538 h 677646"/>
              <a:gd name="connsiteX454" fmla="*/ 389300 w 897493"/>
              <a:gd name="connsiteY454" fmla="*/ 161991 h 677646"/>
              <a:gd name="connsiteX455" fmla="*/ 381131 w 897493"/>
              <a:gd name="connsiteY455" fmla="*/ 163071 h 677646"/>
              <a:gd name="connsiteX456" fmla="*/ 368104 w 897493"/>
              <a:gd name="connsiteY456" fmla="*/ 160428 h 677646"/>
              <a:gd name="connsiteX457" fmla="*/ 366448 w 897493"/>
              <a:gd name="connsiteY457" fmla="*/ 162885 h 677646"/>
              <a:gd name="connsiteX458" fmla="*/ 360884 w 897493"/>
              <a:gd name="connsiteY458" fmla="*/ 164391 h 677646"/>
              <a:gd name="connsiteX459" fmla="*/ 343875 w 897493"/>
              <a:gd name="connsiteY459" fmla="*/ 160931 h 677646"/>
              <a:gd name="connsiteX460" fmla="*/ 343299 w 897493"/>
              <a:gd name="connsiteY460" fmla="*/ 162103 h 677646"/>
              <a:gd name="connsiteX461" fmla="*/ 337865 w 897493"/>
              <a:gd name="connsiteY461" fmla="*/ 164280 h 677646"/>
              <a:gd name="connsiteX462" fmla="*/ 310975 w 897493"/>
              <a:gd name="connsiteY462" fmla="*/ 158270 h 677646"/>
              <a:gd name="connsiteX463" fmla="*/ 307402 w 897493"/>
              <a:gd name="connsiteY463" fmla="*/ 151067 h 677646"/>
              <a:gd name="connsiteX464" fmla="*/ 311608 w 897493"/>
              <a:gd name="connsiteY464" fmla="*/ 145969 h 677646"/>
              <a:gd name="connsiteX465" fmla="*/ 309598 w 897493"/>
              <a:gd name="connsiteY465" fmla="*/ 144518 h 677646"/>
              <a:gd name="connsiteX466" fmla="*/ 294692 w 897493"/>
              <a:gd name="connsiteY466" fmla="*/ 112100 h 677646"/>
              <a:gd name="connsiteX467" fmla="*/ 294097 w 897493"/>
              <a:gd name="connsiteY467" fmla="*/ 102312 h 677646"/>
              <a:gd name="connsiteX468" fmla="*/ 292273 w 897493"/>
              <a:gd name="connsiteY468" fmla="*/ 92673 h 677646"/>
              <a:gd name="connsiteX469" fmla="*/ 287081 w 897493"/>
              <a:gd name="connsiteY469" fmla="*/ 93305 h 677646"/>
              <a:gd name="connsiteX470" fmla="*/ 285667 w 897493"/>
              <a:gd name="connsiteY470" fmla="*/ 88765 h 677646"/>
              <a:gd name="connsiteX471" fmla="*/ 282019 w 897493"/>
              <a:gd name="connsiteY471" fmla="*/ 87537 h 677646"/>
              <a:gd name="connsiteX472" fmla="*/ 283955 w 897493"/>
              <a:gd name="connsiteY472" fmla="*/ 85359 h 677646"/>
              <a:gd name="connsiteX473" fmla="*/ 283713 w 897493"/>
              <a:gd name="connsiteY473" fmla="*/ 83424 h 677646"/>
              <a:gd name="connsiteX474" fmla="*/ 285016 w 897493"/>
              <a:gd name="connsiteY474" fmla="*/ 80149 h 677646"/>
              <a:gd name="connsiteX475" fmla="*/ 291342 w 897493"/>
              <a:gd name="connsiteY475" fmla="*/ 80428 h 677646"/>
              <a:gd name="connsiteX476" fmla="*/ 294916 w 897493"/>
              <a:gd name="connsiteY476" fmla="*/ 79162 h 677646"/>
              <a:gd name="connsiteX477" fmla="*/ 300461 w 897493"/>
              <a:gd name="connsiteY477" fmla="*/ 81600 h 677646"/>
              <a:gd name="connsiteX478" fmla="*/ 309523 w 897493"/>
              <a:gd name="connsiteY478" fmla="*/ 87257 h 677646"/>
              <a:gd name="connsiteX479" fmla="*/ 306826 w 897493"/>
              <a:gd name="connsiteY479" fmla="*/ 88709 h 677646"/>
              <a:gd name="connsiteX480" fmla="*/ 303940 w 897493"/>
              <a:gd name="connsiteY480" fmla="*/ 89063 h 677646"/>
              <a:gd name="connsiteX481" fmla="*/ 307402 w 897493"/>
              <a:gd name="connsiteY481" fmla="*/ 118111 h 677646"/>
              <a:gd name="connsiteX482" fmla="*/ 336041 w 897493"/>
              <a:gd name="connsiteY482" fmla="*/ 64127 h 677646"/>
              <a:gd name="connsiteX483" fmla="*/ 324578 w 897493"/>
              <a:gd name="connsiteY483" fmla="*/ 67979 h 677646"/>
              <a:gd name="connsiteX484" fmla="*/ 311794 w 897493"/>
              <a:gd name="connsiteY484" fmla="*/ 57334 h 677646"/>
              <a:gd name="connsiteX485" fmla="*/ 308146 w 897493"/>
              <a:gd name="connsiteY485" fmla="*/ 56962 h 677646"/>
              <a:gd name="connsiteX486" fmla="*/ 308295 w 897493"/>
              <a:gd name="connsiteY486" fmla="*/ 55436 h 677646"/>
              <a:gd name="connsiteX487" fmla="*/ 313543 w 897493"/>
              <a:gd name="connsiteY487" fmla="*/ 55976 h 677646"/>
              <a:gd name="connsiteX488" fmla="*/ 343168 w 897493"/>
              <a:gd name="connsiteY488" fmla="*/ 48588 h 677646"/>
              <a:gd name="connsiteX489" fmla="*/ 343168 w 897493"/>
              <a:gd name="connsiteY489" fmla="*/ 40382 h 677646"/>
              <a:gd name="connsiteX490" fmla="*/ 348938 w 897493"/>
              <a:gd name="connsiteY490" fmla="*/ 40382 h 677646"/>
              <a:gd name="connsiteX491" fmla="*/ 348938 w 897493"/>
              <a:gd name="connsiteY491" fmla="*/ 37888 h 677646"/>
              <a:gd name="connsiteX492" fmla="*/ 332673 w 897493"/>
              <a:gd name="connsiteY492" fmla="*/ 34836 h 677646"/>
              <a:gd name="connsiteX493" fmla="*/ 312464 w 897493"/>
              <a:gd name="connsiteY493" fmla="*/ 34426 h 677646"/>
              <a:gd name="connsiteX494" fmla="*/ 323518 w 897493"/>
              <a:gd name="connsiteY494" fmla="*/ 28956 h 677646"/>
              <a:gd name="connsiteX495" fmla="*/ 348938 w 897493"/>
              <a:gd name="connsiteY495" fmla="*/ 27058 h 677646"/>
              <a:gd name="connsiteX496" fmla="*/ 269402 w 897493"/>
              <a:gd name="connsiteY496" fmla="*/ 12096 h 677646"/>
              <a:gd name="connsiteX497" fmla="*/ 269402 w 897493"/>
              <a:gd name="connsiteY497" fmla="*/ 159181 h 677646"/>
              <a:gd name="connsiteX498" fmla="*/ 505216 w 897493"/>
              <a:gd name="connsiteY498" fmla="*/ 435711 h 677646"/>
              <a:gd name="connsiteX499" fmla="*/ 583913 w 897493"/>
              <a:gd name="connsiteY499" fmla="*/ 418796 h 677646"/>
              <a:gd name="connsiteX500" fmla="*/ 589626 w 897493"/>
              <a:gd name="connsiteY500" fmla="*/ 417567 h 677646"/>
              <a:gd name="connsiteX501" fmla="*/ 590780 w 897493"/>
              <a:gd name="connsiteY501" fmla="*/ 417325 h 677646"/>
              <a:gd name="connsiteX502" fmla="*/ 590910 w 897493"/>
              <a:gd name="connsiteY502" fmla="*/ 417269 h 677646"/>
              <a:gd name="connsiteX503" fmla="*/ 591040 w 897493"/>
              <a:gd name="connsiteY503" fmla="*/ 417269 h 677646"/>
              <a:gd name="connsiteX504" fmla="*/ 622285 w 897493"/>
              <a:gd name="connsiteY504" fmla="*/ 397972 h 677646"/>
              <a:gd name="connsiteX505" fmla="*/ 628017 w 897493"/>
              <a:gd name="connsiteY505" fmla="*/ 368142 h 677646"/>
              <a:gd name="connsiteX506" fmla="*/ 628017 w 897493"/>
              <a:gd name="connsiteY506" fmla="*/ 276102 h 677646"/>
              <a:gd name="connsiteX507" fmla="*/ 402494 w 897493"/>
              <a:gd name="connsiteY507" fmla="*/ 12096 h 677646"/>
              <a:gd name="connsiteX508" fmla="*/ 257307 w 897493"/>
              <a:gd name="connsiteY508" fmla="*/ 0 h 677646"/>
              <a:gd name="connsiteX509" fmla="*/ 640131 w 897493"/>
              <a:gd name="connsiteY509" fmla="*/ 0 h 677646"/>
              <a:gd name="connsiteX510" fmla="*/ 640131 w 897493"/>
              <a:gd name="connsiteY510" fmla="*/ 367993 h 677646"/>
              <a:gd name="connsiteX511" fmla="*/ 632855 w 897493"/>
              <a:gd name="connsiteY511" fmla="*/ 403890 h 677646"/>
              <a:gd name="connsiteX512" fmla="*/ 593329 w 897493"/>
              <a:gd name="connsiteY512" fmla="*/ 429161 h 677646"/>
              <a:gd name="connsiteX513" fmla="*/ 592176 w 897493"/>
              <a:gd name="connsiteY513" fmla="*/ 429403 h 677646"/>
              <a:gd name="connsiteX514" fmla="*/ 484653 w 897493"/>
              <a:gd name="connsiteY514" fmla="*/ 452683 h 677646"/>
              <a:gd name="connsiteX515" fmla="*/ 454822 w 897493"/>
              <a:gd name="connsiteY515" fmla="*/ 468389 h 677646"/>
              <a:gd name="connsiteX516" fmla="*/ 448942 w 897493"/>
              <a:gd name="connsiteY516" fmla="*/ 474641 h 677646"/>
              <a:gd name="connsiteX517" fmla="*/ 443490 w 897493"/>
              <a:gd name="connsiteY517" fmla="*/ 468872 h 677646"/>
              <a:gd name="connsiteX518" fmla="*/ 413287 w 897493"/>
              <a:gd name="connsiteY518" fmla="*/ 452739 h 677646"/>
              <a:gd name="connsiteX519" fmla="*/ 304685 w 897493"/>
              <a:gd name="connsiteY519" fmla="*/ 429347 h 677646"/>
              <a:gd name="connsiteX520" fmla="*/ 302005 w 897493"/>
              <a:gd name="connsiteY520" fmla="*/ 428752 h 677646"/>
              <a:gd name="connsiteX521" fmla="*/ 265402 w 897493"/>
              <a:gd name="connsiteY521" fmla="*/ 405863 h 677646"/>
              <a:gd name="connsiteX522" fmla="*/ 265420 w 897493"/>
              <a:gd name="connsiteY522" fmla="*/ 405863 h 677646"/>
              <a:gd name="connsiteX523" fmla="*/ 264118 w 897493"/>
              <a:gd name="connsiteY523" fmla="*/ 403480 h 677646"/>
              <a:gd name="connsiteX524" fmla="*/ 257307 w 897493"/>
              <a:gd name="connsiteY524" fmla="*/ 368310 h 677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</a:cxnLst>
            <a:rect l="l" t="t" r="r" b="b"/>
            <a:pathLst>
              <a:path w="897493" h="677646">
                <a:moveTo>
                  <a:pt x="849314" y="585048"/>
                </a:moveTo>
                <a:cubicBezTo>
                  <a:pt x="830594" y="585048"/>
                  <a:pt x="821178" y="600717"/>
                  <a:pt x="821178" y="622061"/>
                </a:cubicBezTo>
                <a:cubicBezTo>
                  <a:pt x="821178" y="643406"/>
                  <a:pt x="830817" y="659689"/>
                  <a:pt x="849314" y="659689"/>
                </a:cubicBezTo>
                <a:cubicBezTo>
                  <a:pt x="867197" y="659689"/>
                  <a:pt x="877116" y="644318"/>
                  <a:pt x="877116" y="622061"/>
                </a:cubicBezTo>
                <a:cubicBezTo>
                  <a:pt x="877116" y="599805"/>
                  <a:pt x="868035" y="585048"/>
                  <a:pt x="849314" y="585048"/>
                </a:cubicBezTo>
                <a:close/>
                <a:moveTo>
                  <a:pt x="165658" y="584769"/>
                </a:moveTo>
                <a:cubicBezTo>
                  <a:pt x="146044" y="584769"/>
                  <a:pt x="136888" y="602020"/>
                  <a:pt x="136888" y="622471"/>
                </a:cubicBezTo>
                <a:cubicBezTo>
                  <a:pt x="136888" y="642922"/>
                  <a:pt x="146192" y="660043"/>
                  <a:pt x="165658" y="660043"/>
                </a:cubicBezTo>
                <a:cubicBezTo>
                  <a:pt x="185122" y="660043"/>
                  <a:pt x="194278" y="642922"/>
                  <a:pt x="194278" y="622471"/>
                </a:cubicBezTo>
                <a:cubicBezTo>
                  <a:pt x="194278" y="602094"/>
                  <a:pt x="185271" y="584769"/>
                  <a:pt x="165658" y="584769"/>
                </a:cubicBezTo>
                <a:close/>
                <a:moveTo>
                  <a:pt x="363173" y="584546"/>
                </a:moveTo>
                <a:cubicBezTo>
                  <a:pt x="346332" y="584546"/>
                  <a:pt x="335390" y="597647"/>
                  <a:pt x="334552" y="612757"/>
                </a:cubicBezTo>
                <a:lnTo>
                  <a:pt x="389858" y="612757"/>
                </a:lnTo>
                <a:cubicBezTo>
                  <a:pt x="389783" y="596474"/>
                  <a:pt x="380014" y="584546"/>
                  <a:pt x="363173" y="584546"/>
                </a:cubicBezTo>
                <a:close/>
                <a:moveTo>
                  <a:pt x="590408" y="568802"/>
                </a:moveTo>
                <a:lnTo>
                  <a:pt x="611138" y="568802"/>
                </a:lnTo>
                <a:lnTo>
                  <a:pt x="611138" y="634027"/>
                </a:lnTo>
                <a:cubicBezTo>
                  <a:pt x="611138" y="648524"/>
                  <a:pt x="620015" y="657809"/>
                  <a:pt x="632836" y="657809"/>
                </a:cubicBezTo>
                <a:cubicBezTo>
                  <a:pt x="644486" y="657809"/>
                  <a:pt x="657940" y="649212"/>
                  <a:pt x="657865" y="631124"/>
                </a:cubicBezTo>
                <a:lnTo>
                  <a:pt x="657865" y="568821"/>
                </a:lnTo>
                <a:lnTo>
                  <a:pt x="678652" y="568821"/>
                </a:lnTo>
                <a:lnTo>
                  <a:pt x="678652" y="675283"/>
                </a:lnTo>
                <a:lnTo>
                  <a:pt x="658275" y="675283"/>
                </a:lnTo>
                <a:lnTo>
                  <a:pt x="658275" y="656841"/>
                </a:lnTo>
                <a:lnTo>
                  <a:pt x="657158" y="656841"/>
                </a:lnTo>
                <a:cubicBezTo>
                  <a:pt x="652227" y="668211"/>
                  <a:pt x="641341" y="676660"/>
                  <a:pt x="625337" y="676660"/>
                </a:cubicBezTo>
                <a:cubicBezTo>
                  <a:pt x="604885" y="676660"/>
                  <a:pt x="590408" y="662927"/>
                  <a:pt x="590408" y="636520"/>
                </a:cubicBezTo>
                <a:close/>
                <a:moveTo>
                  <a:pt x="363043" y="567444"/>
                </a:moveTo>
                <a:cubicBezTo>
                  <a:pt x="387160" y="567444"/>
                  <a:pt x="410179" y="582480"/>
                  <a:pt x="410179" y="620945"/>
                </a:cubicBezTo>
                <a:lnTo>
                  <a:pt x="410179" y="628296"/>
                </a:lnTo>
                <a:lnTo>
                  <a:pt x="334497" y="628296"/>
                </a:lnTo>
                <a:cubicBezTo>
                  <a:pt x="335054" y="648822"/>
                  <a:pt x="346983" y="660322"/>
                  <a:pt x="364718" y="660322"/>
                </a:cubicBezTo>
                <a:cubicBezTo>
                  <a:pt x="376497" y="660322"/>
                  <a:pt x="385504" y="655186"/>
                  <a:pt x="389244" y="645137"/>
                </a:cubicBezTo>
                <a:lnTo>
                  <a:pt x="408858" y="648672"/>
                </a:lnTo>
                <a:cubicBezTo>
                  <a:pt x="404131" y="665998"/>
                  <a:pt x="387718" y="677442"/>
                  <a:pt x="364494" y="677442"/>
                </a:cubicBezTo>
                <a:cubicBezTo>
                  <a:pt x="333082" y="677442"/>
                  <a:pt x="313822" y="655465"/>
                  <a:pt x="313822" y="622751"/>
                </a:cubicBezTo>
                <a:cubicBezTo>
                  <a:pt x="313822" y="590036"/>
                  <a:pt x="333380" y="567444"/>
                  <a:pt x="363043" y="567444"/>
                </a:cubicBezTo>
                <a:close/>
                <a:moveTo>
                  <a:pt x="165583" y="567444"/>
                </a:moveTo>
                <a:cubicBezTo>
                  <a:pt x="195599" y="567444"/>
                  <a:pt x="215213" y="589626"/>
                  <a:pt x="215213" y="622545"/>
                </a:cubicBezTo>
                <a:cubicBezTo>
                  <a:pt x="215213" y="655465"/>
                  <a:pt x="195599" y="677442"/>
                  <a:pt x="165583" y="677442"/>
                </a:cubicBezTo>
                <a:cubicBezTo>
                  <a:pt x="135567" y="677442"/>
                  <a:pt x="115953" y="655465"/>
                  <a:pt x="115953" y="622545"/>
                </a:cubicBezTo>
                <a:cubicBezTo>
                  <a:pt x="115953" y="589421"/>
                  <a:pt x="135567" y="567444"/>
                  <a:pt x="165583" y="567444"/>
                </a:cubicBezTo>
                <a:close/>
                <a:moveTo>
                  <a:pt x="844886" y="567426"/>
                </a:moveTo>
                <a:cubicBezTo>
                  <a:pt x="864704" y="567426"/>
                  <a:pt x="871776" y="579484"/>
                  <a:pt x="875516" y="586072"/>
                </a:cubicBezTo>
                <a:lnTo>
                  <a:pt x="876763" y="586072"/>
                </a:lnTo>
                <a:lnTo>
                  <a:pt x="876763" y="568821"/>
                </a:lnTo>
                <a:lnTo>
                  <a:pt x="897493" y="568821"/>
                </a:lnTo>
                <a:lnTo>
                  <a:pt x="897493" y="675265"/>
                </a:lnTo>
                <a:lnTo>
                  <a:pt x="877247" y="675265"/>
                </a:lnTo>
                <a:lnTo>
                  <a:pt x="877247" y="658703"/>
                </a:lnTo>
                <a:lnTo>
                  <a:pt x="875516" y="658703"/>
                </a:lnTo>
                <a:cubicBezTo>
                  <a:pt x="871776" y="665495"/>
                  <a:pt x="864146" y="677349"/>
                  <a:pt x="844737" y="677349"/>
                </a:cubicBezTo>
                <a:cubicBezTo>
                  <a:pt x="818889" y="677349"/>
                  <a:pt x="800243" y="656767"/>
                  <a:pt x="800243" y="622248"/>
                </a:cubicBezTo>
                <a:cubicBezTo>
                  <a:pt x="800243" y="587728"/>
                  <a:pt x="819168" y="567426"/>
                  <a:pt x="844886" y="567426"/>
                </a:cubicBezTo>
                <a:close/>
                <a:moveTo>
                  <a:pt x="749868" y="567426"/>
                </a:moveTo>
                <a:cubicBezTo>
                  <a:pt x="771640" y="567426"/>
                  <a:pt x="786118" y="581234"/>
                  <a:pt x="786118" y="607565"/>
                </a:cubicBezTo>
                <a:lnTo>
                  <a:pt x="786118" y="675283"/>
                </a:lnTo>
                <a:lnTo>
                  <a:pt x="765388" y="675283"/>
                </a:lnTo>
                <a:lnTo>
                  <a:pt x="765388" y="610059"/>
                </a:lnTo>
                <a:cubicBezTo>
                  <a:pt x="765388" y="594595"/>
                  <a:pt x="757199" y="585383"/>
                  <a:pt x="742796" y="585383"/>
                </a:cubicBezTo>
                <a:cubicBezTo>
                  <a:pt x="728393" y="585383"/>
                  <a:pt x="717990" y="595079"/>
                  <a:pt x="717990" y="612069"/>
                </a:cubicBezTo>
                <a:lnTo>
                  <a:pt x="717990" y="675283"/>
                </a:lnTo>
                <a:lnTo>
                  <a:pt x="697260" y="675283"/>
                </a:lnTo>
                <a:lnTo>
                  <a:pt x="697260" y="568821"/>
                </a:lnTo>
                <a:lnTo>
                  <a:pt x="717153" y="568821"/>
                </a:lnTo>
                <a:lnTo>
                  <a:pt x="717153" y="586147"/>
                </a:lnTo>
                <a:lnTo>
                  <a:pt x="718474" y="586147"/>
                </a:lnTo>
                <a:cubicBezTo>
                  <a:pt x="723387" y="574850"/>
                  <a:pt x="733864" y="567426"/>
                  <a:pt x="749868" y="567426"/>
                </a:cubicBezTo>
                <a:close/>
                <a:moveTo>
                  <a:pt x="476855" y="567426"/>
                </a:moveTo>
                <a:cubicBezTo>
                  <a:pt x="498628" y="567426"/>
                  <a:pt x="513106" y="581234"/>
                  <a:pt x="513106" y="607565"/>
                </a:cubicBezTo>
                <a:lnTo>
                  <a:pt x="513106" y="675283"/>
                </a:lnTo>
                <a:lnTo>
                  <a:pt x="492375" y="675283"/>
                </a:lnTo>
                <a:lnTo>
                  <a:pt x="492375" y="610059"/>
                </a:lnTo>
                <a:cubicBezTo>
                  <a:pt x="492375" y="594595"/>
                  <a:pt x="484187" y="585383"/>
                  <a:pt x="469784" y="585383"/>
                </a:cubicBezTo>
                <a:cubicBezTo>
                  <a:pt x="455380" y="585383"/>
                  <a:pt x="444978" y="595079"/>
                  <a:pt x="444978" y="612069"/>
                </a:cubicBezTo>
                <a:lnTo>
                  <a:pt x="444978" y="675283"/>
                </a:lnTo>
                <a:lnTo>
                  <a:pt x="424248" y="675283"/>
                </a:lnTo>
                <a:lnTo>
                  <a:pt x="424248" y="568821"/>
                </a:lnTo>
                <a:lnTo>
                  <a:pt x="444141" y="568821"/>
                </a:lnTo>
                <a:lnTo>
                  <a:pt x="444141" y="586147"/>
                </a:lnTo>
                <a:lnTo>
                  <a:pt x="445462" y="586147"/>
                </a:lnTo>
                <a:cubicBezTo>
                  <a:pt x="450375" y="574850"/>
                  <a:pt x="460852" y="567426"/>
                  <a:pt x="476855" y="567426"/>
                </a:cubicBezTo>
                <a:close/>
                <a:moveTo>
                  <a:pt x="535139" y="543308"/>
                </a:moveTo>
                <a:lnTo>
                  <a:pt x="555869" y="543308"/>
                </a:lnTo>
                <a:lnTo>
                  <a:pt x="555869" y="568821"/>
                </a:lnTo>
                <a:lnTo>
                  <a:pt x="577697" y="568821"/>
                </a:lnTo>
                <a:lnTo>
                  <a:pt x="577697" y="585457"/>
                </a:lnTo>
                <a:lnTo>
                  <a:pt x="555869" y="585457"/>
                </a:lnTo>
                <a:lnTo>
                  <a:pt x="555869" y="644020"/>
                </a:lnTo>
                <a:cubicBezTo>
                  <a:pt x="555869" y="656022"/>
                  <a:pt x="561898" y="658237"/>
                  <a:pt x="568616" y="658237"/>
                </a:cubicBezTo>
                <a:cubicBezTo>
                  <a:pt x="571947" y="658237"/>
                  <a:pt x="574515" y="657623"/>
                  <a:pt x="575892" y="657344"/>
                </a:cubicBezTo>
                <a:lnTo>
                  <a:pt x="579633" y="674464"/>
                </a:lnTo>
                <a:cubicBezTo>
                  <a:pt x="577195" y="675358"/>
                  <a:pt x="572766" y="676604"/>
                  <a:pt x="566178" y="676679"/>
                </a:cubicBezTo>
                <a:lnTo>
                  <a:pt x="566197" y="676660"/>
                </a:lnTo>
                <a:cubicBezTo>
                  <a:pt x="549840" y="677014"/>
                  <a:pt x="535064" y="667653"/>
                  <a:pt x="535139" y="648318"/>
                </a:cubicBezTo>
                <a:lnTo>
                  <a:pt x="535139" y="585457"/>
                </a:lnTo>
                <a:lnTo>
                  <a:pt x="519544" y="585457"/>
                </a:lnTo>
                <a:lnTo>
                  <a:pt x="519544" y="568821"/>
                </a:lnTo>
                <a:lnTo>
                  <a:pt x="535139" y="568821"/>
                </a:lnTo>
                <a:close/>
                <a:moveTo>
                  <a:pt x="275115" y="533315"/>
                </a:moveTo>
                <a:lnTo>
                  <a:pt x="295845" y="533315"/>
                </a:lnTo>
                <a:lnTo>
                  <a:pt x="295845" y="646160"/>
                </a:lnTo>
                <a:cubicBezTo>
                  <a:pt x="295845" y="655316"/>
                  <a:pt x="297707" y="658777"/>
                  <a:pt x="304368" y="658573"/>
                </a:cubicBezTo>
                <a:cubicBezTo>
                  <a:pt x="307978" y="658498"/>
                  <a:pt x="309430" y="658014"/>
                  <a:pt x="310881" y="657605"/>
                </a:cubicBezTo>
                <a:lnTo>
                  <a:pt x="314622" y="674167"/>
                </a:lnTo>
                <a:cubicBezTo>
                  <a:pt x="311700" y="675078"/>
                  <a:pt x="307271" y="675972"/>
                  <a:pt x="301726" y="676046"/>
                </a:cubicBezTo>
                <a:cubicBezTo>
                  <a:pt x="283787" y="676325"/>
                  <a:pt x="275115" y="667319"/>
                  <a:pt x="275115" y="650478"/>
                </a:cubicBezTo>
                <a:lnTo>
                  <a:pt x="275115" y="533334"/>
                </a:lnTo>
                <a:close/>
                <a:moveTo>
                  <a:pt x="228202" y="533315"/>
                </a:moveTo>
                <a:lnTo>
                  <a:pt x="248932" y="533315"/>
                </a:lnTo>
                <a:lnTo>
                  <a:pt x="248932" y="646160"/>
                </a:lnTo>
                <a:cubicBezTo>
                  <a:pt x="248932" y="655316"/>
                  <a:pt x="250793" y="658777"/>
                  <a:pt x="257455" y="658573"/>
                </a:cubicBezTo>
                <a:cubicBezTo>
                  <a:pt x="261065" y="658498"/>
                  <a:pt x="262517" y="658014"/>
                  <a:pt x="263968" y="657605"/>
                </a:cubicBezTo>
                <a:lnTo>
                  <a:pt x="267709" y="674167"/>
                </a:lnTo>
                <a:cubicBezTo>
                  <a:pt x="264787" y="675078"/>
                  <a:pt x="260358" y="675972"/>
                  <a:pt x="254813" y="676046"/>
                </a:cubicBezTo>
                <a:cubicBezTo>
                  <a:pt x="236874" y="676325"/>
                  <a:pt x="228202" y="667319"/>
                  <a:pt x="228202" y="650478"/>
                </a:cubicBezTo>
                <a:lnTo>
                  <a:pt x="228202" y="533334"/>
                </a:lnTo>
                <a:close/>
                <a:moveTo>
                  <a:pt x="54115" y="531398"/>
                </a:moveTo>
                <a:cubicBezTo>
                  <a:pt x="82959" y="531398"/>
                  <a:pt x="103038" y="547886"/>
                  <a:pt x="103671" y="570626"/>
                </a:cubicBezTo>
                <a:lnTo>
                  <a:pt x="83015" y="570626"/>
                </a:lnTo>
                <a:cubicBezTo>
                  <a:pt x="81489" y="557525"/>
                  <a:pt x="69914" y="549896"/>
                  <a:pt x="53631" y="549896"/>
                </a:cubicBezTo>
                <a:cubicBezTo>
                  <a:pt x="36158" y="549896"/>
                  <a:pt x="25141" y="558847"/>
                  <a:pt x="25141" y="570905"/>
                </a:cubicBezTo>
                <a:cubicBezTo>
                  <a:pt x="25085" y="584490"/>
                  <a:pt x="39842" y="589681"/>
                  <a:pt x="50933" y="592529"/>
                </a:cubicBezTo>
                <a:lnTo>
                  <a:pt x="64796" y="596139"/>
                </a:lnTo>
                <a:cubicBezTo>
                  <a:pt x="82829" y="600567"/>
                  <a:pt x="105625" y="610486"/>
                  <a:pt x="105625" y="636055"/>
                </a:cubicBezTo>
                <a:cubicBezTo>
                  <a:pt x="105625" y="660116"/>
                  <a:pt x="84913" y="677646"/>
                  <a:pt x="53092" y="677646"/>
                </a:cubicBezTo>
                <a:cubicBezTo>
                  <a:pt x="21270" y="677646"/>
                  <a:pt x="1377" y="661772"/>
                  <a:pt x="0" y="636055"/>
                </a:cubicBezTo>
                <a:lnTo>
                  <a:pt x="21493" y="636055"/>
                </a:lnTo>
                <a:cubicBezTo>
                  <a:pt x="22740" y="651501"/>
                  <a:pt x="36473" y="658851"/>
                  <a:pt x="52961" y="658851"/>
                </a:cubicBezTo>
                <a:lnTo>
                  <a:pt x="52924" y="658869"/>
                </a:lnTo>
                <a:cubicBezTo>
                  <a:pt x="71161" y="658869"/>
                  <a:pt x="84392" y="649714"/>
                  <a:pt x="84392" y="635851"/>
                </a:cubicBezTo>
                <a:cubicBezTo>
                  <a:pt x="84392" y="623234"/>
                  <a:pt x="72687" y="618246"/>
                  <a:pt x="57501" y="614227"/>
                </a:cubicBezTo>
                <a:lnTo>
                  <a:pt x="40735" y="609649"/>
                </a:lnTo>
                <a:cubicBezTo>
                  <a:pt x="17939" y="603489"/>
                  <a:pt x="3796" y="591914"/>
                  <a:pt x="3796" y="572152"/>
                </a:cubicBezTo>
                <a:cubicBezTo>
                  <a:pt x="3796" y="547681"/>
                  <a:pt x="25624" y="531398"/>
                  <a:pt x="54115" y="531398"/>
                </a:cubicBezTo>
                <a:close/>
                <a:moveTo>
                  <a:pt x="556819" y="304164"/>
                </a:moveTo>
                <a:cubicBezTo>
                  <a:pt x="555534" y="304648"/>
                  <a:pt x="554269" y="304927"/>
                  <a:pt x="553134" y="305057"/>
                </a:cubicBezTo>
                <a:lnTo>
                  <a:pt x="553599" y="359469"/>
                </a:lnTo>
                <a:cubicBezTo>
                  <a:pt x="554623" y="359786"/>
                  <a:pt x="555534" y="360326"/>
                  <a:pt x="556279" y="361033"/>
                </a:cubicBezTo>
                <a:cubicBezTo>
                  <a:pt x="557526" y="359823"/>
                  <a:pt x="559275" y="359079"/>
                  <a:pt x="561210" y="359079"/>
                </a:cubicBezTo>
                <a:cubicBezTo>
                  <a:pt x="562718" y="359079"/>
                  <a:pt x="564076" y="359544"/>
                  <a:pt x="565211" y="360288"/>
                </a:cubicBezTo>
                <a:lnTo>
                  <a:pt x="565192" y="360307"/>
                </a:lnTo>
                <a:cubicBezTo>
                  <a:pt x="565899" y="359395"/>
                  <a:pt x="566867" y="358670"/>
                  <a:pt x="567984" y="358205"/>
                </a:cubicBezTo>
                <a:close/>
                <a:moveTo>
                  <a:pt x="545039" y="303736"/>
                </a:moveTo>
                <a:lnTo>
                  <a:pt x="534060" y="357423"/>
                </a:lnTo>
                <a:cubicBezTo>
                  <a:pt x="535363" y="357851"/>
                  <a:pt x="536479" y="358614"/>
                  <a:pt x="537279" y="359600"/>
                </a:cubicBezTo>
                <a:cubicBezTo>
                  <a:pt x="538414" y="358837"/>
                  <a:pt x="539791" y="358372"/>
                  <a:pt x="541299" y="358372"/>
                </a:cubicBezTo>
                <a:cubicBezTo>
                  <a:pt x="543494" y="358372"/>
                  <a:pt x="545430" y="359339"/>
                  <a:pt x="546677" y="360810"/>
                </a:cubicBezTo>
                <a:cubicBezTo>
                  <a:pt x="547365" y="360214"/>
                  <a:pt x="548184" y="359767"/>
                  <a:pt x="549096" y="359469"/>
                </a:cubicBezTo>
                <a:lnTo>
                  <a:pt x="549096" y="305076"/>
                </a:lnTo>
                <a:cubicBezTo>
                  <a:pt x="547514" y="304722"/>
                  <a:pt x="546174" y="304256"/>
                  <a:pt x="545039" y="303736"/>
                </a:cubicBezTo>
                <a:close/>
                <a:moveTo>
                  <a:pt x="560671" y="301837"/>
                </a:moveTo>
                <a:cubicBezTo>
                  <a:pt x="559778" y="302619"/>
                  <a:pt x="558829" y="303234"/>
                  <a:pt x="557861" y="303699"/>
                </a:cubicBezTo>
                <a:lnTo>
                  <a:pt x="569063" y="357851"/>
                </a:lnTo>
                <a:cubicBezTo>
                  <a:pt x="569622" y="357721"/>
                  <a:pt x="570180" y="357627"/>
                  <a:pt x="570775" y="357627"/>
                </a:cubicBezTo>
                <a:lnTo>
                  <a:pt x="574224" y="358517"/>
                </a:lnTo>
                <a:lnTo>
                  <a:pt x="574218" y="358520"/>
                </a:lnTo>
                <a:lnTo>
                  <a:pt x="574237" y="358520"/>
                </a:lnTo>
                <a:lnTo>
                  <a:pt x="574224" y="358517"/>
                </a:lnTo>
                <a:lnTo>
                  <a:pt x="579242" y="355692"/>
                </a:lnTo>
                <a:close/>
                <a:moveTo>
                  <a:pt x="541243" y="301094"/>
                </a:moveTo>
                <a:lnTo>
                  <a:pt x="522578" y="355227"/>
                </a:lnTo>
                <a:cubicBezTo>
                  <a:pt x="524848" y="355320"/>
                  <a:pt x="526840" y="356418"/>
                  <a:pt x="528012" y="358074"/>
                </a:cubicBezTo>
                <a:cubicBezTo>
                  <a:pt x="529091" y="357423"/>
                  <a:pt x="530394" y="357032"/>
                  <a:pt x="531789" y="357032"/>
                </a:cubicBezTo>
                <a:lnTo>
                  <a:pt x="531789" y="357014"/>
                </a:lnTo>
                <a:cubicBezTo>
                  <a:pt x="532199" y="357014"/>
                  <a:pt x="532590" y="357069"/>
                  <a:pt x="532980" y="357125"/>
                </a:cubicBezTo>
                <a:lnTo>
                  <a:pt x="544016" y="303178"/>
                </a:lnTo>
                <a:cubicBezTo>
                  <a:pt x="542862" y="302526"/>
                  <a:pt x="541950" y="301837"/>
                  <a:pt x="541243" y="301094"/>
                </a:cubicBezTo>
                <a:close/>
                <a:moveTo>
                  <a:pt x="563071" y="298972"/>
                </a:moveTo>
                <a:cubicBezTo>
                  <a:pt x="562625" y="299735"/>
                  <a:pt x="562122" y="300386"/>
                  <a:pt x="561582" y="300963"/>
                </a:cubicBezTo>
                <a:lnTo>
                  <a:pt x="580433" y="355673"/>
                </a:lnTo>
                <a:cubicBezTo>
                  <a:pt x="582890" y="355822"/>
                  <a:pt x="584956" y="357144"/>
                  <a:pt x="586034" y="359042"/>
                </a:cubicBezTo>
                <a:lnTo>
                  <a:pt x="586034" y="359023"/>
                </a:lnTo>
                <a:cubicBezTo>
                  <a:pt x="587840" y="358316"/>
                  <a:pt x="589980" y="357069"/>
                  <a:pt x="591971" y="354910"/>
                </a:cubicBezTo>
                <a:lnTo>
                  <a:pt x="567090" y="304982"/>
                </a:lnTo>
                <a:cubicBezTo>
                  <a:pt x="564690" y="303363"/>
                  <a:pt x="563499" y="301000"/>
                  <a:pt x="563071" y="298972"/>
                </a:cubicBezTo>
                <a:close/>
                <a:moveTo>
                  <a:pt x="538861" y="296925"/>
                </a:moveTo>
                <a:lnTo>
                  <a:pt x="508528" y="354092"/>
                </a:lnTo>
                <a:cubicBezTo>
                  <a:pt x="510203" y="357069"/>
                  <a:pt x="512455" y="359488"/>
                  <a:pt x="515507" y="360884"/>
                </a:cubicBezTo>
                <a:cubicBezTo>
                  <a:pt x="515841" y="357981"/>
                  <a:pt x="518261" y="355692"/>
                  <a:pt x="521387" y="355302"/>
                </a:cubicBezTo>
                <a:lnTo>
                  <a:pt x="540406" y="300144"/>
                </a:lnTo>
                <a:cubicBezTo>
                  <a:pt x="539568" y="299028"/>
                  <a:pt x="539103" y="297911"/>
                  <a:pt x="538861" y="296925"/>
                </a:cubicBezTo>
                <a:close/>
                <a:moveTo>
                  <a:pt x="549394" y="257641"/>
                </a:moveTo>
                <a:lnTo>
                  <a:pt x="552520" y="257641"/>
                </a:lnTo>
                <a:lnTo>
                  <a:pt x="552520" y="275171"/>
                </a:lnTo>
                <a:lnTo>
                  <a:pt x="558958" y="275171"/>
                </a:lnTo>
                <a:lnTo>
                  <a:pt x="558958" y="283359"/>
                </a:lnTo>
                <a:lnTo>
                  <a:pt x="586668" y="298191"/>
                </a:lnTo>
                <a:lnTo>
                  <a:pt x="586668" y="298227"/>
                </a:lnTo>
                <a:lnTo>
                  <a:pt x="591915" y="298767"/>
                </a:lnTo>
                <a:lnTo>
                  <a:pt x="591767" y="300293"/>
                </a:lnTo>
                <a:lnTo>
                  <a:pt x="586723" y="299772"/>
                </a:lnTo>
                <a:cubicBezTo>
                  <a:pt x="585979" y="301336"/>
                  <a:pt x="582834" y="306788"/>
                  <a:pt x="574720" y="306974"/>
                </a:cubicBezTo>
                <a:cubicBezTo>
                  <a:pt x="572320" y="307030"/>
                  <a:pt x="570366" y="306620"/>
                  <a:pt x="568784" y="305950"/>
                </a:cubicBezTo>
                <a:lnTo>
                  <a:pt x="592734" y="354017"/>
                </a:lnTo>
                <a:cubicBezTo>
                  <a:pt x="596697" y="349104"/>
                  <a:pt x="599786" y="340153"/>
                  <a:pt x="598019" y="323834"/>
                </a:cubicBezTo>
                <a:cubicBezTo>
                  <a:pt x="598019" y="323834"/>
                  <a:pt x="595469" y="323889"/>
                  <a:pt x="594483" y="323517"/>
                </a:cubicBezTo>
                <a:cubicBezTo>
                  <a:pt x="593497" y="323145"/>
                  <a:pt x="592343" y="322438"/>
                  <a:pt x="592343" y="322438"/>
                </a:cubicBezTo>
                <a:cubicBezTo>
                  <a:pt x="592343" y="322438"/>
                  <a:pt x="595990" y="320670"/>
                  <a:pt x="601629" y="315869"/>
                </a:cubicBezTo>
                <a:cubicBezTo>
                  <a:pt x="601629" y="315869"/>
                  <a:pt x="603806" y="313785"/>
                  <a:pt x="607063" y="313524"/>
                </a:cubicBezTo>
                <a:cubicBezTo>
                  <a:pt x="607063" y="313524"/>
                  <a:pt x="609370" y="313226"/>
                  <a:pt x="610059" y="314548"/>
                </a:cubicBezTo>
                <a:cubicBezTo>
                  <a:pt x="610059" y="314548"/>
                  <a:pt x="611212" y="314473"/>
                  <a:pt x="613948" y="314082"/>
                </a:cubicBezTo>
                <a:cubicBezTo>
                  <a:pt x="616703" y="313692"/>
                  <a:pt x="618209" y="314827"/>
                  <a:pt x="618209" y="314827"/>
                </a:cubicBezTo>
                <a:lnTo>
                  <a:pt x="617670" y="317730"/>
                </a:lnTo>
                <a:cubicBezTo>
                  <a:pt x="617670" y="317730"/>
                  <a:pt x="617112" y="319293"/>
                  <a:pt x="618749" y="319870"/>
                </a:cubicBezTo>
                <a:cubicBezTo>
                  <a:pt x="618749" y="319870"/>
                  <a:pt x="619010" y="319926"/>
                  <a:pt x="619252" y="320186"/>
                </a:cubicBezTo>
                <a:lnTo>
                  <a:pt x="619214" y="320168"/>
                </a:lnTo>
                <a:cubicBezTo>
                  <a:pt x="620033" y="321023"/>
                  <a:pt x="619456" y="322401"/>
                  <a:pt x="618303" y="322661"/>
                </a:cubicBezTo>
                <a:cubicBezTo>
                  <a:pt x="618247" y="322679"/>
                  <a:pt x="618135" y="322679"/>
                  <a:pt x="618135" y="322679"/>
                </a:cubicBezTo>
                <a:lnTo>
                  <a:pt x="616163" y="322679"/>
                </a:lnTo>
                <a:lnTo>
                  <a:pt x="614953" y="327313"/>
                </a:lnTo>
                <a:cubicBezTo>
                  <a:pt x="614953" y="327313"/>
                  <a:pt x="608347" y="325527"/>
                  <a:pt x="608142" y="328914"/>
                </a:cubicBezTo>
                <a:cubicBezTo>
                  <a:pt x="607938" y="332301"/>
                  <a:pt x="610319" y="354762"/>
                  <a:pt x="606523" y="363880"/>
                </a:cubicBezTo>
                <a:cubicBezTo>
                  <a:pt x="604216" y="369425"/>
                  <a:pt x="599786" y="378488"/>
                  <a:pt x="583801" y="384517"/>
                </a:cubicBezTo>
                <a:cubicBezTo>
                  <a:pt x="586500" y="385337"/>
                  <a:pt x="588733" y="386267"/>
                  <a:pt x="589980" y="387308"/>
                </a:cubicBezTo>
                <a:cubicBezTo>
                  <a:pt x="595377" y="391831"/>
                  <a:pt x="589757" y="396762"/>
                  <a:pt x="589757" y="396762"/>
                </a:cubicBezTo>
                <a:cubicBezTo>
                  <a:pt x="587021" y="399274"/>
                  <a:pt x="581587" y="397842"/>
                  <a:pt x="581587" y="397842"/>
                </a:cubicBezTo>
                <a:lnTo>
                  <a:pt x="568560" y="395199"/>
                </a:lnTo>
                <a:cubicBezTo>
                  <a:pt x="567853" y="396725"/>
                  <a:pt x="566904" y="397656"/>
                  <a:pt x="566904" y="397656"/>
                </a:cubicBezTo>
                <a:cubicBezTo>
                  <a:pt x="564374" y="399925"/>
                  <a:pt x="561340" y="399162"/>
                  <a:pt x="561340" y="399162"/>
                </a:cubicBezTo>
                <a:lnTo>
                  <a:pt x="544332" y="395702"/>
                </a:lnTo>
                <a:cubicBezTo>
                  <a:pt x="544016" y="396427"/>
                  <a:pt x="543755" y="396874"/>
                  <a:pt x="543755" y="396874"/>
                </a:cubicBezTo>
                <a:cubicBezTo>
                  <a:pt x="541838" y="400056"/>
                  <a:pt x="538321" y="399051"/>
                  <a:pt x="538321" y="399051"/>
                </a:cubicBezTo>
                <a:lnTo>
                  <a:pt x="511431" y="393041"/>
                </a:lnTo>
                <a:cubicBezTo>
                  <a:pt x="506183" y="390621"/>
                  <a:pt x="507858" y="385838"/>
                  <a:pt x="507858" y="385838"/>
                </a:cubicBezTo>
                <a:cubicBezTo>
                  <a:pt x="509198" y="382451"/>
                  <a:pt x="510780" y="381168"/>
                  <a:pt x="512064" y="380740"/>
                </a:cubicBezTo>
                <a:cubicBezTo>
                  <a:pt x="511338" y="380256"/>
                  <a:pt x="510668" y="379754"/>
                  <a:pt x="510054" y="379289"/>
                </a:cubicBezTo>
                <a:cubicBezTo>
                  <a:pt x="498517" y="370672"/>
                  <a:pt x="497047" y="361200"/>
                  <a:pt x="495149" y="346871"/>
                </a:cubicBezTo>
                <a:cubicBezTo>
                  <a:pt x="495149" y="346871"/>
                  <a:pt x="494534" y="341977"/>
                  <a:pt x="494553" y="337083"/>
                </a:cubicBezTo>
                <a:cubicBezTo>
                  <a:pt x="494571" y="332412"/>
                  <a:pt x="495278" y="327741"/>
                  <a:pt x="492729" y="327444"/>
                </a:cubicBezTo>
                <a:cubicBezTo>
                  <a:pt x="492729" y="327444"/>
                  <a:pt x="491873" y="327015"/>
                  <a:pt x="487537" y="328076"/>
                </a:cubicBezTo>
                <a:lnTo>
                  <a:pt x="486123" y="323536"/>
                </a:lnTo>
                <a:cubicBezTo>
                  <a:pt x="486123" y="323536"/>
                  <a:pt x="482476" y="324429"/>
                  <a:pt x="482476" y="322308"/>
                </a:cubicBezTo>
                <a:cubicBezTo>
                  <a:pt x="482476" y="322308"/>
                  <a:pt x="482605" y="321079"/>
                  <a:pt x="484411" y="320130"/>
                </a:cubicBezTo>
                <a:cubicBezTo>
                  <a:pt x="484411" y="320130"/>
                  <a:pt x="484597" y="319181"/>
                  <a:pt x="484169" y="318195"/>
                </a:cubicBezTo>
                <a:cubicBezTo>
                  <a:pt x="483741" y="317209"/>
                  <a:pt x="483108" y="315050"/>
                  <a:pt x="485472" y="314919"/>
                </a:cubicBezTo>
                <a:cubicBezTo>
                  <a:pt x="487835" y="314790"/>
                  <a:pt x="488077" y="314752"/>
                  <a:pt x="491799" y="315199"/>
                </a:cubicBezTo>
                <a:cubicBezTo>
                  <a:pt x="491799" y="315199"/>
                  <a:pt x="492487" y="313561"/>
                  <a:pt x="495372" y="313933"/>
                </a:cubicBezTo>
                <a:cubicBezTo>
                  <a:pt x="498256" y="314306"/>
                  <a:pt x="499503" y="315367"/>
                  <a:pt x="500917" y="316371"/>
                </a:cubicBezTo>
                <a:cubicBezTo>
                  <a:pt x="501252" y="316613"/>
                  <a:pt x="508752" y="321972"/>
                  <a:pt x="509979" y="322028"/>
                </a:cubicBezTo>
                <a:cubicBezTo>
                  <a:pt x="509979" y="322028"/>
                  <a:pt x="509737" y="322866"/>
                  <a:pt x="507282" y="323480"/>
                </a:cubicBezTo>
                <a:cubicBezTo>
                  <a:pt x="507282" y="323480"/>
                  <a:pt x="505830" y="323834"/>
                  <a:pt x="504397" y="323834"/>
                </a:cubicBezTo>
                <a:cubicBezTo>
                  <a:pt x="504397" y="323834"/>
                  <a:pt x="502369" y="341549"/>
                  <a:pt x="507858" y="352882"/>
                </a:cubicBezTo>
                <a:lnTo>
                  <a:pt x="536498" y="298898"/>
                </a:lnTo>
                <a:cubicBezTo>
                  <a:pt x="531399" y="303791"/>
                  <a:pt x="525034" y="302750"/>
                  <a:pt x="525034" y="302750"/>
                </a:cubicBezTo>
                <a:cubicBezTo>
                  <a:pt x="513887" y="301391"/>
                  <a:pt x="512436" y="294059"/>
                  <a:pt x="512250" y="292105"/>
                </a:cubicBezTo>
                <a:lnTo>
                  <a:pt x="508603" y="291733"/>
                </a:lnTo>
                <a:lnTo>
                  <a:pt x="508752" y="290207"/>
                </a:lnTo>
                <a:lnTo>
                  <a:pt x="513999" y="290746"/>
                </a:lnTo>
                <a:lnTo>
                  <a:pt x="543624" y="283359"/>
                </a:lnTo>
                <a:lnTo>
                  <a:pt x="543624" y="275153"/>
                </a:lnTo>
                <a:lnTo>
                  <a:pt x="549394" y="275153"/>
                </a:lnTo>
                <a:lnTo>
                  <a:pt x="549394" y="272659"/>
                </a:lnTo>
                <a:cubicBezTo>
                  <a:pt x="548723" y="272342"/>
                  <a:pt x="543922" y="270277"/>
                  <a:pt x="533129" y="269607"/>
                </a:cubicBezTo>
                <a:cubicBezTo>
                  <a:pt x="521461" y="268900"/>
                  <a:pt x="512920" y="269197"/>
                  <a:pt x="512920" y="269197"/>
                </a:cubicBezTo>
                <a:cubicBezTo>
                  <a:pt x="512920" y="269197"/>
                  <a:pt x="513813" y="265606"/>
                  <a:pt x="523974" y="263726"/>
                </a:cubicBezTo>
                <a:cubicBezTo>
                  <a:pt x="534116" y="261847"/>
                  <a:pt x="537037" y="265364"/>
                  <a:pt x="549394" y="261828"/>
                </a:cubicBezTo>
                <a:close/>
                <a:moveTo>
                  <a:pt x="454468" y="184341"/>
                </a:moveTo>
                <a:cubicBezTo>
                  <a:pt x="453166" y="184824"/>
                  <a:pt x="451901" y="185104"/>
                  <a:pt x="450765" y="185234"/>
                </a:cubicBezTo>
                <a:lnTo>
                  <a:pt x="451230" y="239646"/>
                </a:lnTo>
                <a:cubicBezTo>
                  <a:pt x="452254" y="239981"/>
                  <a:pt x="453184" y="240521"/>
                  <a:pt x="453910" y="241228"/>
                </a:cubicBezTo>
                <a:cubicBezTo>
                  <a:pt x="455157" y="240019"/>
                  <a:pt x="456906" y="239274"/>
                  <a:pt x="458842" y="239274"/>
                </a:cubicBezTo>
                <a:cubicBezTo>
                  <a:pt x="460349" y="239274"/>
                  <a:pt x="461707" y="239721"/>
                  <a:pt x="462842" y="240484"/>
                </a:cubicBezTo>
                <a:cubicBezTo>
                  <a:pt x="463550" y="239572"/>
                  <a:pt x="464517" y="238828"/>
                  <a:pt x="465634" y="238381"/>
                </a:cubicBezTo>
                <a:close/>
                <a:moveTo>
                  <a:pt x="442671" y="183913"/>
                </a:moveTo>
                <a:lnTo>
                  <a:pt x="431691" y="237600"/>
                </a:lnTo>
                <a:cubicBezTo>
                  <a:pt x="432975" y="238027"/>
                  <a:pt x="434092" y="238772"/>
                  <a:pt x="434892" y="239777"/>
                </a:cubicBezTo>
                <a:cubicBezTo>
                  <a:pt x="436027" y="239014"/>
                  <a:pt x="437422" y="238549"/>
                  <a:pt x="438930" y="238549"/>
                </a:cubicBezTo>
                <a:cubicBezTo>
                  <a:pt x="441126" y="238549"/>
                  <a:pt x="443042" y="239516"/>
                  <a:pt x="444308" y="240986"/>
                </a:cubicBezTo>
                <a:cubicBezTo>
                  <a:pt x="444996" y="240409"/>
                  <a:pt x="445816" y="239944"/>
                  <a:pt x="446727" y="239646"/>
                </a:cubicBezTo>
                <a:lnTo>
                  <a:pt x="446727" y="185252"/>
                </a:lnTo>
                <a:cubicBezTo>
                  <a:pt x="445146" y="184899"/>
                  <a:pt x="443806" y="184433"/>
                  <a:pt x="442671" y="183913"/>
                </a:cubicBezTo>
                <a:close/>
                <a:moveTo>
                  <a:pt x="458320" y="182033"/>
                </a:moveTo>
                <a:cubicBezTo>
                  <a:pt x="457428" y="182814"/>
                  <a:pt x="456478" y="183429"/>
                  <a:pt x="455511" y="183894"/>
                </a:cubicBezTo>
                <a:lnTo>
                  <a:pt x="466694" y="238046"/>
                </a:lnTo>
                <a:cubicBezTo>
                  <a:pt x="467253" y="237916"/>
                  <a:pt x="467811" y="237823"/>
                  <a:pt x="468406" y="237823"/>
                </a:cubicBezTo>
                <a:cubicBezTo>
                  <a:pt x="469672" y="237823"/>
                  <a:pt x="470844" y="238158"/>
                  <a:pt x="471868" y="238716"/>
                </a:cubicBezTo>
                <a:cubicBezTo>
                  <a:pt x="472966" y="237153"/>
                  <a:pt x="474790" y="236092"/>
                  <a:pt x="476892" y="235887"/>
                </a:cubicBezTo>
                <a:close/>
                <a:moveTo>
                  <a:pt x="438874" y="181307"/>
                </a:moveTo>
                <a:lnTo>
                  <a:pt x="420210" y="235422"/>
                </a:lnTo>
                <a:cubicBezTo>
                  <a:pt x="422480" y="235515"/>
                  <a:pt x="424471" y="236613"/>
                  <a:pt x="425643" y="238269"/>
                </a:cubicBezTo>
                <a:cubicBezTo>
                  <a:pt x="426723" y="237600"/>
                  <a:pt x="428025" y="237208"/>
                  <a:pt x="429420" y="237208"/>
                </a:cubicBezTo>
                <a:cubicBezTo>
                  <a:pt x="429830" y="237208"/>
                  <a:pt x="430221" y="237264"/>
                  <a:pt x="430612" y="237320"/>
                </a:cubicBezTo>
                <a:lnTo>
                  <a:pt x="441628" y="183392"/>
                </a:lnTo>
                <a:cubicBezTo>
                  <a:pt x="440493" y="182740"/>
                  <a:pt x="439581" y="182033"/>
                  <a:pt x="438874" y="181307"/>
                </a:cubicBezTo>
                <a:close/>
                <a:moveTo>
                  <a:pt x="460702" y="179167"/>
                </a:moveTo>
                <a:cubicBezTo>
                  <a:pt x="460256" y="179930"/>
                  <a:pt x="459735" y="180581"/>
                  <a:pt x="459214" y="181158"/>
                </a:cubicBezTo>
                <a:lnTo>
                  <a:pt x="478065" y="235869"/>
                </a:lnTo>
                <a:cubicBezTo>
                  <a:pt x="480502" y="236017"/>
                  <a:pt x="482587" y="237339"/>
                  <a:pt x="483666" y="239237"/>
                </a:cubicBezTo>
                <a:cubicBezTo>
                  <a:pt x="485471" y="238530"/>
                  <a:pt x="487592" y="237283"/>
                  <a:pt x="489602" y="235124"/>
                </a:cubicBezTo>
                <a:lnTo>
                  <a:pt x="464722" y="185196"/>
                </a:lnTo>
                <a:cubicBezTo>
                  <a:pt x="462322" y="183559"/>
                  <a:pt x="461130" y="181214"/>
                  <a:pt x="460702" y="179167"/>
                </a:cubicBezTo>
                <a:close/>
                <a:moveTo>
                  <a:pt x="436492" y="177102"/>
                </a:moveTo>
                <a:lnTo>
                  <a:pt x="406160" y="234269"/>
                </a:lnTo>
                <a:cubicBezTo>
                  <a:pt x="407816" y="237246"/>
                  <a:pt x="410086" y="239683"/>
                  <a:pt x="413138" y="241079"/>
                </a:cubicBezTo>
                <a:cubicBezTo>
                  <a:pt x="413454" y="238176"/>
                  <a:pt x="415892" y="235869"/>
                  <a:pt x="419000" y="235478"/>
                </a:cubicBezTo>
                <a:lnTo>
                  <a:pt x="438018" y="180321"/>
                </a:lnTo>
                <a:cubicBezTo>
                  <a:pt x="437199" y="179204"/>
                  <a:pt x="436734" y="178088"/>
                  <a:pt x="436492" y="177102"/>
                </a:cubicBezTo>
                <a:close/>
                <a:moveTo>
                  <a:pt x="447062" y="137818"/>
                </a:moveTo>
                <a:lnTo>
                  <a:pt x="450189" y="137818"/>
                </a:lnTo>
                <a:lnTo>
                  <a:pt x="450189" y="155329"/>
                </a:lnTo>
                <a:lnTo>
                  <a:pt x="456627" y="155329"/>
                </a:lnTo>
                <a:lnTo>
                  <a:pt x="456627" y="163536"/>
                </a:lnTo>
                <a:lnTo>
                  <a:pt x="484336" y="178349"/>
                </a:lnTo>
                <a:lnTo>
                  <a:pt x="484336" y="178404"/>
                </a:lnTo>
                <a:lnTo>
                  <a:pt x="489584" y="178944"/>
                </a:lnTo>
                <a:lnTo>
                  <a:pt x="489435" y="180470"/>
                </a:lnTo>
                <a:lnTo>
                  <a:pt x="484373" y="179949"/>
                </a:lnTo>
                <a:cubicBezTo>
                  <a:pt x="483647" y="181512"/>
                  <a:pt x="480502" y="186964"/>
                  <a:pt x="472370" y="187150"/>
                </a:cubicBezTo>
                <a:cubicBezTo>
                  <a:pt x="469951" y="187206"/>
                  <a:pt x="468016" y="186797"/>
                  <a:pt x="466434" y="186127"/>
                </a:cubicBezTo>
                <a:lnTo>
                  <a:pt x="490384" y="234194"/>
                </a:lnTo>
                <a:cubicBezTo>
                  <a:pt x="494329" y="229281"/>
                  <a:pt x="497418" y="220349"/>
                  <a:pt x="495669" y="204029"/>
                </a:cubicBezTo>
                <a:cubicBezTo>
                  <a:pt x="495669" y="204029"/>
                  <a:pt x="493119" y="204084"/>
                  <a:pt x="492133" y="203694"/>
                </a:cubicBezTo>
                <a:cubicBezTo>
                  <a:pt x="491129" y="203321"/>
                  <a:pt x="489974" y="202614"/>
                  <a:pt x="489974" y="202614"/>
                </a:cubicBezTo>
                <a:cubicBezTo>
                  <a:pt x="489974" y="202614"/>
                  <a:pt x="493622" y="200866"/>
                  <a:pt x="499260" y="196045"/>
                </a:cubicBezTo>
                <a:cubicBezTo>
                  <a:pt x="499260" y="196045"/>
                  <a:pt x="501438" y="193961"/>
                  <a:pt x="504695" y="193701"/>
                </a:cubicBezTo>
                <a:cubicBezTo>
                  <a:pt x="504695" y="193701"/>
                  <a:pt x="507002" y="193421"/>
                  <a:pt x="507690" y="194743"/>
                </a:cubicBezTo>
                <a:cubicBezTo>
                  <a:pt x="507690" y="194743"/>
                  <a:pt x="508844" y="194668"/>
                  <a:pt x="511579" y="194278"/>
                </a:cubicBezTo>
                <a:cubicBezTo>
                  <a:pt x="514334" y="193887"/>
                  <a:pt x="515841" y="195022"/>
                  <a:pt x="515841" y="195022"/>
                </a:cubicBezTo>
                <a:lnTo>
                  <a:pt x="515302" y="197925"/>
                </a:lnTo>
                <a:cubicBezTo>
                  <a:pt x="515302" y="197925"/>
                  <a:pt x="514743" y="199488"/>
                  <a:pt x="516380" y="200065"/>
                </a:cubicBezTo>
                <a:cubicBezTo>
                  <a:pt x="516380" y="200065"/>
                  <a:pt x="516622" y="200121"/>
                  <a:pt x="516883" y="200382"/>
                </a:cubicBezTo>
                <a:cubicBezTo>
                  <a:pt x="517683" y="201237"/>
                  <a:pt x="517106" y="202596"/>
                  <a:pt x="515953" y="202875"/>
                </a:cubicBezTo>
                <a:cubicBezTo>
                  <a:pt x="515897" y="202875"/>
                  <a:pt x="515785" y="202893"/>
                  <a:pt x="515785" y="202893"/>
                </a:cubicBezTo>
                <a:lnTo>
                  <a:pt x="513813" y="202893"/>
                </a:lnTo>
                <a:lnTo>
                  <a:pt x="512622" y="207527"/>
                </a:lnTo>
                <a:cubicBezTo>
                  <a:pt x="512622" y="207527"/>
                  <a:pt x="505997" y="205740"/>
                  <a:pt x="505811" y="209127"/>
                </a:cubicBezTo>
                <a:cubicBezTo>
                  <a:pt x="505606" y="212514"/>
                  <a:pt x="507969" y="234976"/>
                  <a:pt x="504192" y="244094"/>
                </a:cubicBezTo>
                <a:cubicBezTo>
                  <a:pt x="501884" y="249639"/>
                  <a:pt x="497455" y="258702"/>
                  <a:pt x="481470" y="264731"/>
                </a:cubicBezTo>
                <a:cubicBezTo>
                  <a:pt x="484187" y="265550"/>
                  <a:pt x="486402" y="266481"/>
                  <a:pt x="487648" y="267541"/>
                </a:cubicBezTo>
                <a:cubicBezTo>
                  <a:pt x="493027" y="272045"/>
                  <a:pt x="487425" y="276976"/>
                  <a:pt x="487425" y="276976"/>
                </a:cubicBezTo>
                <a:cubicBezTo>
                  <a:pt x="484671" y="279488"/>
                  <a:pt x="479256" y="278056"/>
                  <a:pt x="479256" y="278056"/>
                </a:cubicBezTo>
                <a:lnTo>
                  <a:pt x="466210" y="275413"/>
                </a:lnTo>
                <a:cubicBezTo>
                  <a:pt x="465503" y="276920"/>
                  <a:pt x="464554" y="277870"/>
                  <a:pt x="464554" y="277870"/>
                </a:cubicBezTo>
                <a:cubicBezTo>
                  <a:pt x="462024" y="280139"/>
                  <a:pt x="458990" y="279358"/>
                  <a:pt x="458990" y="279358"/>
                </a:cubicBezTo>
                <a:lnTo>
                  <a:pt x="441982" y="275916"/>
                </a:lnTo>
                <a:cubicBezTo>
                  <a:pt x="441647" y="276623"/>
                  <a:pt x="441386" y="277088"/>
                  <a:pt x="441386" y="277088"/>
                </a:cubicBezTo>
                <a:cubicBezTo>
                  <a:pt x="439488" y="280270"/>
                  <a:pt x="435971" y="279265"/>
                  <a:pt x="435971" y="279265"/>
                </a:cubicBezTo>
                <a:lnTo>
                  <a:pt x="409081" y="273273"/>
                </a:lnTo>
                <a:cubicBezTo>
                  <a:pt x="403833" y="270853"/>
                  <a:pt x="405508" y="266071"/>
                  <a:pt x="405508" y="266071"/>
                </a:cubicBezTo>
                <a:cubicBezTo>
                  <a:pt x="406867" y="262665"/>
                  <a:pt x="408430" y="261382"/>
                  <a:pt x="409733" y="260972"/>
                </a:cubicBezTo>
                <a:cubicBezTo>
                  <a:pt x="408988" y="260470"/>
                  <a:pt x="408318" y="259967"/>
                  <a:pt x="407704" y="259521"/>
                </a:cubicBezTo>
                <a:cubicBezTo>
                  <a:pt x="396167" y="250905"/>
                  <a:pt x="394715" y="241433"/>
                  <a:pt x="392817" y="227104"/>
                </a:cubicBezTo>
                <a:cubicBezTo>
                  <a:pt x="392817" y="227104"/>
                  <a:pt x="392203" y="222191"/>
                  <a:pt x="392221" y="217297"/>
                </a:cubicBezTo>
                <a:cubicBezTo>
                  <a:pt x="392240" y="212607"/>
                  <a:pt x="392947" y="207955"/>
                  <a:pt x="390398" y="207658"/>
                </a:cubicBezTo>
                <a:cubicBezTo>
                  <a:pt x="390398" y="207658"/>
                  <a:pt x="389560" y="207229"/>
                  <a:pt x="385206" y="208290"/>
                </a:cubicBezTo>
                <a:lnTo>
                  <a:pt x="383792" y="203731"/>
                </a:lnTo>
                <a:cubicBezTo>
                  <a:pt x="383792" y="203731"/>
                  <a:pt x="380144" y="204624"/>
                  <a:pt x="380144" y="202503"/>
                </a:cubicBezTo>
                <a:cubicBezTo>
                  <a:pt x="380144" y="202503"/>
                  <a:pt x="380293" y="201275"/>
                  <a:pt x="382079" y="200326"/>
                </a:cubicBezTo>
                <a:cubicBezTo>
                  <a:pt x="382079" y="200326"/>
                  <a:pt x="382303" y="199377"/>
                  <a:pt x="381856" y="198390"/>
                </a:cubicBezTo>
                <a:cubicBezTo>
                  <a:pt x="381410" y="197404"/>
                  <a:pt x="380777" y="195264"/>
                  <a:pt x="383140" y="195133"/>
                </a:cubicBezTo>
                <a:cubicBezTo>
                  <a:pt x="385522" y="195004"/>
                  <a:pt x="385764" y="194948"/>
                  <a:pt x="389467" y="195394"/>
                </a:cubicBezTo>
                <a:cubicBezTo>
                  <a:pt x="389467" y="195394"/>
                  <a:pt x="390175" y="193775"/>
                  <a:pt x="393059" y="194147"/>
                </a:cubicBezTo>
                <a:cubicBezTo>
                  <a:pt x="395943" y="194501"/>
                  <a:pt x="397172" y="195561"/>
                  <a:pt x="398586" y="196566"/>
                </a:cubicBezTo>
                <a:cubicBezTo>
                  <a:pt x="398920" y="196808"/>
                  <a:pt x="406438" y="202168"/>
                  <a:pt x="407667" y="202224"/>
                </a:cubicBezTo>
                <a:cubicBezTo>
                  <a:pt x="407667" y="202224"/>
                  <a:pt x="407406" y="203061"/>
                  <a:pt x="404950" y="203657"/>
                </a:cubicBezTo>
                <a:cubicBezTo>
                  <a:pt x="404950" y="203657"/>
                  <a:pt x="403499" y="204029"/>
                  <a:pt x="402065" y="204029"/>
                </a:cubicBezTo>
                <a:cubicBezTo>
                  <a:pt x="402065" y="204029"/>
                  <a:pt x="400037" y="221744"/>
                  <a:pt x="405527" y="233078"/>
                </a:cubicBezTo>
                <a:lnTo>
                  <a:pt x="434166" y="179093"/>
                </a:lnTo>
                <a:cubicBezTo>
                  <a:pt x="429049" y="183987"/>
                  <a:pt x="422703" y="182945"/>
                  <a:pt x="422703" y="182945"/>
                </a:cubicBezTo>
                <a:cubicBezTo>
                  <a:pt x="411556" y="181586"/>
                  <a:pt x="410104" y="174236"/>
                  <a:pt x="409919" y="172301"/>
                </a:cubicBezTo>
                <a:lnTo>
                  <a:pt x="406252" y="171910"/>
                </a:lnTo>
                <a:lnTo>
                  <a:pt x="406420" y="170383"/>
                </a:lnTo>
                <a:lnTo>
                  <a:pt x="411668" y="170923"/>
                </a:lnTo>
                <a:lnTo>
                  <a:pt x="441293" y="163536"/>
                </a:lnTo>
                <a:lnTo>
                  <a:pt x="441293" y="155329"/>
                </a:lnTo>
                <a:lnTo>
                  <a:pt x="447062" y="155329"/>
                </a:lnTo>
                <a:lnTo>
                  <a:pt x="447062" y="152835"/>
                </a:lnTo>
                <a:cubicBezTo>
                  <a:pt x="446411" y="152519"/>
                  <a:pt x="441610" y="150454"/>
                  <a:pt x="430817" y="149784"/>
                </a:cubicBezTo>
                <a:cubicBezTo>
                  <a:pt x="419149" y="149058"/>
                  <a:pt x="410607" y="149355"/>
                  <a:pt x="410607" y="149355"/>
                </a:cubicBezTo>
                <a:cubicBezTo>
                  <a:pt x="410607" y="149355"/>
                  <a:pt x="411482" y="145783"/>
                  <a:pt x="421643" y="143903"/>
                </a:cubicBezTo>
                <a:cubicBezTo>
                  <a:pt x="431784" y="142024"/>
                  <a:pt x="434706" y="145541"/>
                  <a:pt x="447062" y="142005"/>
                </a:cubicBezTo>
                <a:close/>
                <a:moveTo>
                  <a:pt x="418758" y="85397"/>
                </a:moveTo>
                <a:lnTo>
                  <a:pt x="418796" y="85452"/>
                </a:lnTo>
                <a:lnTo>
                  <a:pt x="418749" y="85423"/>
                </a:lnTo>
                <a:close/>
                <a:moveTo>
                  <a:pt x="356362" y="69430"/>
                </a:moveTo>
                <a:cubicBezTo>
                  <a:pt x="355078" y="69914"/>
                  <a:pt x="353813" y="70193"/>
                  <a:pt x="352678" y="70323"/>
                </a:cubicBezTo>
                <a:lnTo>
                  <a:pt x="353143" y="124736"/>
                </a:lnTo>
                <a:cubicBezTo>
                  <a:pt x="354166" y="125052"/>
                  <a:pt x="355078" y="125592"/>
                  <a:pt x="355823" y="126299"/>
                </a:cubicBezTo>
                <a:cubicBezTo>
                  <a:pt x="357069" y="125090"/>
                  <a:pt x="358819" y="124345"/>
                  <a:pt x="360754" y="124345"/>
                </a:cubicBezTo>
                <a:cubicBezTo>
                  <a:pt x="362262" y="124345"/>
                  <a:pt x="363620" y="124810"/>
                  <a:pt x="364755" y="125555"/>
                </a:cubicBezTo>
                <a:lnTo>
                  <a:pt x="364736" y="125574"/>
                </a:lnTo>
                <a:cubicBezTo>
                  <a:pt x="365443" y="124662"/>
                  <a:pt x="366411" y="123936"/>
                  <a:pt x="367528" y="123470"/>
                </a:cubicBezTo>
                <a:close/>
                <a:moveTo>
                  <a:pt x="344583" y="69002"/>
                </a:moveTo>
                <a:lnTo>
                  <a:pt x="333604" y="122689"/>
                </a:lnTo>
                <a:cubicBezTo>
                  <a:pt x="334906" y="123117"/>
                  <a:pt x="336023" y="123880"/>
                  <a:pt x="336823" y="124866"/>
                </a:cubicBezTo>
                <a:cubicBezTo>
                  <a:pt x="337958" y="124103"/>
                  <a:pt x="339335" y="123638"/>
                  <a:pt x="340842" y="123638"/>
                </a:cubicBezTo>
                <a:cubicBezTo>
                  <a:pt x="343038" y="123638"/>
                  <a:pt x="344974" y="124606"/>
                  <a:pt x="346221" y="126076"/>
                </a:cubicBezTo>
                <a:cubicBezTo>
                  <a:pt x="346909" y="125480"/>
                  <a:pt x="347728" y="125034"/>
                  <a:pt x="348640" y="124736"/>
                </a:cubicBezTo>
                <a:lnTo>
                  <a:pt x="348640" y="70342"/>
                </a:lnTo>
                <a:cubicBezTo>
                  <a:pt x="347058" y="69988"/>
                  <a:pt x="345737" y="69523"/>
                  <a:pt x="344583" y="69002"/>
                </a:cubicBezTo>
                <a:close/>
                <a:moveTo>
                  <a:pt x="360214" y="67104"/>
                </a:moveTo>
                <a:cubicBezTo>
                  <a:pt x="359321" y="67885"/>
                  <a:pt x="358372" y="68500"/>
                  <a:pt x="357405" y="68965"/>
                </a:cubicBezTo>
                <a:lnTo>
                  <a:pt x="368607" y="123117"/>
                </a:lnTo>
                <a:cubicBezTo>
                  <a:pt x="369165" y="122986"/>
                  <a:pt x="369724" y="122894"/>
                  <a:pt x="370319" y="122894"/>
                </a:cubicBezTo>
                <a:lnTo>
                  <a:pt x="373767" y="123783"/>
                </a:lnTo>
                <a:lnTo>
                  <a:pt x="373762" y="123787"/>
                </a:lnTo>
                <a:lnTo>
                  <a:pt x="373780" y="123787"/>
                </a:lnTo>
                <a:lnTo>
                  <a:pt x="373767" y="123783"/>
                </a:lnTo>
                <a:lnTo>
                  <a:pt x="378786" y="120958"/>
                </a:lnTo>
                <a:close/>
                <a:moveTo>
                  <a:pt x="340786" y="66359"/>
                </a:moveTo>
                <a:lnTo>
                  <a:pt x="322122" y="120493"/>
                </a:lnTo>
                <a:cubicBezTo>
                  <a:pt x="324392" y="120586"/>
                  <a:pt x="326383" y="121684"/>
                  <a:pt x="327556" y="123340"/>
                </a:cubicBezTo>
                <a:cubicBezTo>
                  <a:pt x="328635" y="122689"/>
                  <a:pt x="329938" y="122298"/>
                  <a:pt x="331333" y="122298"/>
                </a:cubicBezTo>
                <a:lnTo>
                  <a:pt x="331333" y="122279"/>
                </a:lnTo>
                <a:cubicBezTo>
                  <a:pt x="331743" y="122279"/>
                  <a:pt x="332133" y="122335"/>
                  <a:pt x="332524" y="122391"/>
                </a:cubicBezTo>
                <a:lnTo>
                  <a:pt x="343559" y="68444"/>
                </a:lnTo>
                <a:cubicBezTo>
                  <a:pt x="342406" y="67792"/>
                  <a:pt x="341494" y="67104"/>
                  <a:pt x="340786" y="66359"/>
                </a:cubicBezTo>
                <a:close/>
                <a:moveTo>
                  <a:pt x="362615" y="64238"/>
                </a:moveTo>
                <a:cubicBezTo>
                  <a:pt x="362168" y="65001"/>
                  <a:pt x="361666" y="65652"/>
                  <a:pt x="361126" y="66229"/>
                </a:cubicBezTo>
                <a:lnTo>
                  <a:pt x="379977" y="120940"/>
                </a:lnTo>
                <a:cubicBezTo>
                  <a:pt x="382433" y="121088"/>
                  <a:pt x="384499" y="122410"/>
                  <a:pt x="385578" y="124308"/>
                </a:cubicBezTo>
                <a:lnTo>
                  <a:pt x="385578" y="124289"/>
                </a:lnTo>
                <a:cubicBezTo>
                  <a:pt x="387384" y="123582"/>
                  <a:pt x="389524" y="122335"/>
                  <a:pt x="391515" y="120177"/>
                </a:cubicBezTo>
                <a:lnTo>
                  <a:pt x="366634" y="70249"/>
                </a:lnTo>
                <a:cubicBezTo>
                  <a:pt x="364234" y="68630"/>
                  <a:pt x="363043" y="66267"/>
                  <a:pt x="362615" y="64238"/>
                </a:cubicBezTo>
                <a:close/>
                <a:moveTo>
                  <a:pt x="338405" y="62191"/>
                </a:moveTo>
                <a:lnTo>
                  <a:pt x="308072" y="119358"/>
                </a:lnTo>
                <a:cubicBezTo>
                  <a:pt x="309746" y="122335"/>
                  <a:pt x="311998" y="124754"/>
                  <a:pt x="315051" y="126150"/>
                </a:cubicBezTo>
                <a:cubicBezTo>
                  <a:pt x="315385" y="123247"/>
                  <a:pt x="317804" y="120958"/>
                  <a:pt x="320931" y="120567"/>
                </a:cubicBezTo>
                <a:lnTo>
                  <a:pt x="339949" y="65410"/>
                </a:lnTo>
                <a:cubicBezTo>
                  <a:pt x="339112" y="64294"/>
                  <a:pt x="338646" y="63178"/>
                  <a:pt x="338405" y="62191"/>
                </a:cubicBezTo>
                <a:close/>
                <a:moveTo>
                  <a:pt x="348938" y="22870"/>
                </a:moveTo>
                <a:lnTo>
                  <a:pt x="352064" y="22870"/>
                </a:lnTo>
                <a:lnTo>
                  <a:pt x="352064" y="40437"/>
                </a:lnTo>
                <a:lnTo>
                  <a:pt x="358502" y="40437"/>
                </a:lnTo>
                <a:lnTo>
                  <a:pt x="358502" y="48625"/>
                </a:lnTo>
                <a:lnTo>
                  <a:pt x="386211" y="63456"/>
                </a:lnTo>
                <a:lnTo>
                  <a:pt x="386211" y="63494"/>
                </a:lnTo>
                <a:lnTo>
                  <a:pt x="391459" y="64033"/>
                </a:lnTo>
                <a:lnTo>
                  <a:pt x="391310" y="65560"/>
                </a:lnTo>
                <a:lnTo>
                  <a:pt x="386267" y="65038"/>
                </a:lnTo>
                <a:cubicBezTo>
                  <a:pt x="385522" y="66601"/>
                  <a:pt x="382377" y="72054"/>
                  <a:pt x="374264" y="72240"/>
                </a:cubicBezTo>
                <a:cubicBezTo>
                  <a:pt x="371864" y="72296"/>
                  <a:pt x="369910" y="71887"/>
                  <a:pt x="368328" y="71216"/>
                </a:cubicBezTo>
                <a:lnTo>
                  <a:pt x="392278" y="119284"/>
                </a:lnTo>
                <a:cubicBezTo>
                  <a:pt x="396241" y="114371"/>
                  <a:pt x="399330" y="105420"/>
                  <a:pt x="397563" y="89099"/>
                </a:cubicBezTo>
                <a:cubicBezTo>
                  <a:pt x="397563" y="89099"/>
                  <a:pt x="395013" y="89155"/>
                  <a:pt x="394027" y="88784"/>
                </a:cubicBezTo>
                <a:cubicBezTo>
                  <a:pt x="393040" y="88411"/>
                  <a:pt x="391887" y="87704"/>
                  <a:pt x="391887" y="87704"/>
                </a:cubicBezTo>
                <a:cubicBezTo>
                  <a:pt x="391887" y="87704"/>
                  <a:pt x="395534" y="85936"/>
                  <a:pt x="401173" y="81135"/>
                </a:cubicBezTo>
                <a:cubicBezTo>
                  <a:pt x="401173" y="81135"/>
                  <a:pt x="403350" y="79051"/>
                  <a:pt x="406606" y="78790"/>
                </a:cubicBezTo>
                <a:cubicBezTo>
                  <a:pt x="406606" y="78790"/>
                  <a:pt x="408914" y="78492"/>
                  <a:pt x="409603" y="79814"/>
                </a:cubicBezTo>
                <a:cubicBezTo>
                  <a:pt x="409603" y="79814"/>
                  <a:pt x="410756" y="79739"/>
                  <a:pt x="413492" y="79349"/>
                </a:cubicBezTo>
                <a:cubicBezTo>
                  <a:pt x="416246" y="78958"/>
                  <a:pt x="417753" y="80093"/>
                  <a:pt x="417753" y="80093"/>
                </a:cubicBezTo>
                <a:lnTo>
                  <a:pt x="417214" y="82996"/>
                </a:lnTo>
                <a:cubicBezTo>
                  <a:pt x="417214" y="82996"/>
                  <a:pt x="416656" y="84559"/>
                  <a:pt x="418293" y="85136"/>
                </a:cubicBezTo>
                <a:lnTo>
                  <a:pt x="418749" y="85423"/>
                </a:lnTo>
                <a:lnTo>
                  <a:pt x="417846" y="87890"/>
                </a:lnTo>
                <a:cubicBezTo>
                  <a:pt x="417791" y="87909"/>
                  <a:pt x="417679" y="87909"/>
                  <a:pt x="417679" y="87909"/>
                </a:cubicBezTo>
                <a:lnTo>
                  <a:pt x="415707" y="87909"/>
                </a:lnTo>
                <a:lnTo>
                  <a:pt x="414497" y="92542"/>
                </a:lnTo>
                <a:cubicBezTo>
                  <a:pt x="414497" y="92542"/>
                  <a:pt x="407872" y="90756"/>
                  <a:pt x="407686" y="94143"/>
                </a:cubicBezTo>
                <a:cubicBezTo>
                  <a:pt x="407481" y="97530"/>
                  <a:pt x="409863" y="119991"/>
                  <a:pt x="406067" y="129109"/>
                </a:cubicBezTo>
                <a:cubicBezTo>
                  <a:pt x="403759" y="134654"/>
                  <a:pt x="399330" y="143717"/>
                  <a:pt x="383345" y="149747"/>
                </a:cubicBezTo>
                <a:cubicBezTo>
                  <a:pt x="386043" y="150566"/>
                  <a:pt x="388277" y="151496"/>
                  <a:pt x="389524" y="152538"/>
                </a:cubicBezTo>
                <a:cubicBezTo>
                  <a:pt x="394920" y="157060"/>
                  <a:pt x="389300" y="161991"/>
                  <a:pt x="389300" y="161991"/>
                </a:cubicBezTo>
                <a:cubicBezTo>
                  <a:pt x="386565" y="164503"/>
                  <a:pt x="381131" y="163071"/>
                  <a:pt x="381131" y="163071"/>
                </a:cubicBezTo>
                <a:lnTo>
                  <a:pt x="368104" y="160428"/>
                </a:lnTo>
                <a:cubicBezTo>
                  <a:pt x="367397" y="161954"/>
                  <a:pt x="366448" y="162885"/>
                  <a:pt x="366448" y="162885"/>
                </a:cubicBezTo>
                <a:cubicBezTo>
                  <a:pt x="363918" y="165155"/>
                  <a:pt x="360884" y="164391"/>
                  <a:pt x="360884" y="164391"/>
                </a:cubicBezTo>
                <a:lnTo>
                  <a:pt x="343875" y="160931"/>
                </a:lnTo>
                <a:cubicBezTo>
                  <a:pt x="343559" y="161656"/>
                  <a:pt x="343299" y="162103"/>
                  <a:pt x="343299" y="162103"/>
                </a:cubicBezTo>
                <a:cubicBezTo>
                  <a:pt x="341382" y="165285"/>
                  <a:pt x="337865" y="164280"/>
                  <a:pt x="337865" y="164280"/>
                </a:cubicBezTo>
                <a:lnTo>
                  <a:pt x="310975" y="158270"/>
                </a:lnTo>
                <a:cubicBezTo>
                  <a:pt x="305727" y="155850"/>
                  <a:pt x="307402" y="151067"/>
                  <a:pt x="307402" y="151067"/>
                </a:cubicBezTo>
                <a:cubicBezTo>
                  <a:pt x="308742" y="147681"/>
                  <a:pt x="310324" y="146397"/>
                  <a:pt x="311608" y="145969"/>
                </a:cubicBezTo>
                <a:cubicBezTo>
                  <a:pt x="310882" y="145485"/>
                  <a:pt x="310212" y="144983"/>
                  <a:pt x="309598" y="144518"/>
                </a:cubicBezTo>
                <a:cubicBezTo>
                  <a:pt x="298060" y="135901"/>
                  <a:pt x="296590" y="126429"/>
                  <a:pt x="294692" y="112100"/>
                </a:cubicBezTo>
                <a:cubicBezTo>
                  <a:pt x="294692" y="112100"/>
                  <a:pt x="294078" y="107207"/>
                  <a:pt x="294097" y="102312"/>
                </a:cubicBezTo>
                <a:cubicBezTo>
                  <a:pt x="294115" y="97641"/>
                  <a:pt x="294822" y="92970"/>
                  <a:pt x="292273" y="92673"/>
                </a:cubicBezTo>
                <a:cubicBezTo>
                  <a:pt x="292273" y="92673"/>
                  <a:pt x="291417" y="92244"/>
                  <a:pt x="287081" y="93305"/>
                </a:cubicBezTo>
                <a:lnTo>
                  <a:pt x="285667" y="88765"/>
                </a:lnTo>
                <a:cubicBezTo>
                  <a:pt x="285667" y="88765"/>
                  <a:pt x="282019" y="89658"/>
                  <a:pt x="282019" y="87537"/>
                </a:cubicBezTo>
                <a:cubicBezTo>
                  <a:pt x="282019" y="87537"/>
                  <a:pt x="282149" y="86308"/>
                  <a:pt x="283955" y="85359"/>
                </a:cubicBezTo>
                <a:cubicBezTo>
                  <a:pt x="283955" y="85359"/>
                  <a:pt x="284159" y="84410"/>
                  <a:pt x="283713" y="83424"/>
                </a:cubicBezTo>
                <a:cubicBezTo>
                  <a:pt x="283285" y="82438"/>
                  <a:pt x="282652" y="80279"/>
                  <a:pt x="285016" y="80149"/>
                </a:cubicBezTo>
                <a:cubicBezTo>
                  <a:pt x="287379" y="80019"/>
                  <a:pt x="287621" y="79981"/>
                  <a:pt x="291342" y="80428"/>
                </a:cubicBezTo>
                <a:cubicBezTo>
                  <a:pt x="291342" y="80428"/>
                  <a:pt x="292031" y="78790"/>
                  <a:pt x="294916" y="79162"/>
                </a:cubicBezTo>
                <a:cubicBezTo>
                  <a:pt x="297800" y="79535"/>
                  <a:pt x="299047" y="80596"/>
                  <a:pt x="300461" y="81600"/>
                </a:cubicBezTo>
                <a:cubicBezTo>
                  <a:pt x="300796" y="81842"/>
                  <a:pt x="308295" y="87201"/>
                  <a:pt x="309523" y="87257"/>
                </a:cubicBezTo>
                <a:cubicBezTo>
                  <a:pt x="309523" y="87257"/>
                  <a:pt x="309281" y="88095"/>
                  <a:pt x="306826" y="88709"/>
                </a:cubicBezTo>
                <a:cubicBezTo>
                  <a:pt x="306826" y="88709"/>
                  <a:pt x="305374" y="89063"/>
                  <a:pt x="303940" y="89063"/>
                </a:cubicBezTo>
                <a:cubicBezTo>
                  <a:pt x="303940" y="89063"/>
                  <a:pt x="301912" y="106778"/>
                  <a:pt x="307402" y="118111"/>
                </a:cubicBezTo>
                <a:lnTo>
                  <a:pt x="336041" y="64127"/>
                </a:lnTo>
                <a:cubicBezTo>
                  <a:pt x="330942" y="69020"/>
                  <a:pt x="324578" y="67979"/>
                  <a:pt x="324578" y="67979"/>
                </a:cubicBezTo>
                <a:cubicBezTo>
                  <a:pt x="313431" y="66620"/>
                  <a:pt x="311980" y="59288"/>
                  <a:pt x="311794" y="57334"/>
                </a:cubicBezTo>
                <a:lnTo>
                  <a:pt x="308146" y="56962"/>
                </a:lnTo>
                <a:lnTo>
                  <a:pt x="308295" y="55436"/>
                </a:lnTo>
                <a:lnTo>
                  <a:pt x="313543" y="55976"/>
                </a:lnTo>
                <a:lnTo>
                  <a:pt x="343168" y="48588"/>
                </a:lnTo>
                <a:lnTo>
                  <a:pt x="343168" y="40382"/>
                </a:lnTo>
                <a:lnTo>
                  <a:pt x="348938" y="40382"/>
                </a:lnTo>
                <a:lnTo>
                  <a:pt x="348938" y="37888"/>
                </a:lnTo>
                <a:cubicBezTo>
                  <a:pt x="348267" y="37571"/>
                  <a:pt x="343466" y="35506"/>
                  <a:pt x="332673" y="34836"/>
                </a:cubicBezTo>
                <a:cubicBezTo>
                  <a:pt x="321005" y="34128"/>
                  <a:pt x="312464" y="34426"/>
                  <a:pt x="312464" y="34426"/>
                </a:cubicBezTo>
                <a:cubicBezTo>
                  <a:pt x="312464" y="34426"/>
                  <a:pt x="313357" y="30835"/>
                  <a:pt x="323518" y="28956"/>
                </a:cubicBezTo>
                <a:cubicBezTo>
                  <a:pt x="333660" y="27076"/>
                  <a:pt x="336581" y="30593"/>
                  <a:pt x="348938" y="27058"/>
                </a:cubicBezTo>
                <a:close/>
                <a:moveTo>
                  <a:pt x="269402" y="12096"/>
                </a:moveTo>
                <a:lnTo>
                  <a:pt x="269402" y="159181"/>
                </a:lnTo>
                <a:lnTo>
                  <a:pt x="505216" y="435711"/>
                </a:lnTo>
                <a:cubicBezTo>
                  <a:pt x="529687" y="430370"/>
                  <a:pt x="565397" y="422741"/>
                  <a:pt x="583913" y="418796"/>
                </a:cubicBezTo>
                <a:lnTo>
                  <a:pt x="589626" y="417567"/>
                </a:lnTo>
                <a:lnTo>
                  <a:pt x="590780" y="417325"/>
                </a:lnTo>
                <a:lnTo>
                  <a:pt x="590910" y="417269"/>
                </a:lnTo>
                <a:lnTo>
                  <a:pt x="591040" y="417269"/>
                </a:lnTo>
                <a:cubicBezTo>
                  <a:pt x="606653" y="414274"/>
                  <a:pt x="616591" y="408151"/>
                  <a:pt x="622285" y="397972"/>
                </a:cubicBezTo>
                <a:cubicBezTo>
                  <a:pt x="627570" y="388537"/>
                  <a:pt x="628128" y="377074"/>
                  <a:pt x="628017" y="368142"/>
                </a:cubicBezTo>
                <a:lnTo>
                  <a:pt x="628017" y="276102"/>
                </a:lnTo>
                <a:lnTo>
                  <a:pt x="402494" y="12096"/>
                </a:lnTo>
                <a:close/>
                <a:moveTo>
                  <a:pt x="257307" y="0"/>
                </a:moveTo>
                <a:lnTo>
                  <a:pt x="640131" y="0"/>
                </a:lnTo>
                <a:lnTo>
                  <a:pt x="640131" y="367993"/>
                </a:lnTo>
                <a:cubicBezTo>
                  <a:pt x="640242" y="377670"/>
                  <a:pt x="639721" y="391626"/>
                  <a:pt x="632855" y="403890"/>
                </a:cubicBezTo>
                <a:cubicBezTo>
                  <a:pt x="625858" y="416376"/>
                  <a:pt x="613539" y="425290"/>
                  <a:pt x="593329" y="429161"/>
                </a:cubicBezTo>
                <a:lnTo>
                  <a:pt x="592176" y="429403"/>
                </a:lnTo>
                <a:cubicBezTo>
                  <a:pt x="569659" y="434204"/>
                  <a:pt x="498311" y="449408"/>
                  <a:pt x="484653" y="452683"/>
                </a:cubicBezTo>
                <a:cubicBezTo>
                  <a:pt x="472613" y="455567"/>
                  <a:pt x="463178" y="460015"/>
                  <a:pt x="454822" y="468389"/>
                </a:cubicBezTo>
                <a:lnTo>
                  <a:pt x="448942" y="474641"/>
                </a:lnTo>
                <a:lnTo>
                  <a:pt x="443490" y="468872"/>
                </a:lnTo>
                <a:cubicBezTo>
                  <a:pt x="434967" y="460313"/>
                  <a:pt x="425346" y="455623"/>
                  <a:pt x="413287" y="452739"/>
                </a:cubicBezTo>
                <a:cubicBezTo>
                  <a:pt x="404466" y="450636"/>
                  <a:pt x="323145" y="433236"/>
                  <a:pt x="304685" y="429347"/>
                </a:cubicBezTo>
                <a:cubicBezTo>
                  <a:pt x="303773" y="429161"/>
                  <a:pt x="302899" y="428919"/>
                  <a:pt x="302005" y="428752"/>
                </a:cubicBezTo>
                <a:cubicBezTo>
                  <a:pt x="286653" y="425978"/>
                  <a:pt x="272883" y="418293"/>
                  <a:pt x="265402" y="405863"/>
                </a:cubicBezTo>
                <a:lnTo>
                  <a:pt x="265420" y="405863"/>
                </a:lnTo>
                <a:cubicBezTo>
                  <a:pt x="264955" y="405100"/>
                  <a:pt x="264527" y="404299"/>
                  <a:pt x="264118" y="403480"/>
                </a:cubicBezTo>
                <a:cubicBezTo>
                  <a:pt x="257678" y="390957"/>
                  <a:pt x="257307" y="376796"/>
                  <a:pt x="257307" y="36831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6" name="Platshållare för datum 5">
            <a:extLst>
              <a:ext uri="{FF2B5EF4-FFF2-40B4-BE49-F238E27FC236}">
                <a16:creationId xmlns:a16="http://schemas.microsoft.com/office/drawing/2014/main" id="{775B2061-5E7E-7F53-0AD8-0833DDB76347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CECDEC7-4560-4EFF-80D5-0B49454EDDBD}" type="datetime1">
              <a:rPr lang="sv-SE" smtClean="0"/>
              <a:t>2024-03-07</a:t>
            </a:fld>
            <a:endParaRPr lang="sv-SE" dirty="0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DE064E5F-7A99-2A78-C2C8-8208307555D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8" name="Platshållare för bildnummer 7">
            <a:extLst>
              <a:ext uri="{FF2B5EF4-FFF2-40B4-BE49-F238E27FC236}">
                <a16:creationId xmlns:a16="http://schemas.microsoft.com/office/drawing/2014/main" id="{B511EE47-E2D8-C7DA-0AC9-1EB28D3565C2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D132A51-5432-4457-B829-4ADE4648F9BE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46F0C88A-639D-4EDC-A3EE-5F21019835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916709"/>
            <a:ext cx="10941050" cy="10096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25891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a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0B8D5D55-75CC-495F-A103-3B4E51F488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6" name="Platshållare för datum 5">
            <a:extLst>
              <a:ext uri="{FF2B5EF4-FFF2-40B4-BE49-F238E27FC236}">
                <a16:creationId xmlns:a16="http://schemas.microsoft.com/office/drawing/2014/main" id="{8CBC7572-D105-67A5-D94D-F22747A71F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0F574-5B64-4CAE-8553-A6EA6478E8D3}" type="datetime1">
              <a:rPr lang="sv-SE" smtClean="0"/>
              <a:t>2024-03-07</a:t>
            </a:fld>
            <a:endParaRPr lang="sv-SE" dirty="0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90B05377-AE21-AC63-78CD-4F99F4AC8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8" name="Platshållare för bildnummer 7">
            <a:extLst>
              <a:ext uri="{FF2B5EF4-FFF2-40B4-BE49-F238E27FC236}">
                <a16:creationId xmlns:a16="http://schemas.microsoft.com/office/drawing/2014/main" id="{7773BB05-8072-0735-0BE3-844A46CC3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32A51-5432-4457-B829-4ADE4648F9BE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621368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">
    <p:bg>
      <p:bgPr>
        <a:solidFill>
          <a:srgbClr val="004B7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6">
            <a:extLst>
              <a:ext uri="{FF2B5EF4-FFF2-40B4-BE49-F238E27FC236}">
                <a16:creationId xmlns:a16="http://schemas.microsoft.com/office/drawing/2014/main" id="{499ACA2D-5E8B-4CFA-A462-341F32D5D3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642360" y="1428750"/>
            <a:ext cx="4907280" cy="3702186"/>
          </a:xfrm>
          <a:prstGeom prst="rect">
            <a:avLst/>
          </a:prstGeom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8643A496-92A2-391C-921A-A0B08B0D446A}"/>
              </a:ext>
            </a:extLst>
          </p:cNvPr>
          <p:cNvSpPr txBox="1"/>
          <p:nvPr userDrawn="1"/>
        </p:nvSpPr>
        <p:spPr>
          <a:xfrm>
            <a:off x="4250725" y="5469925"/>
            <a:ext cx="3690550" cy="5232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Mitt i möjligheterna | sollentuna.se</a:t>
            </a:r>
          </a:p>
          <a:p>
            <a:pPr algn="ctr"/>
            <a:endParaRPr lang="sv-SE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430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 - Utan bi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80FA0D2-884C-46FB-967C-832E013179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3889" y="4624499"/>
            <a:ext cx="5556026" cy="186734"/>
          </a:xfrm>
          <a:prstGeom prst="rect">
            <a:avLst/>
          </a:prstGeom>
        </p:spPr>
        <p:txBody>
          <a:bodyPr/>
          <a:lstStyle>
            <a:lvl1pPr algn="l">
              <a:defRPr sz="1400" b="0">
                <a:solidFill>
                  <a:schemeClr val="bg1"/>
                </a:solidFill>
                <a:latin typeface="+mn-lt"/>
              </a:defRPr>
            </a:lvl1pPr>
          </a:lstStyle>
          <a:p>
            <a:fld id="{B0FBA6CB-4204-4C24-8E9D-0C3D4FEBE2CD}" type="datetime1">
              <a:rPr lang="sv-SE" smtClean="0"/>
              <a:t>2024-03-07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E832477-EB3C-40E4-AD33-FA94F04A0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66814" y="6911816"/>
            <a:ext cx="4514874" cy="1587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0F0F0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6F6651B-5E91-4B47-87D4-9988B6B3D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58314" y="6913900"/>
            <a:ext cx="906624" cy="17359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0F0F0"/>
                </a:solidFill>
              </a:defRPr>
            </a:lvl1pPr>
          </a:lstStyle>
          <a:p>
            <a:fld id="{FD132A51-5432-4457-B829-4ADE4648F9BE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3" name="Platshållare för text 12">
            <a:extLst>
              <a:ext uri="{FF2B5EF4-FFF2-40B4-BE49-F238E27FC236}">
                <a16:creationId xmlns:a16="http://schemas.microsoft.com/office/drawing/2014/main" id="{86259A58-C34C-4C60-B2E9-0F2CF98820B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3888" y="4031567"/>
            <a:ext cx="5556026" cy="502417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  <a:latin typeface="+mn-lt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3F80F666-4558-491C-A917-59ECFFA3F6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8" y="3059113"/>
            <a:ext cx="10941050" cy="592853"/>
          </a:xfrm>
        </p:spPr>
        <p:txBody>
          <a:bodyPr>
            <a:noAutofit/>
          </a:bodyPr>
          <a:lstStyle>
            <a:lvl1pPr marL="0" indent="0" algn="l">
              <a:buNone/>
              <a:defRPr sz="3200" b="0" cap="none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här för att ändra mall för underrubrikformat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3672DE1-F1F3-4374-A771-4953702117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888" y="1428750"/>
            <a:ext cx="10941050" cy="1628428"/>
          </a:xfrm>
        </p:spPr>
        <p:txBody>
          <a:bodyPr anchor="b" anchorCtr="0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55" name="textruta 54">
            <a:extLst>
              <a:ext uri="{FF2B5EF4-FFF2-40B4-BE49-F238E27FC236}">
                <a16:creationId xmlns:a16="http://schemas.microsoft.com/office/drawing/2014/main" id="{3D509D5E-8AD9-45F8-B545-2B656DA594F8}"/>
              </a:ext>
            </a:extLst>
          </p:cNvPr>
          <p:cNvSpPr txBox="1"/>
          <p:nvPr userDrawn="1"/>
        </p:nvSpPr>
        <p:spPr>
          <a:xfrm>
            <a:off x="623888" y="6238217"/>
            <a:ext cx="6097348" cy="276999"/>
          </a:xfrm>
          <a:prstGeom prst="rect">
            <a:avLst/>
          </a:prstGeom>
          <a:noFill/>
        </p:spPr>
        <p:txBody>
          <a:bodyPr wrap="square" lIns="0" tIns="0" bIns="0">
            <a:spAutoFit/>
          </a:bodyPr>
          <a:lstStyle/>
          <a:p>
            <a:r>
              <a:rPr lang="sv-SE" sz="1800" b="0" i="0" u="none" strike="noStrike" baseline="0" dirty="0">
                <a:solidFill>
                  <a:schemeClr val="bg1"/>
                </a:solidFill>
                <a:latin typeface="Calibri-Light"/>
              </a:rPr>
              <a:t>Mitt i möjligheterna | sollentuna.se </a:t>
            </a:r>
            <a:endParaRPr lang="sv-SE" dirty="0">
              <a:solidFill>
                <a:schemeClr val="bg1"/>
              </a:solidFill>
            </a:endParaRPr>
          </a:p>
        </p:txBody>
      </p:sp>
      <p:sp>
        <p:nvSpPr>
          <p:cNvPr id="7" name="Logo">
            <a:extLst>
              <a:ext uri="{FF2B5EF4-FFF2-40B4-BE49-F238E27FC236}">
                <a16:creationId xmlns:a16="http://schemas.microsoft.com/office/drawing/2014/main" id="{11E2F4C9-F5EB-AED4-60FF-B5EA199C15B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0314692" y="5538033"/>
            <a:ext cx="1250246" cy="943990"/>
          </a:xfrm>
          <a:custGeom>
            <a:avLst/>
            <a:gdLst>
              <a:gd name="connsiteX0" fmla="*/ 1183131 w 1250246"/>
              <a:gd name="connsiteY0" fmla="*/ 814997 h 943990"/>
              <a:gd name="connsiteX1" fmla="*/ 1143936 w 1250246"/>
              <a:gd name="connsiteY1" fmla="*/ 866558 h 943990"/>
              <a:gd name="connsiteX2" fmla="*/ 1183131 w 1250246"/>
              <a:gd name="connsiteY2" fmla="*/ 918975 h 943990"/>
              <a:gd name="connsiteX3" fmla="*/ 1221860 w 1250246"/>
              <a:gd name="connsiteY3" fmla="*/ 866558 h 943990"/>
              <a:gd name="connsiteX4" fmla="*/ 1183131 w 1250246"/>
              <a:gd name="connsiteY4" fmla="*/ 814997 h 943990"/>
              <a:gd name="connsiteX5" fmla="*/ 230768 w 1250246"/>
              <a:gd name="connsiteY5" fmla="*/ 814608 h 943990"/>
              <a:gd name="connsiteX6" fmla="*/ 190691 w 1250246"/>
              <a:gd name="connsiteY6" fmla="*/ 867129 h 943990"/>
              <a:gd name="connsiteX7" fmla="*/ 230768 w 1250246"/>
              <a:gd name="connsiteY7" fmla="*/ 919468 h 943990"/>
              <a:gd name="connsiteX8" fmla="*/ 270637 w 1250246"/>
              <a:gd name="connsiteY8" fmla="*/ 867129 h 943990"/>
              <a:gd name="connsiteX9" fmla="*/ 230768 w 1250246"/>
              <a:gd name="connsiteY9" fmla="*/ 814608 h 943990"/>
              <a:gd name="connsiteX10" fmla="*/ 505915 w 1250246"/>
              <a:gd name="connsiteY10" fmla="*/ 814297 h 943990"/>
              <a:gd name="connsiteX11" fmla="*/ 466045 w 1250246"/>
              <a:gd name="connsiteY11" fmla="*/ 853597 h 943990"/>
              <a:gd name="connsiteX12" fmla="*/ 543089 w 1250246"/>
              <a:gd name="connsiteY12" fmla="*/ 853597 h 943990"/>
              <a:gd name="connsiteX13" fmla="*/ 505915 w 1250246"/>
              <a:gd name="connsiteY13" fmla="*/ 814297 h 943990"/>
              <a:gd name="connsiteX14" fmla="*/ 822463 w 1250246"/>
              <a:gd name="connsiteY14" fmla="*/ 792366 h 943990"/>
              <a:gd name="connsiteX15" fmla="*/ 851341 w 1250246"/>
              <a:gd name="connsiteY15" fmla="*/ 792366 h 943990"/>
              <a:gd name="connsiteX16" fmla="*/ 851341 w 1250246"/>
              <a:gd name="connsiteY16" fmla="*/ 883227 h 943990"/>
              <a:gd name="connsiteX17" fmla="*/ 881568 w 1250246"/>
              <a:gd name="connsiteY17" fmla="*/ 916356 h 943990"/>
              <a:gd name="connsiteX18" fmla="*/ 916434 w 1250246"/>
              <a:gd name="connsiteY18" fmla="*/ 879183 h 943990"/>
              <a:gd name="connsiteX19" fmla="*/ 916434 w 1250246"/>
              <a:gd name="connsiteY19" fmla="*/ 792392 h 943990"/>
              <a:gd name="connsiteX20" fmla="*/ 945391 w 1250246"/>
              <a:gd name="connsiteY20" fmla="*/ 792392 h 943990"/>
              <a:gd name="connsiteX21" fmla="*/ 945391 w 1250246"/>
              <a:gd name="connsiteY21" fmla="*/ 940698 h 943990"/>
              <a:gd name="connsiteX22" fmla="*/ 917005 w 1250246"/>
              <a:gd name="connsiteY22" fmla="*/ 940698 h 943990"/>
              <a:gd name="connsiteX23" fmla="*/ 917005 w 1250246"/>
              <a:gd name="connsiteY23" fmla="*/ 915008 h 943990"/>
              <a:gd name="connsiteX24" fmla="*/ 915449 w 1250246"/>
              <a:gd name="connsiteY24" fmla="*/ 915008 h 943990"/>
              <a:gd name="connsiteX25" fmla="*/ 871121 w 1250246"/>
              <a:gd name="connsiteY25" fmla="*/ 942616 h 943990"/>
              <a:gd name="connsiteX26" fmla="*/ 822463 w 1250246"/>
              <a:gd name="connsiteY26" fmla="*/ 886700 h 943990"/>
              <a:gd name="connsiteX27" fmla="*/ 505734 w 1250246"/>
              <a:gd name="connsiteY27" fmla="*/ 790474 h 943990"/>
              <a:gd name="connsiteX28" fmla="*/ 571397 w 1250246"/>
              <a:gd name="connsiteY28" fmla="*/ 865003 h 943990"/>
              <a:gd name="connsiteX29" fmla="*/ 571397 w 1250246"/>
              <a:gd name="connsiteY29" fmla="*/ 875243 h 943990"/>
              <a:gd name="connsiteX30" fmla="*/ 465968 w 1250246"/>
              <a:gd name="connsiteY30" fmla="*/ 875243 h 943990"/>
              <a:gd name="connsiteX31" fmla="*/ 508067 w 1250246"/>
              <a:gd name="connsiteY31" fmla="*/ 919856 h 943990"/>
              <a:gd name="connsiteX32" fmla="*/ 542233 w 1250246"/>
              <a:gd name="connsiteY32" fmla="*/ 898703 h 943990"/>
              <a:gd name="connsiteX33" fmla="*/ 569556 w 1250246"/>
              <a:gd name="connsiteY33" fmla="*/ 903628 h 943990"/>
              <a:gd name="connsiteX34" fmla="*/ 507756 w 1250246"/>
              <a:gd name="connsiteY34" fmla="*/ 943706 h 943990"/>
              <a:gd name="connsiteX35" fmla="*/ 437167 w 1250246"/>
              <a:gd name="connsiteY35" fmla="*/ 867518 h 943990"/>
              <a:gd name="connsiteX36" fmla="*/ 505734 w 1250246"/>
              <a:gd name="connsiteY36" fmla="*/ 790474 h 943990"/>
              <a:gd name="connsiteX37" fmla="*/ 230664 w 1250246"/>
              <a:gd name="connsiteY37" fmla="*/ 790474 h 943990"/>
              <a:gd name="connsiteX38" fmla="*/ 299801 w 1250246"/>
              <a:gd name="connsiteY38" fmla="*/ 867232 h 943990"/>
              <a:gd name="connsiteX39" fmla="*/ 230664 w 1250246"/>
              <a:gd name="connsiteY39" fmla="*/ 943706 h 943990"/>
              <a:gd name="connsiteX40" fmla="*/ 161527 w 1250246"/>
              <a:gd name="connsiteY40" fmla="*/ 867232 h 943990"/>
              <a:gd name="connsiteX41" fmla="*/ 230664 w 1250246"/>
              <a:gd name="connsiteY41" fmla="*/ 790474 h 943990"/>
              <a:gd name="connsiteX42" fmla="*/ 1176962 w 1250246"/>
              <a:gd name="connsiteY42" fmla="*/ 790448 h 943990"/>
              <a:gd name="connsiteX43" fmla="*/ 1219631 w 1250246"/>
              <a:gd name="connsiteY43" fmla="*/ 816423 h 943990"/>
              <a:gd name="connsiteX44" fmla="*/ 1221368 w 1250246"/>
              <a:gd name="connsiteY44" fmla="*/ 816423 h 943990"/>
              <a:gd name="connsiteX45" fmla="*/ 1221368 w 1250246"/>
              <a:gd name="connsiteY45" fmla="*/ 792392 h 943990"/>
              <a:gd name="connsiteX46" fmla="*/ 1250246 w 1250246"/>
              <a:gd name="connsiteY46" fmla="*/ 792392 h 943990"/>
              <a:gd name="connsiteX47" fmla="*/ 1250246 w 1250246"/>
              <a:gd name="connsiteY47" fmla="*/ 940673 h 943990"/>
              <a:gd name="connsiteX48" fmla="*/ 1222042 w 1250246"/>
              <a:gd name="connsiteY48" fmla="*/ 940673 h 943990"/>
              <a:gd name="connsiteX49" fmla="*/ 1222042 w 1250246"/>
              <a:gd name="connsiteY49" fmla="*/ 917601 h 943990"/>
              <a:gd name="connsiteX50" fmla="*/ 1219631 w 1250246"/>
              <a:gd name="connsiteY50" fmla="*/ 917601 h 943990"/>
              <a:gd name="connsiteX51" fmla="*/ 1176754 w 1250246"/>
              <a:gd name="connsiteY51" fmla="*/ 943576 h 943990"/>
              <a:gd name="connsiteX52" fmla="*/ 1114772 w 1250246"/>
              <a:gd name="connsiteY52" fmla="*/ 866818 h 943990"/>
              <a:gd name="connsiteX53" fmla="*/ 1176962 w 1250246"/>
              <a:gd name="connsiteY53" fmla="*/ 790448 h 943990"/>
              <a:gd name="connsiteX54" fmla="*/ 1044598 w 1250246"/>
              <a:gd name="connsiteY54" fmla="*/ 790448 h 943990"/>
              <a:gd name="connsiteX55" fmla="*/ 1095096 w 1250246"/>
              <a:gd name="connsiteY55" fmla="*/ 846364 h 943990"/>
              <a:gd name="connsiteX56" fmla="*/ 1095096 w 1250246"/>
              <a:gd name="connsiteY56" fmla="*/ 940698 h 943990"/>
              <a:gd name="connsiteX57" fmla="*/ 1066218 w 1250246"/>
              <a:gd name="connsiteY57" fmla="*/ 940698 h 943990"/>
              <a:gd name="connsiteX58" fmla="*/ 1066218 w 1250246"/>
              <a:gd name="connsiteY58" fmla="*/ 849838 h 943990"/>
              <a:gd name="connsiteX59" fmla="*/ 1034747 w 1250246"/>
              <a:gd name="connsiteY59" fmla="*/ 815464 h 943990"/>
              <a:gd name="connsiteX60" fmla="*/ 1000191 w 1250246"/>
              <a:gd name="connsiteY60" fmla="*/ 852638 h 943990"/>
              <a:gd name="connsiteX61" fmla="*/ 1000191 w 1250246"/>
              <a:gd name="connsiteY61" fmla="*/ 940698 h 943990"/>
              <a:gd name="connsiteX62" fmla="*/ 971313 w 1250246"/>
              <a:gd name="connsiteY62" fmla="*/ 940698 h 943990"/>
              <a:gd name="connsiteX63" fmla="*/ 971313 w 1250246"/>
              <a:gd name="connsiteY63" fmla="*/ 792392 h 943990"/>
              <a:gd name="connsiteX64" fmla="*/ 999025 w 1250246"/>
              <a:gd name="connsiteY64" fmla="*/ 792392 h 943990"/>
              <a:gd name="connsiteX65" fmla="*/ 999025 w 1250246"/>
              <a:gd name="connsiteY65" fmla="*/ 816527 h 943990"/>
              <a:gd name="connsiteX66" fmla="*/ 1000865 w 1250246"/>
              <a:gd name="connsiteY66" fmla="*/ 816527 h 943990"/>
              <a:gd name="connsiteX67" fmla="*/ 1044598 w 1250246"/>
              <a:gd name="connsiteY67" fmla="*/ 790448 h 943990"/>
              <a:gd name="connsiteX68" fmla="*/ 664280 w 1250246"/>
              <a:gd name="connsiteY68" fmla="*/ 790448 h 943990"/>
              <a:gd name="connsiteX69" fmla="*/ 714778 w 1250246"/>
              <a:gd name="connsiteY69" fmla="*/ 846364 h 943990"/>
              <a:gd name="connsiteX70" fmla="*/ 714778 w 1250246"/>
              <a:gd name="connsiteY70" fmla="*/ 940698 h 943990"/>
              <a:gd name="connsiteX71" fmla="*/ 685900 w 1250246"/>
              <a:gd name="connsiteY71" fmla="*/ 940698 h 943990"/>
              <a:gd name="connsiteX72" fmla="*/ 685900 w 1250246"/>
              <a:gd name="connsiteY72" fmla="*/ 849838 h 943990"/>
              <a:gd name="connsiteX73" fmla="*/ 654429 w 1250246"/>
              <a:gd name="connsiteY73" fmla="*/ 815464 h 943990"/>
              <a:gd name="connsiteX74" fmla="*/ 619873 w 1250246"/>
              <a:gd name="connsiteY74" fmla="*/ 852638 h 943990"/>
              <a:gd name="connsiteX75" fmla="*/ 619873 w 1250246"/>
              <a:gd name="connsiteY75" fmla="*/ 940698 h 943990"/>
              <a:gd name="connsiteX76" fmla="*/ 590995 w 1250246"/>
              <a:gd name="connsiteY76" fmla="*/ 940698 h 943990"/>
              <a:gd name="connsiteX77" fmla="*/ 590995 w 1250246"/>
              <a:gd name="connsiteY77" fmla="*/ 792392 h 943990"/>
              <a:gd name="connsiteX78" fmla="*/ 618707 w 1250246"/>
              <a:gd name="connsiteY78" fmla="*/ 792392 h 943990"/>
              <a:gd name="connsiteX79" fmla="*/ 618707 w 1250246"/>
              <a:gd name="connsiteY79" fmla="*/ 816527 h 943990"/>
              <a:gd name="connsiteX80" fmla="*/ 620547 w 1250246"/>
              <a:gd name="connsiteY80" fmla="*/ 816527 h 943990"/>
              <a:gd name="connsiteX81" fmla="*/ 664280 w 1250246"/>
              <a:gd name="connsiteY81" fmla="*/ 790448 h 943990"/>
              <a:gd name="connsiteX82" fmla="*/ 745471 w 1250246"/>
              <a:gd name="connsiteY82" fmla="*/ 756851 h 943990"/>
              <a:gd name="connsiteX83" fmla="*/ 774349 w 1250246"/>
              <a:gd name="connsiteY83" fmla="*/ 756851 h 943990"/>
              <a:gd name="connsiteX84" fmla="*/ 774349 w 1250246"/>
              <a:gd name="connsiteY84" fmla="*/ 792392 h 943990"/>
              <a:gd name="connsiteX85" fmla="*/ 804757 w 1250246"/>
              <a:gd name="connsiteY85" fmla="*/ 792392 h 943990"/>
              <a:gd name="connsiteX86" fmla="*/ 804757 w 1250246"/>
              <a:gd name="connsiteY86" fmla="*/ 815567 h 943990"/>
              <a:gd name="connsiteX87" fmla="*/ 774349 w 1250246"/>
              <a:gd name="connsiteY87" fmla="*/ 815567 h 943990"/>
              <a:gd name="connsiteX88" fmla="*/ 774349 w 1250246"/>
              <a:gd name="connsiteY88" fmla="*/ 897147 h 943990"/>
              <a:gd name="connsiteX89" fmla="*/ 792106 w 1250246"/>
              <a:gd name="connsiteY89" fmla="*/ 916952 h 943990"/>
              <a:gd name="connsiteX90" fmla="*/ 802242 w 1250246"/>
              <a:gd name="connsiteY90" fmla="*/ 915708 h 943990"/>
              <a:gd name="connsiteX91" fmla="*/ 807453 w 1250246"/>
              <a:gd name="connsiteY91" fmla="*/ 939557 h 943990"/>
              <a:gd name="connsiteX92" fmla="*/ 788710 w 1250246"/>
              <a:gd name="connsiteY92" fmla="*/ 942642 h 943990"/>
              <a:gd name="connsiteX93" fmla="*/ 788736 w 1250246"/>
              <a:gd name="connsiteY93" fmla="*/ 942616 h 943990"/>
              <a:gd name="connsiteX94" fmla="*/ 745471 w 1250246"/>
              <a:gd name="connsiteY94" fmla="*/ 903135 h 943990"/>
              <a:gd name="connsiteX95" fmla="*/ 745471 w 1250246"/>
              <a:gd name="connsiteY95" fmla="*/ 815567 h 943990"/>
              <a:gd name="connsiteX96" fmla="*/ 723747 w 1250246"/>
              <a:gd name="connsiteY96" fmla="*/ 815567 h 943990"/>
              <a:gd name="connsiteX97" fmla="*/ 723747 w 1250246"/>
              <a:gd name="connsiteY97" fmla="*/ 792392 h 943990"/>
              <a:gd name="connsiteX98" fmla="*/ 745471 w 1250246"/>
              <a:gd name="connsiteY98" fmla="*/ 792392 h 943990"/>
              <a:gd name="connsiteX99" fmla="*/ 383247 w 1250246"/>
              <a:gd name="connsiteY99" fmla="*/ 742931 h 943990"/>
              <a:gd name="connsiteX100" fmla="*/ 412125 w 1250246"/>
              <a:gd name="connsiteY100" fmla="*/ 742931 h 943990"/>
              <a:gd name="connsiteX101" fmla="*/ 412125 w 1250246"/>
              <a:gd name="connsiteY101" fmla="*/ 900129 h 943990"/>
              <a:gd name="connsiteX102" fmla="*/ 423998 w 1250246"/>
              <a:gd name="connsiteY102" fmla="*/ 917420 h 943990"/>
              <a:gd name="connsiteX103" fmla="*/ 433071 w 1250246"/>
              <a:gd name="connsiteY103" fmla="*/ 916072 h 943990"/>
              <a:gd name="connsiteX104" fmla="*/ 438282 w 1250246"/>
              <a:gd name="connsiteY104" fmla="*/ 939143 h 943990"/>
              <a:gd name="connsiteX105" fmla="*/ 420317 w 1250246"/>
              <a:gd name="connsiteY105" fmla="*/ 941761 h 943990"/>
              <a:gd name="connsiteX106" fmla="*/ 383247 w 1250246"/>
              <a:gd name="connsiteY106" fmla="*/ 906143 h 943990"/>
              <a:gd name="connsiteX107" fmla="*/ 383247 w 1250246"/>
              <a:gd name="connsiteY107" fmla="*/ 742957 h 943990"/>
              <a:gd name="connsiteX108" fmla="*/ 317895 w 1250246"/>
              <a:gd name="connsiteY108" fmla="*/ 742931 h 943990"/>
              <a:gd name="connsiteX109" fmla="*/ 346773 w 1250246"/>
              <a:gd name="connsiteY109" fmla="*/ 742931 h 943990"/>
              <a:gd name="connsiteX110" fmla="*/ 346773 w 1250246"/>
              <a:gd name="connsiteY110" fmla="*/ 900129 h 943990"/>
              <a:gd name="connsiteX111" fmla="*/ 358646 w 1250246"/>
              <a:gd name="connsiteY111" fmla="*/ 917420 h 943990"/>
              <a:gd name="connsiteX112" fmla="*/ 367719 w 1250246"/>
              <a:gd name="connsiteY112" fmla="*/ 916072 h 943990"/>
              <a:gd name="connsiteX113" fmla="*/ 372930 w 1250246"/>
              <a:gd name="connsiteY113" fmla="*/ 939143 h 943990"/>
              <a:gd name="connsiteX114" fmla="*/ 354965 w 1250246"/>
              <a:gd name="connsiteY114" fmla="*/ 941761 h 943990"/>
              <a:gd name="connsiteX115" fmla="*/ 317895 w 1250246"/>
              <a:gd name="connsiteY115" fmla="*/ 906143 h 943990"/>
              <a:gd name="connsiteX116" fmla="*/ 317895 w 1250246"/>
              <a:gd name="connsiteY116" fmla="*/ 742957 h 943990"/>
              <a:gd name="connsiteX117" fmla="*/ 75384 w 1250246"/>
              <a:gd name="connsiteY117" fmla="*/ 740260 h 943990"/>
              <a:gd name="connsiteX118" fmla="*/ 144418 w 1250246"/>
              <a:gd name="connsiteY118" fmla="*/ 794906 h 943990"/>
              <a:gd name="connsiteX119" fmla="*/ 115643 w 1250246"/>
              <a:gd name="connsiteY119" fmla="*/ 794906 h 943990"/>
              <a:gd name="connsiteX120" fmla="*/ 74710 w 1250246"/>
              <a:gd name="connsiteY120" fmla="*/ 766028 h 943990"/>
              <a:gd name="connsiteX121" fmla="*/ 35022 w 1250246"/>
              <a:gd name="connsiteY121" fmla="*/ 795295 h 943990"/>
              <a:gd name="connsiteX122" fmla="*/ 70952 w 1250246"/>
              <a:gd name="connsiteY122" fmla="*/ 825418 h 943990"/>
              <a:gd name="connsiteX123" fmla="*/ 90264 w 1250246"/>
              <a:gd name="connsiteY123" fmla="*/ 830447 h 943990"/>
              <a:gd name="connsiteX124" fmla="*/ 147140 w 1250246"/>
              <a:gd name="connsiteY124" fmla="*/ 886052 h 943990"/>
              <a:gd name="connsiteX125" fmla="*/ 73959 w 1250246"/>
              <a:gd name="connsiteY125" fmla="*/ 943990 h 943990"/>
              <a:gd name="connsiteX126" fmla="*/ 0 w 1250246"/>
              <a:gd name="connsiteY126" fmla="*/ 886052 h 943990"/>
              <a:gd name="connsiteX127" fmla="*/ 29941 w 1250246"/>
              <a:gd name="connsiteY127" fmla="*/ 886052 h 943990"/>
              <a:gd name="connsiteX128" fmla="*/ 73777 w 1250246"/>
              <a:gd name="connsiteY128" fmla="*/ 917808 h 943990"/>
              <a:gd name="connsiteX129" fmla="*/ 73725 w 1250246"/>
              <a:gd name="connsiteY129" fmla="*/ 917833 h 943990"/>
              <a:gd name="connsiteX130" fmla="*/ 117561 w 1250246"/>
              <a:gd name="connsiteY130" fmla="*/ 885767 h 943990"/>
              <a:gd name="connsiteX131" fmla="*/ 80102 w 1250246"/>
              <a:gd name="connsiteY131" fmla="*/ 855644 h 943990"/>
              <a:gd name="connsiteX132" fmla="*/ 56746 w 1250246"/>
              <a:gd name="connsiteY132" fmla="*/ 849267 h 943990"/>
              <a:gd name="connsiteX133" fmla="*/ 5288 w 1250246"/>
              <a:gd name="connsiteY133" fmla="*/ 797032 h 943990"/>
              <a:gd name="connsiteX134" fmla="*/ 75384 w 1250246"/>
              <a:gd name="connsiteY134" fmla="*/ 740260 h 943990"/>
              <a:gd name="connsiteX135" fmla="*/ 775672 w 1250246"/>
              <a:gd name="connsiteY135" fmla="*/ 423713 h 943990"/>
              <a:gd name="connsiteX136" fmla="*/ 770539 w 1250246"/>
              <a:gd name="connsiteY136" fmla="*/ 424957 h 943990"/>
              <a:gd name="connsiteX137" fmla="*/ 771187 w 1250246"/>
              <a:gd name="connsiteY137" fmla="*/ 500756 h 943990"/>
              <a:gd name="connsiteX138" fmla="*/ 774920 w 1250246"/>
              <a:gd name="connsiteY138" fmla="*/ 502934 h 943990"/>
              <a:gd name="connsiteX139" fmla="*/ 781790 w 1250246"/>
              <a:gd name="connsiteY139" fmla="*/ 500212 h 943990"/>
              <a:gd name="connsiteX140" fmla="*/ 787363 w 1250246"/>
              <a:gd name="connsiteY140" fmla="*/ 501897 h 943990"/>
              <a:gd name="connsiteX141" fmla="*/ 787337 w 1250246"/>
              <a:gd name="connsiteY141" fmla="*/ 501923 h 943990"/>
              <a:gd name="connsiteX142" fmla="*/ 791226 w 1250246"/>
              <a:gd name="connsiteY142" fmla="*/ 498994 h 943990"/>
              <a:gd name="connsiteX143" fmla="*/ 759263 w 1250246"/>
              <a:gd name="connsiteY143" fmla="*/ 423117 h 943990"/>
              <a:gd name="connsiteX144" fmla="*/ 743968 w 1250246"/>
              <a:gd name="connsiteY144" fmla="*/ 497905 h 943990"/>
              <a:gd name="connsiteX145" fmla="*/ 748453 w 1250246"/>
              <a:gd name="connsiteY145" fmla="*/ 500938 h 943990"/>
              <a:gd name="connsiteX146" fmla="*/ 754052 w 1250246"/>
              <a:gd name="connsiteY146" fmla="*/ 499227 h 943990"/>
              <a:gd name="connsiteX147" fmla="*/ 761544 w 1250246"/>
              <a:gd name="connsiteY147" fmla="*/ 502623 h 943990"/>
              <a:gd name="connsiteX148" fmla="*/ 764914 w 1250246"/>
              <a:gd name="connsiteY148" fmla="*/ 500756 h 943990"/>
              <a:gd name="connsiteX149" fmla="*/ 764914 w 1250246"/>
              <a:gd name="connsiteY149" fmla="*/ 424983 h 943990"/>
              <a:gd name="connsiteX150" fmla="*/ 759263 w 1250246"/>
              <a:gd name="connsiteY150" fmla="*/ 423117 h 943990"/>
              <a:gd name="connsiteX151" fmla="*/ 781038 w 1250246"/>
              <a:gd name="connsiteY151" fmla="*/ 420472 h 943990"/>
              <a:gd name="connsiteX152" fmla="*/ 777124 w 1250246"/>
              <a:gd name="connsiteY152" fmla="*/ 423065 h 943990"/>
              <a:gd name="connsiteX153" fmla="*/ 792729 w 1250246"/>
              <a:gd name="connsiteY153" fmla="*/ 498501 h 943990"/>
              <a:gd name="connsiteX154" fmla="*/ 795114 w 1250246"/>
              <a:gd name="connsiteY154" fmla="*/ 498190 h 943990"/>
              <a:gd name="connsiteX155" fmla="*/ 799918 w 1250246"/>
              <a:gd name="connsiteY155" fmla="*/ 499429 h 943990"/>
              <a:gd name="connsiteX156" fmla="*/ 799910 w 1250246"/>
              <a:gd name="connsiteY156" fmla="*/ 499434 h 943990"/>
              <a:gd name="connsiteX157" fmla="*/ 799936 w 1250246"/>
              <a:gd name="connsiteY157" fmla="*/ 499434 h 943990"/>
              <a:gd name="connsiteX158" fmla="*/ 799918 w 1250246"/>
              <a:gd name="connsiteY158" fmla="*/ 499429 h 943990"/>
              <a:gd name="connsiteX159" fmla="*/ 806909 w 1250246"/>
              <a:gd name="connsiteY159" fmla="*/ 495494 h 943990"/>
              <a:gd name="connsiteX160" fmla="*/ 753974 w 1250246"/>
              <a:gd name="connsiteY160" fmla="*/ 419436 h 943990"/>
              <a:gd name="connsiteX161" fmla="*/ 727973 w 1250246"/>
              <a:gd name="connsiteY161" fmla="*/ 494846 h 943990"/>
              <a:gd name="connsiteX162" fmla="*/ 735543 w 1250246"/>
              <a:gd name="connsiteY162" fmla="*/ 498812 h 943990"/>
              <a:gd name="connsiteX163" fmla="*/ 740805 w 1250246"/>
              <a:gd name="connsiteY163" fmla="*/ 497360 h 943990"/>
              <a:gd name="connsiteX164" fmla="*/ 740805 w 1250246"/>
              <a:gd name="connsiteY164" fmla="*/ 497335 h 943990"/>
              <a:gd name="connsiteX165" fmla="*/ 742464 w 1250246"/>
              <a:gd name="connsiteY165" fmla="*/ 497490 h 943990"/>
              <a:gd name="connsiteX166" fmla="*/ 757837 w 1250246"/>
              <a:gd name="connsiteY166" fmla="*/ 422339 h 943990"/>
              <a:gd name="connsiteX167" fmla="*/ 753974 w 1250246"/>
              <a:gd name="connsiteY167" fmla="*/ 419436 h 943990"/>
              <a:gd name="connsiteX168" fmla="*/ 784382 w 1250246"/>
              <a:gd name="connsiteY168" fmla="*/ 416480 h 943990"/>
              <a:gd name="connsiteX169" fmla="*/ 782308 w 1250246"/>
              <a:gd name="connsiteY169" fmla="*/ 419254 h 943990"/>
              <a:gd name="connsiteX170" fmla="*/ 808568 w 1250246"/>
              <a:gd name="connsiteY170" fmla="*/ 495468 h 943990"/>
              <a:gd name="connsiteX171" fmla="*/ 816371 w 1250246"/>
              <a:gd name="connsiteY171" fmla="*/ 500160 h 943990"/>
              <a:gd name="connsiteX172" fmla="*/ 816371 w 1250246"/>
              <a:gd name="connsiteY172" fmla="*/ 500134 h 943990"/>
              <a:gd name="connsiteX173" fmla="*/ 824641 w 1250246"/>
              <a:gd name="connsiteY173" fmla="*/ 494405 h 943990"/>
              <a:gd name="connsiteX174" fmla="*/ 789981 w 1250246"/>
              <a:gd name="connsiteY174" fmla="*/ 424853 h 943990"/>
              <a:gd name="connsiteX175" fmla="*/ 784382 w 1250246"/>
              <a:gd name="connsiteY175" fmla="*/ 416480 h 943990"/>
              <a:gd name="connsiteX176" fmla="*/ 750656 w 1250246"/>
              <a:gd name="connsiteY176" fmla="*/ 413629 h 943990"/>
              <a:gd name="connsiteX177" fmla="*/ 708401 w 1250246"/>
              <a:gd name="connsiteY177" fmla="*/ 493265 h 943990"/>
              <a:gd name="connsiteX178" fmla="*/ 718123 w 1250246"/>
              <a:gd name="connsiteY178" fmla="*/ 502727 h 943990"/>
              <a:gd name="connsiteX179" fmla="*/ 726314 w 1250246"/>
              <a:gd name="connsiteY179" fmla="*/ 494950 h 943990"/>
              <a:gd name="connsiteX180" fmla="*/ 752808 w 1250246"/>
              <a:gd name="connsiteY180" fmla="*/ 418113 h 943990"/>
              <a:gd name="connsiteX181" fmla="*/ 750656 w 1250246"/>
              <a:gd name="connsiteY181" fmla="*/ 413629 h 943990"/>
              <a:gd name="connsiteX182" fmla="*/ 765329 w 1250246"/>
              <a:gd name="connsiteY182" fmla="*/ 358905 h 943990"/>
              <a:gd name="connsiteX183" fmla="*/ 769684 w 1250246"/>
              <a:gd name="connsiteY183" fmla="*/ 358905 h 943990"/>
              <a:gd name="connsiteX184" fmla="*/ 769684 w 1250246"/>
              <a:gd name="connsiteY184" fmla="*/ 383325 h 943990"/>
              <a:gd name="connsiteX185" fmla="*/ 778653 w 1250246"/>
              <a:gd name="connsiteY185" fmla="*/ 383325 h 943990"/>
              <a:gd name="connsiteX186" fmla="*/ 778653 w 1250246"/>
              <a:gd name="connsiteY186" fmla="*/ 394731 h 943990"/>
              <a:gd name="connsiteX187" fmla="*/ 817253 w 1250246"/>
              <a:gd name="connsiteY187" fmla="*/ 415392 h 943990"/>
              <a:gd name="connsiteX188" fmla="*/ 817253 w 1250246"/>
              <a:gd name="connsiteY188" fmla="*/ 415443 h 943990"/>
              <a:gd name="connsiteX189" fmla="*/ 824563 w 1250246"/>
              <a:gd name="connsiteY189" fmla="*/ 416195 h 943990"/>
              <a:gd name="connsiteX190" fmla="*/ 824356 w 1250246"/>
              <a:gd name="connsiteY190" fmla="*/ 418321 h 943990"/>
              <a:gd name="connsiteX191" fmla="*/ 817330 w 1250246"/>
              <a:gd name="connsiteY191" fmla="*/ 417595 h 943990"/>
              <a:gd name="connsiteX192" fmla="*/ 800610 w 1250246"/>
              <a:gd name="connsiteY192" fmla="*/ 427627 h 943990"/>
              <a:gd name="connsiteX193" fmla="*/ 792341 w 1250246"/>
              <a:gd name="connsiteY193" fmla="*/ 426201 h 943990"/>
              <a:gd name="connsiteX194" fmla="*/ 825704 w 1250246"/>
              <a:gd name="connsiteY194" fmla="*/ 493161 h 943990"/>
              <a:gd name="connsiteX195" fmla="*/ 833066 w 1250246"/>
              <a:gd name="connsiteY195" fmla="*/ 451114 h 943990"/>
              <a:gd name="connsiteX196" fmla="*/ 828140 w 1250246"/>
              <a:gd name="connsiteY196" fmla="*/ 450673 h 943990"/>
              <a:gd name="connsiteX197" fmla="*/ 825159 w 1250246"/>
              <a:gd name="connsiteY197" fmla="*/ 449169 h 943990"/>
              <a:gd name="connsiteX198" fmla="*/ 838095 w 1250246"/>
              <a:gd name="connsiteY198" fmla="*/ 440019 h 943990"/>
              <a:gd name="connsiteX199" fmla="*/ 845664 w 1250246"/>
              <a:gd name="connsiteY199" fmla="*/ 436752 h 943990"/>
              <a:gd name="connsiteX200" fmla="*/ 849838 w 1250246"/>
              <a:gd name="connsiteY200" fmla="*/ 438178 h 943990"/>
              <a:gd name="connsiteX201" fmla="*/ 855256 w 1250246"/>
              <a:gd name="connsiteY201" fmla="*/ 437530 h 943990"/>
              <a:gd name="connsiteX202" fmla="*/ 861192 w 1250246"/>
              <a:gd name="connsiteY202" fmla="*/ 438567 h 943990"/>
              <a:gd name="connsiteX203" fmla="*/ 860441 w 1250246"/>
              <a:gd name="connsiteY203" fmla="*/ 442611 h 943990"/>
              <a:gd name="connsiteX204" fmla="*/ 861944 w 1250246"/>
              <a:gd name="connsiteY204" fmla="*/ 445592 h 943990"/>
              <a:gd name="connsiteX205" fmla="*/ 862644 w 1250246"/>
              <a:gd name="connsiteY205" fmla="*/ 446033 h 943990"/>
              <a:gd name="connsiteX206" fmla="*/ 862592 w 1250246"/>
              <a:gd name="connsiteY206" fmla="*/ 446007 h 943990"/>
              <a:gd name="connsiteX207" fmla="*/ 861322 w 1250246"/>
              <a:gd name="connsiteY207" fmla="*/ 449480 h 943990"/>
              <a:gd name="connsiteX208" fmla="*/ 861089 w 1250246"/>
              <a:gd name="connsiteY208" fmla="*/ 449506 h 943990"/>
              <a:gd name="connsiteX209" fmla="*/ 858341 w 1250246"/>
              <a:gd name="connsiteY209" fmla="*/ 449506 h 943990"/>
              <a:gd name="connsiteX210" fmla="*/ 856656 w 1250246"/>
              <a:gd name="connsiteY210" fmla="*/ 455961 h 943990"/>
              <a:gd name="connsiteX211" fmla="*/ 847168 w 1250246"/>
              <a:gd name="connsiteY211" fmla="*/ 458191 h 943990"/>
              <a:gd name="connsiteX212" fmla="*/ 844913 w 1250246"/>
              <a:gd name="connsiteY212" fmla="*/ 506900 h 943990"/>
              <a:gd name="connsiteX213" fmla="*/ 813260 w 1250246"/>
              <a:gd name="connsiteY213" fmla="*/ 535649 h 943990"/>
              <a:gd name="connsiteX214" fmla="*/ 821867 w 1250246"/>
              <a:gd name="connsiteY214" fmla="*/ 539537 h 943990"/>
              <a:gd name="connsiteX215" fmla="*/ 821556 w 1250246"/>
              <a:gd name="connsiteY215" fmla="*/ 552706 h 943990"/>
              <a:gd name="connsiteX216" fmla="*/ 810176 w 1250246"/>
              <a:gd name="connsiteY216" fmla="*/ 554210 h 943990"/>
              <a:gd name="connsiteX217" fmla="*/ 792029 w 1250246"/>
              <a:gd name="connsiteY217" fmla="*/ 550529 h 943990"/>
              <a:gd name="connsiteX218" fmla="*/ 789722 w 1250246"/>
              <a:gd name="connsiteY218" fmla="*/ 553951 h 943990"/>
              <a:gd name="connsiteX219" fmla="*/ 781971 w 1250246"/>
              <a:gd name="connsiteY219" fmla="*/ 556050 h 943990"/>
              <a:gd name="connsiteX220" fmla="*/ 758278 w 1250246"/>
              <a:gd name="connsiteY220" fmla="*/ 551229 h 943990"/>
              <a:gd name="connsiteX221" fmla="*/ 757474 w 1250246"/>
              <a:gd name="connsiteY221" fmla="*/ 552862 h 943990"/>
              <a:gd name="connsiteX222" fmla="*/ 749904 w 1250246"/>
              <a:gd name="connsiteY222" fmla="*/ 555895 h 943990"/>
              <a:gd name="connsiteX223" fmla="*/ 712445 w 1250246"/>
              <a:gd name="connsiteY223" fmla="*/ 547522 h 943990"/>
              <a:gd name="connsiteX224" fmla="*/ 707468 w 1250246"/>
              <a:gd name="connsiteY224" fmla="*/ 537489 h 943990"/>
              <a:gd name="connsiteX225" fmla="*/ 713327 w 1250246"/>
              <a:gd name="connsiteY225" fmla="*/ 530387 h 943990"/>
              <a:gd name="connsiteX226" fmla="*/ 710527 w 1250246"/>
              <a:gd name="connsiteY226" fmla="*/ 528365 h 943990"/>
              <a:gd name="connsiteX227" fmla="*/ 689763 w 1250246"/>
              <a:gd name="connsiteY227" fmla="*/ 483206 h 943990"/>
              <a:gd name="connsiteX228" fmla="*/ 688933 w 1250246"/>
              <a:gd name="connsiteY228" fmla="*/ 469571 h 943990"/>
              <a:gd name="connsiteX229" fmla="*/ 686393 w 1250246"/>
              <a:gd name="connsiteY229" fmla="*/ 456143 h 943990"/>
              <a:gd name="connsiteX230" fmla="*/ 679160 w 1250246"/>
              <a:gd name="connsiteY230" fmla="*/ 457024 h 943990"/>
              <a:gd name="connsiteX231" fmla="*/ 677190 w 1250246"/>
              <a:gd name="connsiteY231" fmla="*/ 450699 h 943990"/>
              <a:gd name="connsiteX232" fmla="*/ 672109 w 1250246"/>
              <a:gd name="connsiteY232" fmla="*/ 448988 h 943990"/>
              <a:gd name="connsiteX233" fmla="*/ 674805 w 1250246"/>
              <a:gd name="connsiteY233" fmla="*/ 445955 h 943990"/>
              <a:gd name="connsiteX234" fmla="*/ 674468 w 1250246"/>
              <a:gd name="connsiteY234" fmla="*/ 443259 h 943990"/>
              <a:gd name="connsiteX235" fmla="*/ 676283 w 1250246"/>
              <a:gd name="connsiteY235" fmla="*/ 438696 h 943990"/>
              <a:gd name="connsiteX236" fmla="*/ 685097 w 1250246"/>
              <a:gd name="connsiteY236" fmla="*/ 439085 h 943990"/>
              <a:gd name="connsiteX237" fmla="*/ 690074 w 1250246"/>
              <a:gd name="connsiteY237" fmla="*/ 437322 h 943990"/>
              <a:gd name="connsiteX238" fmla="*/ 697799 w 1250246"/>
              <a:gd name="connsiteY238" fmla="*/ 440718 h 943990"/>
              <a:gd name="connsiteX239" fmla="*/ 710423 w 1250246"/>
              <a:gd name="connsiteY239" fmla="*/ 448599 h 943990"/>
              <a:gd name="connsiteX240" fmla="*/ 706665 w 1250246"/>
              <a:gd name="connsiteY240" fmla="*/ 450621 h 943990"/>
              <a:gd name="connsiteX241" fmla="*/ 702646 w 1250246"/>
              <a:gd name="connsiteY241" fmla="*/ 451114 h 943990"/>
              <a:gd name="connsiteX242" fmla="*/ 707468 w 1250246"/>
              <a:gd name="connsiteY242" fmla="*/ 491580 h 943990"/>
              <a:gd name="connsiteX243" fmla="*/ 747364 w 1250246"/>
              <a:gd name="connsiteY243" fmla="*/ 416377 h 943990"/>
              <a:gd name="connsiteX244" fmla="*/ 731395 w 1250246"/>
              <a:gd name="connsiteY244" fmla="*/ 421743 h 943990"/>
              <a:gd name="connsiteX245" fmla="*/ 713586 w 1250246"/>
              <a:gd name="connsiteY245" fmla="*/ 406915 h 943990"/>
              <a:gd name="connsiteX246" fmla="*/ 708505 w 1250246"/>
              <a:gd name="connsiteY246" fmla="*/ 406396 h 943990"/>
              <a:gd name="connsiteX247" fmla="*/ 708713 w 1250246"/>
              <a:gd name="connsiteY247" fmla="*/ 404270 h 943990"/>
              <a:gd name="connsiteX248" fmla="*/ 716023 w 1250246"/>
              <a:gd name="connsiteY248" fmla="*/ 405022 h 943990"/>
              <a:gd name="connsiteX249" fmla="*/ 757292 w 1250246"/>
              <a:gd name="connsiteY249" fmla="*/ 394731 h 943990"/>
              <a:gd name="connsiteX250" fmla="*/ 757292 w 1250246"/>
              <a:gd name="connsiteY250" fmla="*/ 383299 h 943990"/>
              <a:gd name="connsiteX251" fmla="*/ 765329 w 1250246"/>
              <a:gd name="connsiteY251" fmla="*/ 383299 h 943990"/>
              <a:gd name="connsiteX252" fmla="*/ 765329 w 1250246"/>
              <a:gd name="connsiteY252" fmla="*/ 379825 h 943990"/>
              <a:gd name="connsiteX253" fmla="*/ 742672 w 1250246"/>
              <a:gd name="connsiteY253" fmla="*/ 375574 h 943990"/>
              <a:gd name="connsiteX254" fmla="*/ 714519 w 1250246"/>
              <a:gd name="connsiteY254" fmla="*/ 375003 h 943990"/>
              <a:gd name="connsiteX255" fmla="*/ 729918 w 1250246"/>
              <a:gd name="connsiteY255" fmla="*/ 367382 h 943990"/>
              <a:gd name="connsiteX256" fmla="*/ 765329 w 1250246"/>
              <a:gd name="connsiteY256" fmla="*/ 364738 h 943990"/>
              <a:gd name="connsiteX257" fmla="*/ 633094 w 1250246"/>
              <a:gd name="connsiteY257" fmla="*/ 256794 h 943990"/>
              <a:gd name="connsiteX258" fmla="*/ 627935 w 1250246"/>
              <a:gd name="connsiteY258" fmla="*/ 258038 h 943990"/>
              <a:gd name="connsiteX259" fmla="*/ 628583 w 1250246"/>
              <a:gd name="connsiteY259" fmla="*/ 333837 h 943990"/>
              <a:gd name="connsiteX260" fmla="*/ 632316 w 1250246"/>
              <a:gd name="connsiteY260" fmla="*/ 336041 h 943990"/>
              <a:gd name="connsiteX261" fmla="*/ 639186 w 1250246"/>
              <a:gd name="connsiteY261" fmla="*/ 333319 h 943990"/>
              <a:gd name="connsiteX262" fmla="*/ 644759 w 1250246"/>
              <a:gd name="connsiteY262" fmla="*/ 335004 h 943990"/>
              <a:gd name="connsiteX263" fmla="*/ 648648 w 1250246"/>
              <a:gd name="connsiteY263" fmla="*/ 332075 h 943990"/>
              <a:gd name="connsiteX264" fmla="*/ 616659 w 1250246"/>
              <a:gd name="connsiteY264" fmla="*/ 256198 h 943990"/>
              <a:gd name="connsiteX265" fmla="*/ 601364 w 1250246"/>
              <a:gd name="connsiteY265" fmla="*/ 330986 h 943990"/>
              <a:gd name="connsiteX266" fmla="*/ 605823 w 1250246"/>
              <a:gd name="connsiteY266" fmla="*/ 334019 h 943990"/>
              <a:gd name="connsiteX267" fmla="*/ 611448 w 1250246"/>
              <a:gd name="connsiteY267" fmla="*/ 332308 h 943990"/>
              <a:gd name="connsiteX268" fmla="*/ 618940 w 1250246"/>
              <a:gd name="connsiteY268" fmla="*/ 335704 h 943990"/>
              <a:gd name="connsiteX269" fmla="*/ 622310 w 1250246"/>
              <a:gd name="connsiteY269" fmla="*/ 333837 h 943990"/>
              <a:gd name="connsiteX270" fmla="*/ 622310 w 1250246"/>
              <a:gd name="connsiteY270" fmla="*/ 258064 h 943990"/>
              <a:gd name="connsiteX271" fmla="*/ 616659 w 1250246"/>
              <a:gd name="connsiteY271" fmla="*/ 256198 h 943990"/>
              <a:gd name="connsiteX272" fmla="*/ 638460 w 1250246"/>
              <a:gd name="connsiteY272" fmla="*/ 253579 h 943990"/>
              <a:gd name="connsiteX273" fmla="*/ 634546 w 1250246"/>
              <a:gd name="connsiteY273" fmla="*/ 256172 h 943990"/>
              <a:gd name="connsiteX274" fmla="*/ 650125 w 1250246"/>
              <a:gd name="connsiteY274" fmla="*/ 331608 h 943990"/>
              <a:gd name="connsiteX275" fmla="*/ 652510 w 1250246"/>
              <a:gd name="connsiteY275" fmla="*/ 331297 h 943990"/>
              <a:gd name="connsiteX276" fmla="*/ 657332 w 1250246"/>
              <a:gd name="connsiteY276" fmla="*/ 332541 h 943990"/>
              <a:gd name="connsiteX277" fmla="*/ 664331 w 1250246"/>
              <a:gd name="connsiteY277" fmla="*/ 328601 h 943990"/>
              <a:gd name="connsiteX278" fmla="*/ 611370 w 1250246"/>
              <a:gd name="connsiteY278" fmla="*/ 252568 h 943990"/>
              <a:gd name="connsiteX279" fmla="*/ 585370 w 1250246"/>
              <a:gd name="connsiteY279" fmla="*/ 327953 h 943990"/>
              <a:gd name="connsiteX280" fmla="*/ 592939 w 1250246"/>
              <a:gd name="connsiteY280" fmla="*/ 331919 h 943990"/>
              <a:gd name="connsiteX281" fmla="*/ 598201 w 1250246"/>
              <a:gd name="connsiteY281" fmla="*/ 330441 h 943990"/>
              <a:gd name="connsiteX282" fmla="*/ 599861 w 1250246"/>
              <a:gd name="connsiteY282" fmla="*/ 330597 h 943990"/>
              <a:gd name="connsiteX283" fmla="*/ 615207 w 1250246"/>
              <a:gd name="connsiteY283" fmla="*/ 255472 h 943990"/>
              <a:gd name="connsiteX284" fmla="*/ 611370 w 1250246"/>
              <a:gd name="connsiteY284" fmla="*/ 252568 h 943990"/>
              <a:gd name="connsiteX285" fmla="*/ 641778 w 1250246"/>
              <a:gd name="connsiteY285" fmla="*/ 249587 h 943990"/>
              <a:gd name="connsiteX286" fmla="*/ 639704 w 1250246"/>
              <a:gd name="connsiteY286" fmla="*/ 252361 h 943990"/>
              <a:gd name="connsiteX287" fmla="*/ 665965 w 1250246"/>
              <a:gd name="connsiteY287" fmla="*/ 328575 h 943990"/>
              <a:gd name="connsiteX288" fmla="*/ 673767 w 1250246"/>
              <a:gd name="connsiteY288" fmla="*/ 333267 h 943990"/>
              <a:gd name="connsiteX289" fmla="*/ 682037 w 1250246"/>
              <a:gd name="connsiteY289" fmla="*/ 327538 h 943990"/>
              <a:gd name="connsiteX290" fmla="*/ 647378 w 1250246"/>
              <a:gd name="connsiteY290" fmla="*/ 257986 h 943990"/>
              <a:gd name="connsiteX291" fmla="*/ 641778 w 1250246"/>
              <a:gd name="connsiteY291" fmla="*/ 249587 h 943990"/>
              <a:gd name="connsiteX292" fmla="*/ 608052 w 1250246"/>
              <a:gd name="connsiteY292" fmla="*/ 246710 h 943990"/>
              <a:gd name="connsiteX293" fmla="*/ 565798 w 1250246"/>
              <a:gd name="connsiteY293" fmla="*/ 326346 h 943990"/>
              <a:gd name="connsiteX294" fmla="*/ 575519 w 1250246"/>
              <a:gd name="connsiteY294" fmla="*/ 335833 h 943990"/>
              <a:gd name="connsiteX295" fmla="*/ 583685 w 1250246"/>
              <a:gd name="connsiteY295" fmla="*/ 328031 h 943990"/>
              <a:gd name="connsiteX296" fmla="*/ 610178 w 1250246"/>
              <a:gd name="connsiteY296" fmla="*/ 251194 h 943990"/>
              <a:gd name="connsiteX297" fmla="*/ 608052 w 1250246"/>
              <a:gd name="connsiteY297" fmla="*/ 246710 h 943990"/>
              <a:gd name="connsiteX298" fmla="*/ 622777 w 1250246"/>
              <a:gd name="connsiteY298" fmla="*/ 191986 h 943990"/>
              <a:gd name="connsiteX299" fmla="*/ 627132 w 1250246"/>
              <a:gd name="connsiteY299" fmla="*/ 191986 h 943990"/>
              <a:gd name="connsiteX300" fmla="*/ 627132 w 1250246"/>
              <a:gd name="connsiteY300" fmla="*/ 216380 h 943990"/>
              <a:gd name="connsiteX301" fmla="*/ 636101 w 1250246"/>
              <a:gd name="connsiteY301" fmla="*/ 216380 h 943990"/>
              <a:gd name="connsiteX302" fmla="*/ 636101 w 1250246"/>
              <a:gd name="connsiteY302" fmla="*/ 227812 h 943990"/>
              <a:gd name="connsiteX303" fmla="*/ 674701 w 1250246"/>
              <a:gd name="connsiteY303" fmla="*/ 248447 h 943990"/>
              <a:gd name="connsiteX304" fmla="*/ 674701 w 1250246"/>
              <a:gd name="connsiteY304" fmla="*/ 248524 h 943990"/>
              <a:gd name="connsiteX305" fmla="*/ 682011 w 1250246"/>
              <a:gd name="connsiteY305" fmla="*/ 249276 h 943990"/>
              <a:gd name="connsiteX306" fmla="*/ 681804 w 1250246"/>
              <a:gd name="connsiteY306" fmla="*/ 251402 h 943990"/>
              <a:gd name="connsiteX307" fmla="*/ 674752 w 1250246"/>
              <a:gd name="connsiteY307" fmla="*/ 250676 h 943990"/>
              <a:gd name="connsiteX308" fmla="*/ 658032 w 1250246"/>
              <a:gd name="connsiteY308" fmla="*/ 260708 h 943990"/>
              <a:gd name="connsiteX309" fmla="*/ 649763 w 1250246"/>
              <a:gd name="connsiteY309" fmla="*/ 259282 h 943990"/>
              <a:gd name="connsiteX310" fmla="*/ 683126 w 1250246"/>
              <a:gd name="connsiteY310" fmla="*/ 326242 h 943990"/>
              <a:gd name="connsiteX311" fmla="*/ 690488 w 1250246"/>
              <a:gd name="connsiteY311" fmla="*/ 284221 h 943990"/>
              <a:gd name="connsiteX312" fmla="*/ 685562 w 1250246"/>
              <a:gd name="connsiteY312" fmla="*/ 283754 h 943990"/>
              <a:gd name="connsiteX313" fmla="*/ 682555 w 1250246"/>
              <a:gd name="connsiteY313" fmla="*/ 282250 h 943990"/>
              <a:gd name="connsiteX314" fmla="*/ 695491 w 1250246"/>
              <a:gd name="connsiteY314" fmla="*/ 273099 h 943990"/>
              <a:gd name="connsiteX315" fmla="*/ 703061 w 1250246"/>
              <a:gd name="connsiteY315" fmla="*/ 269833 h 943990"/>
              <a:gd name="connsiteX316" fmla="*/ 707234 w 1250246"/>
              <a:gd name="connsiteY316" fmla="*/ 271285 h 943990"/>
              <a:gd name="connsiteX317" fmla="*/ 712652 w 1250246"/>
              <a:gd name="connsiteY317" fmla="*/ 270637 h 943990"/>
              <a:gd name="connsiteX318" fmla="*/ 718589 w 1250246"/>
              <a:gd name="connsiteY318" fmla="*/ 271674 h 943990"/>
              <a:gd name="connsiteX319" fmla="*/ 717837 w 1250246"/>
              <a:gd name="connsiteY319" fmla="*/ 275718 h 943990"/>
              <a:gd name="connsiteX320" fmla="*/ 719340 w 1250246"/>
              <a:gd name="connsiteY320" fmla="*/ 278699 h 943990"/>
              <a:gd name="connsiteX321" fmla="*/ 720040 w 1250246"/>
              <a:gd name="connsiteY321" fmla="*/ 279140 h 943990"/>
              <a:gd name="connsiteX322" fmla="*/ 718744 w 1250246"/>
              <a:gd name="connsiteY322" fmla="*/ 282613 h 943990"/>
              <a:gd name="connsiteX323" fmla="*/ 718511 w 1250246"/>
              <a:gd name="connsiteY323" fmla="*/ 282639 h 943990"/>
              <a:gd name="connsiteX324" fmla="*/ 715763 w 1250246"/>
              <a:gd name="connsiteY324" fmla="*/ 282639 h 943990"/>
              <a:gd name="connsiteX325" fmla="*/ 714104 w 1250246"/>
              <a:gd name="connsiteY325" fmla="*/ 289094 h 943990"/>
              <a:gd name="connsiteX326" fmla="*/ 704616 w 1250246"/>
              <a:gd name="connsiteY326" fmla="*/ 291323 h 943990"/>
              <a:gd name="connsiteX327" fmla="*/ 702361 w 1250246"/>
              <a:gd name="connsiteY327" fmla="*/ 340033 h 943990"/>
              <a:gd name="connsiteX328" fmla="*/ 670708 w 1250246"/>
              <a:gd name="connsiteY328" fmla="*/ 368782 h 943990"/>
              <a:gd name="connsiteX329" fmla="*/ 679315 w 1250246"/>
              <a:gd name="connsiteY329" fmla="*/ 372696 h 943990"/>
              <a:gd name="connsiteX330" fmla="*/ 679004 w 1250246"/>
              <a:gd name="connsiteY330" fmla="*/ 385839 h 943990"/>
              <a:gd name="connsiteX331" fmla="*/ 667624 w 1250246"/>
              <a:gd name="connsiteY331" fmla="*/ 387343 h 943990"/>
              <a:gd name="connsiteX332" fmla="*/ 649451 w 1250246"/>
              <a:gd name="connsiteY332" fmla="*/ 383662 h 943990"/>
              <a:gd name="connsiteX333" fmla="*/ 647144 w 1250246"/>
              <a:gd name="connsiteY333" fmla="*/ 387084 h 943990"/>
              <a:gd name="connsiteX334" fmla="*/ 639393 w 1250246"/>
              <a:gd name="connsiteY334" fmla="*/ 389157 h 943990"/>
              <a:gd name="connsiteX335" fmla="*/ 615700 w 1250246"/>
              <a:gd name="connsiteY335" fmla="*/ 384362 h 943990"/>
              <a:gd name="connsiteX336" fmla="*/ 614870 w 1250246"/>
              <a:gd name="connsiteY336" fmla="*/ 385995 h 943990"/>
              <a:gd name="connsiteX337" fmla="*/ 607326 w 1250246"/>
              <a:gd name="connsiteY337" fmla="*/ 389028 h 943990"/>
              <a:gd name="connsiteX338" fmla="*/ 569867 w 1250246"/>
              <a:gd name="connsiteY338" fmla="*/ 380681 h 943990"/>
              <a:gd name="connsiteX339" fmla="*/ 564890 w 1250246"/>
              <a:gd name="connsiteY339" fmla="*/ 370648 h 943990"/>
              <a:gd name="connsiteX340" fmla="*/ 570775 w 1250246"/>
              <a:gd name="connsiteY340" fmla="*/ 363545 h 943990"/>
              <a:gd name="connsiteX341" fmla="*/ 567949 w 1250246"/>
              <a:gd name="connsiteY341" fmla="*/ 361523 h 943990"/>
              <a:gd name="connsiteX342" fmla="*/ 547211 w 1250246"/>
              <a:gd name="connsiteY342" fmla="*/ 316365 h 943990"/>
              <a:gd name="connsiteX343" fmla="*/ 546381 w 1250246"/>
              <a:gd name="connsiteY343" fmla="*/ 302704 h 943990"/>
              <a:gd name="connsiteX344" fmla="*/ 543841 w 1250246"/>
              <a:gd name="connsiteY344" fmla="*/ 289276 h 943990"/>
              <a:gd name="connsiteX345" fmla="*/ 536608 w 1250246"/>
              <a:gd name="connsiteY345" fmla="*/ 290157 h 943990"/>
              <a:gd name="connsiteX346" fmla="*/ 534638 w 1250246"/>
              <a:gd name="connsiteY346" fmla="*/ 283806 h 943990"/>
              <a:gd name="connsiteX347" fmla="*/ 529557 w 1250246"/>
              <a:gd name="connsiteY347" fmla="*/ 282095 h 943990"/>
              <a:gd name="connsiteX348" fmla="*/ 532253 w 1250246"/>
              <a:gd name="connsiteY348" fmla="*/ 279062 h 943990"/>
              <a:gd name="connsiteX349" fmla="*/ 531942 w 1250246"/>
              <a:gd name="connsiteY349" fmla="*/ 276366 h 943990"/>
              <a:gd name="connsiteX350" fmla="*/ 533731 w 1250246"/>
              <a:gd name="connsiteY350" fmla="*/ 271829 h 943990"/>
              <a:gd name="connsiteX351" fmla="*/ 542544 w 1250246"/>
              <a:gd name="connsiteY351" fmla="*/ 272192 h 943990"/>
              <a:gd name="connsiteX352" fmla="*/ 547548 w 1250246"/>
              <a:gd name="connsiteY352" fmla="*/ 270455 h 943990"/>
              <a:gd name="connsiteX353" fmla="*/ 555247 w 1250246"/>
              <a:gd name="connsiteY353" fmla="*/ 273825 h 943990"/>
              <a:gd name="connsiteX354" fmla="*/ 567897 w 1250246"/>
              <a:gd name="connsiteY354" fmla="*/ 281706 h 943990"/>
              <a:gd name="connsiteX355" fmla="*/ 564113 w 1250246"/>
              <a:gd name="connsiteY355" fmla="*/ 283702 h 943990"/>
              <a:gd name="connsiteX356" fmla="*/ 560094 w 1250246"/>
              <a:gd name="connsiteY356" fmla="*/ 284221 h 943990"/>
              <a:gd name="connsiteX357" fmla="*/ 564916 w 1250246"/>
              <a:gd name="connsiteY357" fmla="*/ 324687 h 943990"/>
              <a:gd name="connsiteX358" fmla="*/ 604812 w 1250246"/>
              <a:gd name="connsiteY358" fmla="*/ 249484 h 943990"/>
              <a:gd name="connsiteX359" fmla="*/ 588843 w 1250246"/>
              <a:gd name="connsiteY359" fmla="*/ 254850 h 943990"/>
              <a:gd name="connsiteX360" fmla="*/ 571034 w 1250246"/>
              <a:gd name="connsiteY360" fmla="*/ 240022 h 943990"/>
              <a:gd name="connsiteX361" fmla="*/ 565927 w 1250246"/>
              <a:gd name="connsiteY361" fmla="*/ 239477 h 943990"/>
              <a:gd name="connsiteX362" fmla="*/ 566160 w 1250246"/>
              <a:gd name="connsiteY362" fmla="*/ 237351 h 943990"/>
              <a:gd name="connsiteX363" fmla="*/ 573471 w 1250246"/>
              <a:gd name="connsiteY363" fmla="*/ 238103 h 943990"/>
              <a:gd name="connsiteX364" fmla="*/ 614740 w 1250246"/>
              <a:gd name="connsiteY364" fmla="*/ 227812 h 943990"/>
              <a:gd name="connsiteX365" fmla="*/ 614740 w 1250246"/>
              <a:gd name="connsiteY365" fmla="*/ 216380 h 943990"/>
              <a:gd name="connsiteX366" fmla="*/ 622777 w 1250246"/>
              <a:gd name="connsiteY366" fmla="*/ 216380 h 943990"/>
              <a:gd name="connsiteX367" fmla="*/ 622777 w 1250246"/>
              <a:gd name="connsiteY367" fmla="*/ 212906 h 943990"/>
              <a:gd name="connsiteX368" fmla="*/ 600146 w 1250246"/>
              <a:gd name="connsiteY368" fmla="*/ 208655 h 943990"/>
              <a:gd name="connsiteX369" fmla="*/ 571993 w 1250246"/>
              <a:gd name="connsiteY369" fmla="*/ 208058 h 943990"/>
              <a:gd name="connsiteX370" fmla="*/ 587366 w 1250246"/>
              <a:gd name="connsiteY370" fmla="*/ 200463 h 943990"/>
              <a:gd name="connsiteX371" fmla="*/ 622777 w 1250246"/>
              <a:gd name="connsiteY371" fmla="*/ 197819 h 943990"/>
              <a:gd name="connsiteX372" fmla="*/ 583348 w 1250246"/>
              <a:gd name="connsiteY372" fmla="*/ 118961 h 943990"/>
              <a:gd name="connsiteX373" fmla="*/ 583400 w 1250246"/>
              <a:gd name="connsiteY373" fmla="*/ 119038 h 943990"/>
              <a:gd name="connsiteX374" fmla="*/ 583335 w 1250246"/>
              <a:gd name="connsiteY374" fmla="*/ 118997 h 943990"/>
              <a:gd name="connsiteX375" fmla="*/ 496428 w 1250246"/>
              <a:gd name="connsiteY375" fmla="*/ 96719 h 943990"/>
              <a:gd name="connsiteX376" fmla="*/ 491295 w 1250246"/>
              <a:gd name="connsiteY376" fmla="*/ 97963 h 943990"/>
              <a:gd name="connsiteX377" fmla="*/ 491943 w 1250246"/>
              <a:gd name="connsiteY377" fmla="*/ 173762 h 943990"/>
              <a:gd name="connsiteX378" fmla="*/ 495676 w 1250246"/>
              <a:gd name="connsiteY378" fmla="*/ 175940 h 943990"/>
              <a:gd name="connsiteX379" fmla="*/ 502546 w 1250246"/>
              <a:gd name="connsiteY379" fmla="*/ 173218 h 943990"/>
              <a:gd name="connsiteX380" fmla="*/ 508119 w 1250246"/>
              <a:gd name="connsiteY380" fmla="*/ 174903 h 943990"/>
              <a:gd name="connsiteX381" fmla="*/ 508093 w 1250246"/>
              <a:gd name="connsiteY381" fmla="*/ 174929 h 943990"/>
              <a:gd name="connsiteX382" fmla="*/ 511982 w 1250246"/>
              <a:gd name="connsiteY382" fmla="*/ 171999 h 943990"/>
              <a:gd name="connsiteX383" fmla="*/ 480019 w 1250246"/>
              <a:gd name="connsiteY383" fmla="*/ 96122 h 943990"/>
              <a:gd name="connsiteX384" fmla="*/ 464724 w 1250246"/>
              <a:gd name="connsiteY384" fmla="*/ 170911 h 943990"/>
              <a:gd name="connsiteX385" fmla="*/ 469209 w 1250246"/>
              <a:gd name="connsiteY385" fmla="*/ 173944 h 943990"/>
              <a:gd name="connsiteX386" fmla="*/ 474808 w 1250246"/>
              <a:gd name="connsiteY386" fmla="*/ 172233 h 943990"/>
              <a:gd name="connsiteX387" fmla="*/ 482300 w 1250246"/>
              <a:gd name="connsiteY387" fmla="*/ 175629 h 943990"/>
              <a:gd name="connsiteX388" fmla="*/ 485670 w 1250246"/>
              <a:gd name="connsiteY388" fmla="*/ 173762 h 943990"/>
              <a:gd name="connsiteX389" fmla="*/ 485670 w 1250246"/>
              <a:gd name="connsiteY389" fmla="*/ 97989 h 943990"/>
              <a:gd name="connsiteX390" fmla="*/ 480019 w 1250246"/>
              <a:gd name="connsiteY390" fmla="*/ 96122 h 943990"/>
              <a:gd name="connsiteX391" fmla="*/ 501794 w 1250246"/>
              <a:gd name="connsiteY391" fmla="*/ 93478 h 943990"/>
              <a:gd name="connsiteX392" fmla="*/ 497880 w 1250246"/>
              <a:gd name="connsiteY392" fmla="*/ 96071 h 943990"/>
              <a:gd name="connsiteX393" fmla="*/ 513485 w 1250246"/>
              <a:gd name="connsiteY393" fmla="*/ 171507 h 943990"/>
              <a:gd name="connsiteX394" fmla="*/ 515870 w 1250246"/>
              <a:gd name="connsiteY394" fmla="*/ 171196 h 943990"/>
              <a:gd name="connsiteX395" fmla="*/ 520674 w 1250246"/>
              <a:gd name="connsiteY395" fmla="*/ 172435 h 943990"/>
              <a:gd name="connsiteX396" fmla="*/ 520666 w 1250246"/>
              <a:gd name="connsiteY396" fmla="*/ 172440 h 943990"/>
              <a:gd name="connsiteX397" fmla="*/ 520692 w 1250246"/>
              <a:gd name="connsiteY397" fmla="*/ 172440 h 943990"/>
              <a:gd name="connsiteX398" fmla="*/ 520674 w 1250246"/>
              <a:gd name="connsiteY398" fmla="*/ 172435 h 943990"/>
              <a:gd name="connsiteX399" fmla="*/ 527665 w 1250246"/>
              <a:gd name="connsiteY399" fmla="*/ 168500 h 943990"/>
              <a:gd name="connsiteX400" fmla="*/ 474730 w 1250246"/>
              <a:gd name="connsiteY400" fmla="*/ 92441 h 943990"/>
              <a:gd name="connsiteX401" fmla="*/ 448729 w 1250246"/>
              <a:gd name="connsiteY401" fmla="*/ 167852 h 943990"/>
              <a:gd name="connsiteX402" fmla="*/ 456299 w 1250246"/>
              <a:gd name="connsiteY402" fmla="*/ 171818 h 943990"/>
              <a:gd name="connsiteX403" fmla="*/ 461561 w 1250246"/>
              <a:gd name="connsiteY403" fmla="*/ 170366 h 943990"/>
              <a:gd name="connsiteX404" fmla="*/ 461561 w 1250246"/>
              <a:gd name="connsiteY404" fmla="*/ 170340 h 943990"/>
              <a:gd name="connsiteX405" fmla="*/ 463220 w 1250246"/>
              <a:gd name="connsiteY405" fmla="*/ 170496 h 943990"/>
              <a:gd name="connsiteX406" fmla="*/ 478593 w 1250246"/>
              <a:gd name="connsiteY406" fmla="*/ 95345 h 943990"/>
              <a:gd name="connsiteX407" fmla="*/ 474730 w 1250246"/>
              <a:gd name="connsiteY407" fmla="*/ 92441 h 943990"/>
              <a:gd name="connsiteX408" fmla="*/ 505138 w 1250246"/>
              <a:gd name="connsiteY408" fmla="*/ 89486 h 943990"/>
              <a:gd name="connsiteX409" fmla="*/ 503064 w 1250246"/>
              <a:gd name="connsiteY409" fmla="*/ 92260 h 943990"/>
              <a:gd name="connsiteX410" fmla="*/ 529324 w 1250246"/>
              <a:gd name="connsiteY410" fmla="*/ 168474 h 943990"/>
              <a:gd name="connsiteX411" fmla="*/ 537127 w 1250246"/>
              <a:gd name="connsiteY411" fmla="*/ 173166 h 943990"/>
              <a:gd name="connsiteX412" fmla="*/ 537127 w 1250246"/>
              <a:gd name="connsiteY412" fmla="*/ 173140 h 943990"/>
              <a:gd name="connsiteX413" fmla="*/ 545397 w 1250246"/>
              <a:gd name="connsiteY413" fmla="*/ 167411 h 943990"/>
              <a:gd name="connsiteX414" fmla="*/ 510737 w 1250246"/>
              <a:gd name="connsiteY414" fmla="*/ 97859 h 943990"/>
              <a:gd name="connsiteX415" fmla="*/ 505138 w 1250246"/>
              <a:gd name="connsiteY415" fmla="*/ 89486 h 943990"/>
              <a:gd name="connsiteX416" fmla="*/ 471412 w 1250246"/>
              <a:gd name="connsiteY416" fmla="*/ 86635 h 943990"/>
              <a:gd name="connsiteX417" fmla="*/ 429157 w 1250246"/>
              <a:gd name="connsiteY417" fmla="*/ 166270 h 943990"/>
              <a:gd name="connsiteX418" fmla="*/ 438879 w 1250246"/>
              <a:gd name="connsiteY418" fmla="*/ 175732 h 943990"/>
              <a:gd name="connsiteX419" fmla="*/ 447070 w 1250246"/>
              <a:gd name="connsiteY419" fmla="*/ 167955 h 943990"/>
              <a:gd name="connsiteX420" fmla="*/ 473564 w 1250246"/>
              <a:gd name="connsiteY420" fmla="*/ 91119 h 943990"/>
              <a:gd name="connsiteX421" fmla="*/ 471412 w 1250246"/>
              <a:gd name="connsiteY421" fmla="*/ 86635 h 943990"/>
              <a:gd name="connsiteX422" fmla="*/ 486085 w 1250246"/>
              <a:gd name="connsiteY422" fmla="*/ 31859 h 943990"/>
              <a:gd name="connsiteX423" fmla="*/ 490440 w 1250246"/>
              <a:gd name="connsiteY423" fmla="*/ 31859 h 943990"/>
              <a:gd name="connsiteX424" fmla="*/ 490440 w 1250246"/>
              <a:gd name="connsiteY424" fmla="*/ 56330 h 943990"/>
              <a:gd name="connsiteX425" fmla="*/ 499409 w 1250246"/>
              <a:gd name="connsiteY425" fmla="*/ 56330 h 943990"/>
              <a:gd name="connsiteX426" fmla="*/ 499409 w 1250246"/>
              <a:gd name="connsiteY426" fmla="*/ 67737 h 943990"/>
              <a:gd name="connsiteX427" fmla="*/ 538009 w 1250246"/>
              <a:gd name="connsiteY427" fmla="*/ 88397 h 943990"/>
              <a:gd name="connsiteX428" fmla="*/ 538009 w 1250246"/>
              <a:gd name="connsiteY428" fmla="*/ 88449 h 943990"/>
              <a:gd name="connsiteX429" fmla="*/ 545319 w 1250246"/>
              <a:gd name="connsiteY429" fmla="*/ 89201 h 943990"/>
              <a:gd name="connsiteX430" fmla="*/ 545112 w 1250246"/>
              <a:gd name="connsiteY430" fmla="*/ 91327 h 943990"/>
              <a:gd name="connsiteX431" fmla="*/ 538086 w 1250246"/>
              <a:gd name="connsiteY431" fmla="*/ 90601 h 943990"/>
              <a:gd name="connsiteX432" fmla="*/ 521366 w 1250246"/>
              <a:gd name="connsiteY432" fmla="*/ 100633 h 943990"/>
              <a:gd name="connsiteX433" fmla="*/ 513096 w 1250246"/>
              <a:gd name="connsiteY433" fmla="*/ 99207 h 943990"/>
              <a:gd name="connsiteX434" fmla="*/ 546460 w 1250246"/>
              <a:gd name="connsiteY434" fmla="*/ 166167 h 943990"/>
              <a:gd name="connsiteX435" fmla="*/ 553822 w 1250246"/>
              <a:gd name="connsiteY435" fmla="*/ 124119 h 943990"/>
              <a:gd name="connsiteX436" fmla="*/ 548896 w 1250246"/>
              <a:gd name="connsiteY436" fmla="*/ 123679 h 943990"/>
              <a:gd name="connsiteX437" fmla="*/ 545915 w 1250246"/>
              <a:gd name="connsiteY437" fmla="*/ 122175 h 943990"/>
              <a:gd name="connsiteX438" fmla="*/ 558851 w 1250246"/>
              <a:gd name="connsiteY438" fmla="*/ 113024 h 943990"/>
              <a:gd name="connsiteX439" fmla="*/ 566420 w 1250246"/>
              <a:gd name="connsiteY439" fmla="*/ 109758 h 943990"/>
              <a:gd name="connsiteX440" fmla="*/ 570594 w 1250246"/>
              <a:gd name="connsiteY440" fmla="*/ 111184 h 943990"/>
              <a:gd name="connsiteX441" fmla="*/ 576012 w 1250246"/>
              <a:gd name="connsiteY441" fmla="*/ 110536 h 943990"/>
              <a:gd name="connsiteX442" fmla="*/ 581948 w 1250246"/>
              <a:gd name="connsiteY442" fmla="*/ 111573 h 943990"/>
              <a:gd name="connsiteX443" fmla="*/ 581197 w 1250246"/>
              <a:gd name="connsiteY443" fmla="*/ 115617 h 943990"/>
              <a:gd name="connsiteX444" fmla="*/ 582700 w 1250246"/>
              <a:gd name="connsiteY444" fmla="*/ 118598 h 943990"/>
              <a:gd name="connsiteX445" fmla="*/ 583335 w 1250246"/>
              <a:gd name="connsiteY445" fmla="*/ 118997 h 943990"/>
              <a:gd name="connsiteX446" fmla="*/ 582078 w 1250246"/>
              <a:gd name="connsiteY446" fmla="*/ 122434 h 943990"/>
              <a:gd name="connsiteX447" fmla="*/ 581845 w 1250246"/>
              <a:gd name="connsiteY447" fmla="*/ 122460 h 943990"/>
              <a:gd name="connsiteX448" fmla="*/ 579097 w 1250246"/>
              <a:gd name="connsiteY448" fmla="*/ 122460 h 943990"/>
              <a:gd name="connsiteX449" fmla="*/ 577412 w 1250246"/>
              <a:gd name="connsiteY449" fmla="*/ 128915 h 943990"/>
              <a:gd name="connsiteX450" fmla="*/ 567924 w 1250246"/>
              <a:gd name="connsiteY450" fmla="*/ 131145 h 943990"/>
              <a:gd name="connsiteX451" fmla="*/ 565669 w 1250246"/>
              <a:gd name="connsiteY451" fmla="*/ 179854 h 943990"/>
              <a:gd name="connsiteX452" fmla="*/ 534016 w 1250246"/>
              <a:gd name="connsiteY452" fmla="*/ 208603 h 943990"/>
              <a:gd name="connsiteX453" fmla="*/ 542623 w 1250246"/>
              <a:gd name="connsiteY453" fmla="*/ 212491 h 943990"/>
              <a:gd name="connsiteX454" fmla="*/ 542312 w 1250246"/>
              <a:gd name="connsiteY454" fmla="*/ 225660 h 943990"/>
              <a:gd name="connsiteX455" fmla="*/ 530932 w 1250246"/>
              <a:gd name="connsiteY455" fmla="*/ 227164 h 943990"/>
              <a:gd name="connsiteX456" fmla="*/ 512785 w 1250246"/>
              <a:gd name="connsiteY456" fmla="*/ 223483 h 943990"/>
              <a:gd name="connsiteX457" fmla="*/ 510478 w 1250246"/>
              <a:gd name="connsiteY457" fmla="*/ 226905 h 943990"/>
              <a:gd name="connsiteX458" fmla="*/ 502727 w 1250246"/>
              <a:gd name="connsiteY458" fmla="*/ 229004 h 943990"/>
              <a:gd name="connsiteX459" fmla="*/ 479033 w 1250246"/>
              <a:gd name="connsiteY459" fmla="*/ 224183 h 943990"/>
              <a:gd name="connsiteX460" fmla="*/ 478230 w 1250246"/>
              <a:gd name="connsiteY460" fmla="*/ 225816 h 943990"/>
              <a:gd name="connsiteX461" fmla="*/ 470660 w 1250246"/>
              <a:gd name="connsiteY461" fmla="*/ 228849 h 943990"/>
              <a:gd name="connsiteX462" fmla="*/ 433201 w 1250246"/>
              <a:gd name="connsiteY462" fmla="*/ 220476 h 943990"/>
              <a:gd name="connsiteX463" fmla="*/ 428224 w 1250246"/>
              <a:gd name="connsiteY463" fmla="*/ 210443 h 943990"/>
              <a:gd name="connsiteX464" fmla="*/ 434083 w 1250246"/>
              <a:gd name="connsiteY464" fmla="*/ 203341 h 943990"/>
              <a:gd name="connsiteX465" fmla="*/ 431283 w 1250246"/>
              <a:gd name="connsiteY465" fmla="*/ 201319 h 943990"/>
              <a:gd name="connsiteX466" fmla="*/ 410519 w 1250246"/>
              <a:gd name="connsiteY466" fmla="*/ 156160 h 943990"/>
              <a:gd name="connsiteX467" fmla="*/ 409689 w 1250246"/>
              <a:gd name="connsiteY467" fmla="*/ 142525 h 943990"/>
              <a:gd name="connsiteX468" fmla="*/ 407149 w 1250246"/>
              <a:gd name="connsiteY468" fmla="*/ 129097 h 943990"/>
              <a:gd name="connsiteX469" fmla="*/ 399916 w 1250246"/>
              <a:gd name="connsiteY469" fmla="*/ 129978 h 943990"/>
              <a:gd name="connsiteX470" fmla="*/ 397946 w 1250246"/>
              <a:gd name="connsiteY470" fmla="*/ 123653 h 943990"/>
              <a:gd name="connsiteX471" fmla="*/ 392865 w 1250246"/>
              <a:gd name="connsiteY471" fmla="*/ 121942 h 943990"/>
              <a:gd name="connsiteX472" fmla="*/ 395561 w 1250246"/>
              <a:gd name="connsiteY472" fmla="*/ 118909 h 943990"/>
              <a:gd name="connsiteX473" fmla="*/ 395224 w 1250246"/>
              <a:gd name="connsiteY473" fmla="*/ 116213 h 943990"/>
              <a:gd name="connsiteX474" fmla="*/ 397039 w 1250246"/>
              <a:gd name="connsiteY474" fmla="*/ 111650 h 943990"/>
              <a:gd name="connsiteX475" fmla="*/ 405852 w 1250246"/>
              <a:gd name="connsiteY475" fmla="*/ 112039 h 943990"/>
              <a:gd name="connsiteX476" fmla="*/ 410830 w 1250246"/>
              <a:gd name="connsiteY476" fmla="*/ 110276 h 943990"/>
              <a:gd name="connsiteX477" fmla="*/ 418555 w 1250246"/>
              <a:gd name="connsiteY477" fmla="*/ 113672 h 943990"/>
              <a:gd name="connsiteX478" fmla="*/ 431179 w 1250246"/>
              <a:gd name="connsiteY478" fmla="*/ 121553 h 943990"/>
              <a:gd name="connsiteX479" fmla="*/ 427421 w 1250246"/>
              <a:gd name="connsiteY479" fmla="*/ 123575 h 943990"/>
              <a:gd name="connsiteX480" fmla="*/ 423402 w 1250246"/>
              <a:gd name="connsiteY480" fmla="*/ 124068 h 943990"/>
              <a:gd name="connsiteX481" fmla="*/ 428224 w 1250246"/>
              <a:gd name="connsiteY481" fmla="*/ 164534 h 943990"/>
              <a:gd name="connsiteX482" fmla="*/ 468120 w 1250246"/>
              <a:gd name="connsiteY482" fmla="*/ 89331 h 943990"/>
              <a:gd name="connsiteX483" fmla="*/ 452151 w 1250246"/>
              <a:gd name="connsiteY483" fmla="*/ 94697 h 943990"/>
              <a:gd name="connsiteX484" fmla="*/ 434342 w 1250246"/>
              <a:gd name="connsiteY484" fmla="*/ 79869 h 943990"/>
              <a:gd name="connsiteX485" fmla="*/ 429261 w 1250246"/>
              <a:gd name="connsiteY485" fmla="*/ 79350 h 943990"/>
              <a:gd name="connsiteX486" fmla="*/ 429468 w 1250246"/>
              <a:gd name="connsiteY486" fmla="*/ 77224 h 943990"/>
              <a:gd name="connsiteX487" fmla="*/ 436779 w 1250246"/>
              <a:gd name="connsiteY487" fmla="*/ 77976 h 943990"/>
              <a:gd name="connsiteX488" fmla="*/ 478048 w 1250246"/>
              <a:gd name="connsiteY488" fmla="*/ 67685 h 943990"/>
              <a:gd name="connsiteX489" fmla="*/ 478048 w 1250246"/>
              <a:gd name="connsiteY489" fmla="*/ 56253 h 943990"/>
              <a:gd name="connsiteX490" fmla="*/ 486085 w 1250246"/>
              <a:gd name="connsiteY490" fmla="*/ 56253 h 943990"/>
              <a:gd name="connsiteX491" fmla="*/ 486085 w 1250246"/>
              <a:gd name="connsiteY491" fmla="*/ 52779 h 943990"/>
              <a:gd name="connsiteX492" fmla="*/ 463428 w 1250246"/>
              <a:gd name="connsiteY492" fmla="*/ 48528 h 943990"/>
              <a:gd name="connsiteX493" fmla="*/ 435275 w 1250246"/>
              <a:gd name="connsiteY493" fmla="*/ 47957 h 943990"/>
              <a:gd name="connsiteX494" fmla="*/ 450674 w 1250246"/>
              <a:gd name="connsiteY494" fmla="*/ 40336 h 943990"/>
              <a:gd name="connsiteX495" fmla="*/ 486085 w 1250246"/>
              <a:gd name="connsiteY495" fmla="*/ 37692 h 943990"/>
              <a:gd name="connsiteX496" fmla="*/ 375289 w 1250246"/>
              <a:gd name="connsiteY496" fmla="*/ 16850 h 943990"/>
              <a:gd name="connsiteX497" fmla="*/ 375289 w 1250246"/>
              <a:gd name="connsiteY497" fmla="*/ 221746 h 943990"/>
              <a:gd name="connsiteX498" fmla="*/ 703787 w 1250246"/>
              <a:gd name="connsiteY498" fmla="*/ 606964 h 943990"/>
              <a:gd name="connsiteX499" fmla="*/ 813416 w 1250246"/>
              <a:gd name="connsiteY499" fmla="*/ 583400 h 943990"/>
              <a:gd name="connsiteX500" fmla="*/ 821374 w 1250246"/>
              <a:gd name="connsiteY500" fmla="*/ 581689 h 943990"/>
              <a:gd name="connsiteX501" fmla="*/ 822982 w 1250246"/>
              <a:gd name="connsiteY501" fmla="*/ 581352 h 943990"/>
              <a:gd name="connsiteX502" fmla="*/ 823163 w 1250246"/>
              <a:gd name="connsiteY502" fmla="*/ 581274 h 943990"/>
              <a:gd name="connsiteX503" fmla="*/ 823344 w 1250246"/>
              <a:gd name="connsiteY503" fmla="*/ 581274 h 943990"/>
              <a:gd name="connsiteX504" fmla="*/ 866869 w 1250246"/>
              <a:gd name="connsiteY504" fmla="*/ 554392 h 943990"/>
              <a:gd name="connsiteX505" fmla="*/ 874854 w 1250246"/>
              <a:gd name="connsiteY505" fmla="*/ 512837 h 943990"/>
              <a:gd name="connsiteX506" fmla="*/ 874854 w 1250246"/>
              <a:gd name="connsiteY506" fmla="*/ 384622 h 943990"/>
              <a:gd name="connsiteX507" fmla="*/ 560691 w 1250246"/>
              <a:gd name="connsiteY507" fmla="*/ 16850 h 943990"/>
              <a:gd name="connsiteX508" fmla="*/ 358439 w 1250246"/>
              <a:gd name="connsiteY508" fmla="*/ 0 h 943990"/>
              <a:gd name="connsiteX509" fmla="*/ 891730 w 1250246"/>
              <a:gd name="connsiteY509" fmla="*/ 0 h 943990"/>
              <a:gd name="connsiteX510" fmla="*/ 891730 w 1250246"/>
              <a:gd name="connsiteY510" fmla="*/ 512630 h 943990"/>
              <a:gd name="connsiteX511" fmla="*/ 881594 w 1250246"/>
              <a:gd name="connsiteY511" fmla="*/ 562636 h 943990"/>
              <a:gd name="connsiteX512" fmla="*/ 826533 w 1250246"/>
              <a:gd name="connsiteY512" fmla="*/ 597839 h 943990"/>
              <a:gd name="connsiteX513" fmla="*/ 824926 w 1250246"/>
              <a:gd name="connsiteY513" fmla="*/ 598176 h 943990"/>
              <a:gd name="connsiteX514" fmla="*/ 675142 w 1250246"/>
              <a:gd name="connsiteY514" fmla="*/ 630606 h 943990"/>
              <a:gd name="connsiteX515" fmla="*/ 633587 w 1250246"/>
              <a:gd name="connsiteY515" fmla="*/ 652485 h 943990"/>
              <a:gd name="connsiteX516" fmla="*/ 625395 w 1250246"/>
              <a:gd name="connsiteY516" fmla="*/ 661195 h 943990"/>
              <a:gd name="connsiteX517" fmla="*/ 617800 w 1250246"/>
              <a:gd name="connsiteY517" fmla="*/ 653159 h 943990"/>
              <a:gd name="connsiteX518" fmla="*/ 575727 w 1250246"/>
              <a:gd name="connsiteY518" fmla="*/ 630684 h 943990"/>
              <a:gd name="connsiteX519" fmla="*/ 424439 w 1250246"/>
              <a:gd name="connsiteY519" fmla="*/ 598099 h 943990"/>
              <a:gd name="connsiteX520" fmla="*/ 420706 w 1250246"/>
              <a:gd name="connsiteY520" fmla="*/ 597269 h 943990"/>
              <a:gd name="connsiteX521" fmla="*/ 369716 w 1250246"/>
              <a:gd name="connsiteY521" fmla="*/ 565384 h 943990"/>
              <a:gd name="connsiteX522" fmla="*/ 369741 w 1250246"/>
              <a:gd name="connsiteY522" fmla="*/ 565384 h 943990"/>
              <a:gd name="connsiteX523" fmla="*/ 367927 w 1250246"/>
              <a:gd name="connsiteY523" fmla="*/ 562065 h 943990"/>
              <a:gd name="connsiteX524" fmla="*/ 358439 w 1250246"/>
              <a:gd name="connsiteY524" fmla="*/ 513071 h 943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</a:cxnLst>
            <a:rect l="l" t="t" r="r" b="b"/>
            <a:pathLst>
              <a:path w="1250246" h="943990">
                <a:moveTo>
                  <a:pt x="1183131" y="814997"/>
                </a:moveTo>
                <a:cubicBezTo>
                  <a:pt x="1157053" y="814997"/>
                  <a:pt x="1143936" y="836824"/>
                  <a:pt x="1143936" y="866558"/>
                </a:cubicBezTo>
                <a:cubicBezTo>
                  <a:pt x="1143936" y="896292"/>
                  <a:pt x="1157364" y="918975"/>
                  <a:pt x="1183131" y="918975"/>
                </a:cubicBezTo>
                <a:cubicBezTo>
                  <a:pt x="1208043" y="918975"/>
                  <a:pt x="1221860" y="897562"/>
                  <a:pt x="1221860" y="866558"/>
                </a:cubicBezTo>
                <a:cubicBezTo>
                  <a:pt x="1221860" y="835554"/>
                  <a:pt x="1209210" y="814997"/>
                  <a:pt x="1183131" y="814997"/>
                </a:cubicBezTo>
                <a:close/>
                <a:moveTo>
                  <a:pt x="230768" y="814608"/>
                </a:moveTo>
                <a:cubicBezTo>
                  <a:pt x="203445" y="814608"/>
                  <a:pt x="190691" y="838639"/>
                  <a:pt x="190691" y="867129"/>
                </a:cubicBezTo>
                <a:cubicBezTo>
                  <a:pt x="190691" y="895618"/>
                  <a:pt x="203652" y="919468"/>
                  <a:pt x="230768" y="919468"/>
                </a:cubicBezTo>
                <a:cubicBezTo>
                  <a:pt x="257883" y="919468"/>
                  <a:pt x="270637" y="895618"/>
                  <a:pt x="270637" y="867129"/>
                </a:cubicBezTo>
                <a:cubicBezTo>
                  <a:pt x="270637" y="838743"/>
                  <a:pt x="258091" y="814608"/>
                  <a:pt x="230768" y="814608"/>
                </a:cubicBezTo>
                <a:close/>
                <a:moveTo>
                  <a:pt x="505915" y="814297"/>
                </a:moveTo>
                <a:cubicBezTo>
                  <a:pt x="482455" y="814297"/>
                  <a:pt x="467212" y="832547"/>
                  <a:pt x="466045" y="853597"/>
                </a:cubicBezTo>
                <a:lnTo>
                  <a:pt x="543089" y="853597"/>
                </a:lnTo>
                <a:cubicBezTo>
                  <a:pt x="542985" y="830914"/>
                  <a:pt x="529376" y="814297"/>
                  <a:pt x="505915" y="814297"/>
                </a:cubicBezTo>
                <a:close/>
                <a:moveTo>
                  <a:pt x="822463" y="792366"/>
                </a:moveTo>
                <a:lnTo>
                  <a:pt x="851341" y="792366"/>
                </a:lnTo>
                <a:lnTo>
                  <a:pt x="851341" y="883227"/>
                </a:lnTo>
                <a:cubicBezTo>
                  <a:pt x="851341" y="903421"/>
                  <a:pt x="863707" y="916356"/>
                  <a:pt x="881568" y="916356"/>
                </a:cubicBezTo>
                <a:cubicBezTo>
                  <a:pt x="897796" y="916356"/>
                  <a:pt x="916538" y="904380"/>
                  <a:pt x="916434" y="879183"/>
                </a:cubicBezTo>
                <a:lnTo>
                  <a:pt x="916434" y="792392"/>
                </a:lnTo>
                <a:lnTo>
                  <a:pt x="945391" y="792392"/>
                </a:lnTo>
                <a:lnTo>
                  <a:pt x="945391" y="940698"/>
                </a:lnTo>
                <a:lnTo>
                  <a:pt x="917005" y="940698"/>
                </a:lnTo>
                <a:lnTo>
                  <a:pt x="917005" y="915008"/>
                </a:lnTo>
                <a:lnTo>
                  <a:pt x="915449" y="915008"/>
                </a:lnTo>
                <a:cubicBezTo>
                  <a:pt x="908580" y="930847"/>
                  <a:pt x="893415" y="942616"/>
                  <a:pt x="871121" y="942616"/>
                </a:cubicBezTo>
                <a:cubicBezTo>
                  <a:pt x="842631" y="942616"/>
                  <a:pt x="822463" y="923485"/>
                  <a:pt x="822463" y="886700"/>
                </a:cubicBezTo>
                <a:close/>
                <a:moveTo>
                  <a:pt x="505734" y="790474"/>
                </a:moveTo>
                <a:cubicBezTo>
                  <a:pt x="539330" y="790474"/>
                  <a:pt x="571397" y="811420"/>
                  <a:pt x="571397" y="865003"/>
                </a:cubicBezTo>
                <a:lnTo>
                  <a:pt x="571397" y="875243"/>
                </a:lnTo>
                <a:lnTo>
                  <a:pt x="465968" y="875243"/>
                </a:lnTo>
                <a:cubicBezTo>
                  <a:pt x="466745" y="903836"/>
                  <a:pt x="483362" y="919856"/>
                  <a:pt x="508067" y="919856"/>
                </a:cubicBezTo>
                <a:cubicBezTo>
                  <a:pt x="524476" y="919856"/>
                  <a:pt x="537023" y="912702"/>
                  <a:pt x="542233" y="898703"/>
                </a:cubicBezTo>
                <a:lnTo>
                  <a:pt x="569556" y="903628"/>
                </a:lnTo>
                <a:cubicBezTo>
                  <a:pt x="562972" y="927763"/>
                  <a:pt x="540108" y="943706"/>
                  <a:pt x="507756" y="943706"/>
                </a:cubicBezTo>
                <a:cubicBezTo>
                  <a:pt x="463997" y="943706"/>
                  <a:pt x="437167" y="913090"/>
                  <a:pt x="437167" y="867518"/>
                </a:cubicBezTo>
                <a:cubicBezTo>
                  <a:pt x="437167" y="821945"/>
                  <a:pt x="464412" y="790474"/>
                  <a:pt x="505734" y="790474"/>
                </a:cubicBezTo>
                <a:close/>
                <a:moveTo>
                  <a:pt x="230664" y="790474"/>
                </a:moveTo>
                <a:cubicBezTo>
                  <a:pt x="272478" y="790474"/>
                  <a:pt x="299801" y="821374"/>
                  <a:pt x="299801" y="867232"/>
                </a:cubicBezTo>
                <a:cubicBezTo>
                  <a:pt x="299801" y="913090"/>
                  <a:pt x="272478" y="943706"/>
                  <a:pt x="230664" y="943706"/>
                </a:cubicBezTo>
                <a:cubicBezTo>
                  <a:pt x="188850" y="943706"/>
                  <a:pt x="161527" y="913090"/>
                  <a:pt x="161527" y="867232"/>
                </a:cubicBezTo>
                <a:cubicBezTo>
                  <a:pt x="161527" y="821089"/>
                  <a:pt x="188850" y="790474"/>
                  <a:pt x="230664" y="790474"/>
                </a:cubicBezTo>
                <a:close/>
                <a:moveTo>
                  <a:pt x="1176962" y="790448"/>
                </a:moveTo>
                <a:cubicBezTo>
                  <a:pt x="1204570" y="790448"/>
                  <a:pt x="1214421" y="807246"/>
                  <a:pt x="1219631" y="816423"/>
                </a:cubicBezTo>
                <a:lnTo>
                  <a:pt x="1221368" y="816423"/>
                </a:lnTo>
                <a:lnTo>
                  <a:pt x="1221368" y="792392"/>
                </a:lnTo>
                <a:lnTo>
                  <a:pt x="1250246" y="792392"/>
                </a:lnTo>
                <a:lnTo>
                  <a:pt x="1250246" y="940673"/>
                </a:lnTo>
                <a:lnTo>
                  <a:pt x="1222042" y="940673"/>
                </a:lnTo>
                <a:lnTo>
                  <a:pt x="1222042" y="917601"/>
                </a:lnTo>
                <a:lnTo>
                  <a:pt x="1219631" y="917601"/>
                </a:lnTo>
                <a:cubicBezTo>
                  <a:pt x="1214421" y="927063"/>
                  <a:pt x="1203792" y="943576"/>
                  <a:pt x="1176754" y="943576"/>
                </a:cubicBezTo>
                <a:cubicBezTo>
                  <a:pt x="1140747" y="943576"/>
                  <a:pt x="1114772" y="914905"/>
                  <a:pt x="1114772" y="866818"/>
                </a:cubicBezTo>
                <a:cubicBezTo>
                  <a:pt x="1114772" y="818730"/>
                  <a:pt x="1141136" y="790448"/>
                  <a:pt x="1176962" y="790448"/>
                </a:cubicBezTo>
                <a:close/>
                <a:moveTo>
                  <a:pt x="1044598" y="790448"/>
                </a:moveTo>
                <a:cubicBezTo>
                  <a:pt x="1074928" y="790448"/>
                  <a:pt x="1095096" y="809683"/>
                  <a:pt x="1095096" y="846364"/>
                </a:cubicBezTo>
                <a:lnTo>
                  <a:pt x="1095096" y="940698"/>
                </a:lnTo>
                <a:lnTo>
                  <a:pt x="1066218" y="940698"/>
                </a:lnTo>
                <a:lnTo>
                  <a:pt x="1066218" y="849838"/>
                </a:lnTo>
                <a:cubicBezTo>
                  <a:pt x="1066218" y="828296"/>
                  <a:pt x="1054811" y="815464"/>
                  <a:pt x="1034747" y="815464"/>
                </a:cubicBezTo>
                <a:cubicBezTo>
                  <a:pt x="1014682" y="815464"/>
                  <a:pt x="1000191" y="828970"/>
                  <a:pt x="1000191" y="852638"/>
                </a:cubicBezTo>
                <a:lnTo>
                  <a:pt x="1000191" y="940698"/>
                </a:lnTo>
                <a:lnTo>
                  <a:pt x="971313" y="940698"/>
                </a:lnTo>
                <a:lnTo>
                  <a:pt x="971313" y="792392"/>
                </a:lnTo>
                <a:lnTo>
                  <a:pt x="999025" y="792392"/>
                </a:lnTo>
                <a:lnTo>
                  <a:pt x="999025" y="816527"/>
                </a:lnTo>
                <a:lnTo>
                  <a:pt x="1000865" y="816527"/>
                </a:lnTo>
                <a:cubicBezTo>
                  <a:pt x="1007709" y="800791"/>
                  <a:pt x="1022304" y="790448"/>
                  <a:pt x="1044598" y="790448"/>
                </a:cubicBezTo>
                <a:close/>
                <a:moveTo>
                  <a:pt x="664280" y="790448"/>
                </a:moveTo>
                <a:cubicBezTo>
                  <a:pt x="694610" y="790448"/>
                  <a:pt x="714778" y="809683"/>
                  <a:pt x="714778" y="846364"/>
                </a:cubicBezTo>
                <a:lnTo>
                  <a:pt x="714778" y="940698"/>
                </a:lnTo>
                <a:lnTo>
                  <a:pt x="685900" y="940698"/>
                </a:lnTo>
                <a:lnTo>
                  <a:pt x="685900" y="849838"/>
                </a:lnTo>
                <a:cubicBezTo>
                  <a:pt x="685900" y="828296"/>
                  <a:pt x="674493" y="815464"/>
                  <a:pt x="654429" y="815464"/>
                </a:cubicBezTo>
                <a:cubicBezTo>
                  <a:pt x="634364" y="815464"/>
                  <a:pt x="619873" y="828970"/>
                  <a:pt x="619873" y="852638"/>
                </a:cubicBezTo>
                <a:lnTo>
                  <a:pt x="619873" y="940698"/>
                </a:lnTo>
                <a:lnTo>
                  <a:pt x="590995" y="940698"/>
                </a:lnTo>
                <a:lnTo>
                  <a:pt x="590995" y="792392"/>
                </a:lnTo>
                <a:lnTo>
                  <a:pt x="618707" y="792392"/>
                </a:lnTo>
                <a:lnTo>
                  <a:pt x="618707" y="816527"/>
                </a:lnTo>
                <a:lnTo>
                  <a:pt x="620547" y="816527"/>
                </a:lnTo>
                <a:cubicBezTo>
                  <a:pt x="627391" y="800791"/>
                  <a:pt x="641986" y="790448"/>
                  <a:pt x="664280" y="790448"/>
                </a:cubicBezTo>
                <a:close/>
                <a:moveTo>
                  <a:pt x="745471" y="756851"/>
                </a:moveTo>
                <a:lnTo>
                  <a:pt x="774349" y="756851"/>
                </a:lnTo>
                <a:lnTo>
                  <a:pt x="774349" y="792392"/>
                </a:lnTo>
                <a:lnTo>
                  <a:pt x="804757" y="792392"/>
                </a:lnTo>
                <a:lnTo>
                  <a:pt x="804757" y="815567"/>
                </a:lnTo>
                <a:lnTo>
                  <a:pt x="774349" y="815567"/>
                </a:lnTo>
                <a:lnTo>
                  <a:pt x="774349" y="897147"/>
                </a:lnTo>
                <a:cubicBezTo>
                  <a:pt x="774349" y="913867"/>
                  <a:pt x="782748" y="916952"/>
                  <a:pt x="792106" y="916952"/>
                </a:cubicBezTo>
                <a:cubicBezTo>
                  <a:pt x="796747" y="916952"/>
                  <a:pt x="800324" y="916097"/>
                  <a:pt x="802242" y="915708"/>
                </a:cubicBezTo>
                <a:lnTo>
                  <a:pt x="807453" y="939557"/>
                </a:lnTo>
                <a:cubicBezTo>
                  <a:pt x="804057" y="940802"/>
                  <a:pt x="797887" y="942538"/>
                  <a:pt x="788710" y="942642"/>
                </a:cubicBezTo>
                <a:lnTo>
                  <a:pt x="788736" y="942616"/>
                </a:lnTo>
                <a:cubicBezTo>
                  <a:pt x="765950" y="943109"/>
                  <a:pt x="745367" y="930069"/>
                  <a:pt x="745471" y="903135"/>
                </a:cubicBezTo>
                <a:lnTo>
                  <a:pt x="745471" y="815567"/>
                </a:lnTo>
                <a:lnTo>
                  <a:pt x="723747" y="815567"/>
                </a:lnTo>
                <a:lnTo>
                  <a:pt x="723747" y="792392"/>
                </a:lnTo>
                <a:lnTo>
                  <a:pt x="745471" y="792392"/>
                </a:lnTo>
                <a:close/>
                <a:moveTo>
                  <a:pt x="383247" y="742931"/>
                </a:moveTo>
                <a:lnTo>
                  <a:pt x="412125" y="742931"/>
                </a:lnTo>
                <a:lnTo>
                  <a:pt x="412125" y="900129"/>
                </a:lnTo>
                <a:cubicBezTo>
                  <a:pt x="412125" y="912883"/>
                  <a:pt x="414718" y="917705"/>
                  <a:pt x="423998" y="917420"/>
                </a:cubicBezTo>
                <a:cubicBezTo>
                  <a:pt x="429027" y="917316"/>
                  <a:pt x="431049" y="916642"/>
                  <a:pt x="433071" y="916072"/>
                </a:cubicBezTo>
                <a:lnTo>
                  <a:pt x="438282" y="939143"/>
                </a:lnTo>
                <a:cubicBezTo>
                  <a:pt x="434212" y="940413"/>
                  <a:pt x="428042" y="941658"/>
                  <a:pt x="420317" y="941761"/>
                </a:cubicBezTo>
                <a:cubicBezTo>
                  <a:pt x="395327" y="942150"/>
                  <a:pt x="383247" y="929604"/>
                  <a:pt x="383247" y="906143"/>
                </a:cubicBezTo>
                <a:lnTo>
                  <a:pt x="383247" y="742957"/>
                </a:lnTo>
                <a:close/>
                <a:moveTo>
                  <a:pt x="317895" y="742931"/>
                </a:moveTo>
                <a:lnTo>
                  <a:pt x="346773" y="742931"/>
                </a:lnTo>
                <a:lnTo>
                  <a:pt x="346773" y="900129"/>
                </a:lnTo>
                <a:cubicBezTo>
                  <a:pt x="346773" y="912883"/>
                  <a:pt x="349366" y="917705"/>
                  <a:pt x="358646" y="917420"/>
                </a:cubicBezTo>
                <a:cubicBezTo>
                  <a:pt x="363675" y="917316"/>
                  <a:pt x="365697" y="916642"/>
                  <a:pt x="367719" y="916072"/>
                </a:cubicBezTo>
                <a:lnTo>
                  <a:pt x="372930" y="939143"/>
                </a:lnTo>
                <a:cubicBezTo>
                  <a:pt x="368860" y="940413"/>
                  <a:pt x="362690" y="941658"/>
                  <a:pt x="354965" y="941761"/>
                </a:cubicBezTo>
                <a:cubicBezTo>
                  <a:pt x="329975" y="942150"/>
                  <a:pt x="317895" y="929604"/>
                  <a:pt x="317895" y="906143"/>
                </a:cubicBezTo>
                <a:lnTo>
                  <a:pt x="317895" y="742957"/>
                </a:lnTo>
                <a:close/>
                <a:moveTo>
                  <a:pt x="75384" y="740260"/>
                </a:moveTo>
                <a:cubicBezTo>
                  <a:pt x="115565" y="740260"/>
                  <a:pt x="143536" y="763228"/>
                  <a:pt x="144418" y="794906"/>
                </a:cubicBezTo>
                <a:lnTo>
                  <a:pt x="115643" y="794906"/>
                </a:lnTo>
                <a:cubicBezTo>
                  <a:pt x="113517" y="776656"/>
                  <a:pt x="97393" y="766028"/>
                  <a:pt x="74710" y="766028"/>
                </a:cubicBezTo>
                <a:cubicBezTo>
                  <a:pt x="50369" y="766028"/>
                  <a:pt x="35022" y="778497"/>
                  <a:pt x="35022" y="795295"/>
                </a:cubicBezTo>
                <a:cubicBezTo>
                  <a:pt x="34944" y="814219"/>
                  <a:pt x="55501" y="821451"/>
                  <a:pt x="70952" y="825418"/>
                </a:cubicBezTo>
                <a:lnTo>
                  <a:pt x="90264" y="830447"/>
                </a:lnTo>
                <a:cubicBezTo>
                  <a:pt x="115384" y="836616"/>
                  <a:pt x="147140" y="850433"/>
                  <a:pt x="147140" y="886052"/>
                </a:cubicBezTo>
                <a:cubicBezTo>
                  <a:pt x="147140" y="919570"/>
                  <a:pt x="118287" y="943990"/>
                  <a:pt x="73959" y="943990"/>
                </a:cubicBezTo>
                <a:cubicBezTo>
                  <a:pt x="29630" y="943990"/>
                  <a:pt x="1918" y="921877"/>
                  <a:pt x="0" y="886052"/>
                </a:cubicBezTo>
                <a:lnTo>
                  <a:pt x="29941" y="886052"/>
                </a:lnTo>
                <a:cubicBezTo>
                  <a:pt x="31678" y="907568"/>
                  <a:pt x="50809" y="917808"/>
                  <a:pt x="73777" y="917808"/>
                </a:cubicBezTo>
                <a:lnTo>
                  <a:pt x="73725" y="917833"/>
                </a:lnTo>
                <a:cubicBezTo>
                  <a:pt x="99130" y="917833"/>
                  <a:pt x="117561" y="905079"/>
                  <a:pt x="117561" y="885767"/>
                </a:cubicBezTo>
                <a:cubicBezTo>
                  <a:pt x="117561" y="868191"/>
                  <a:pt x="101256" y="861243"/>
                  <a:pt x="80102" y="855644"/>
                </a:cubicBezTo>
                <a:lnTo>
                  <a:pt x="56746" y="849267"/>
                </a:lnTo>
                <a:cubicBezTo>
                  <a:pt x="24990" y="840686"/>
                  <a:pt x="5288" y="824562"/>
                  <a:pt x="5288" y="797032"/>
                </a:cubicBezTo>
                <a:cubicBezTo>
                  <a:pt x="5288" y="762943"/>
                  <a:pt x="35696" y="740260"/>
                  <a:pt x="75384" y="740260"/>
                </a:cubicBezTo>
                <a:close/>
                <a:moveTo>
                  <a:pt x="775672" y="423713"/>
                </a:moveTo>
                <a:cubicBezTo>
                  <a:pt x="773883" y="424387"/>
                  <a:pt x="772120" y="424776"/>
                  <a:pt x="770539" y="424957"/>
                </a:cubicBezTo>
                <a:lnTo>
                  <a:pt x="771187" y="500756"/>
                </a:lnTo>
                <a:cubicBezTo>
                  <a:pt x="772613" y="501197"/>
                  <a:pt x="773883" y="501949"/>
                  <a:pt x="774920" y="502934"/>
                </a:cubicBezTo>
                <a:cubicBezTo>
                  <a:pt x="776657" y="501249"/>
                  <a:pt x="779094" y="500212"/>
                  <a:pt x="781790" y="500212"/>
                </a:cubicBezTo>
                <a:cubicBezTo>
                  <a:pt x="783890" y="500212"/>
                  <a:pt x="785782" y="500860"/>
                  <a:pt x="787363" y="501897"/>
                </a:cubicBezTo>
                <a:lnTo>
                  <a:pt x="787337" y="501923"/>
                </a:lnTo>
                <a:cubicBezTo>
                  <a:pt x="788322" y="500653"/>
                  <a:pt x="789670" y="499642"/>
                  <a:pt x="791226" y="498994"/>
                </a:cubicBezTo>
                <a:close/>
                <a:moveTo>
                  <a:pt x="759263" y="423117"/>
                </a:moveTo>
                <a:lnTo>
                  <a:pt x="743968" y="497905"/>
                </a:lnTo>
                <a:cubicBezTo>
                  <a:pt x="745783" y="498501"/>
                  <a:pt x="747338" y="499564"/>
                  <a:pt x="748453" y="500938"/>
                </a:cubicBezTo>
                <a:cubicBezTo>
                  <a:pt x="750034" y="499875"/>
                  <a:pt x="751952" y="499227"/>
                  <a:pt x="754052" y="499227"/>
                </a:cubicBezTo>
                <a:cubicBezTo>
                  <a:pt x="757111" y="499227"/>
                  <a:pt x="759807" y="500575"/>
                  <a:pt x="761544" y="502623"/>
                </a:cubicBezTo>
                <a:cubicBezTo>
                  <a:pt x="762503" y="501793"/>
                  <a:pt x="763644" y="501171"/>
                  <a:pt x="764914" y="500756"/>
                </a:cubicBezTo>
                <a:lnTo>
                  <a:pt x="764914" y="424983"/>
                </a:lnTo>
                <a:cubicBezTo>
                  <a:pt x="762710" y="424491"/>
                  <a:pt x="760844" y="423842"/>
                  <a:pt x="759263" y="423117"/>
                </a:cubicBezTo>
                <a:close/>
                <a:moveTo>
                  <a:pt x="781038" y="420472"/>
                </a:moveTo>
                <a:cubicBezTo>
                  <a:pt x="779794" y="421561"/>
                  <a:pt x="778472" y="422417"/>
                  <a:pt x="777124" y="423065"/>
                </a:cubicBezTo>
                <a:lnTo>
                  <a:pt x="792729" y="498501"/>
                </a:lnTo>
                <a:cubicBezTo>
                  <a:pt x="793507" y="498320"/>
                  <a:pt x="794285" y="498190"/>
                  <a:pt x="795114" y="498190"/>
                </a:cubicBezTo>
                <a:lnTo>
                  <a:pt x="799918" y="499429"/>
                </a:lnTo>
                <a:lnTo>
                  <a:pt x="799910" y="499434"/>
                </a:lnTo>
                <a:lnTo>
                  <a:pt x="799936" y="499434"/>
                </a:lnTo>
                <a:lnTo>
                  <a:pt x="799918" y="499429"/>
                </a:lnTo>
                <a:lnTo>
                  <a:pt x="806909" y="495494"/>
                </a:lnTo>
                <a:close/>
                <a:moveTo>
                  <a:pt x="753974" y="419436"/>
                </a:moveTo>
                <a:lnTo>
                  <a:pt x="727973" y="494846"/>
                </a:lnTo>
                <a:cubicBezTo>
                  <a:pt x="731136" y="494976"/>
                  <a:pt x="733910" y="496505"/>
                  <a:pt x="735543" y="498812"/>
                </a:cubicBezTo>
                <a:cubicBezTo>
                  <a:pt x="737046" y="497905"/>
                  <a:pt x="738861" y="497360"/>
                  <a:pt x="740805" y="497360"/>
                </a:cubicBezTo>
                <a:lnTo>
                  <a:pt x="740805" y="497335"/>
                </a:lnTo>
                <a:cubicBezTo>
                  <a:pt x="741376" y="497335"/>
                  <a:pt x="741920" y="497412"/>
                  <a:pt x="742464" y="497490"/>
                </a:cubicBezTo>
                <a:lnTo>
                  <a:pt x="757837" y="422339"/>
                </a:lnTo>
                <a:cubicBezTo>
                  <a:pt x="756230" y="421432"/>
                  <a:pt x="754959" y="420472"/>
                  <a:pt x="753974" y="419436"/>
                </a:cubicBezTo>
                <a:close/>
                <a:moveTo>
                  <a:pt x="784382" y="416480"/>
                </a:moveTo>
                <a:cubicBezTo>
                  <a:pt x="783760" y="417543"/>
                  <a:pt x="783060" y="418450"/>
                  <a:pt x="782308" y="419254"/>
                </a:cubicBezTo>
                <a:lnTo>
                  <a:pt x="808568" y="495468"/>
                </a:lnTo>
                <a:cubicBezTo>
                  <a:pt x="811990" y="495675"/>
                  <a:pt x="814868" y="497516"/>
                  <a:pt x="816371" y="500160"/>
                </a:cubicBezTo>
                <a:lnTo>
                  <a:pt x="816371" y="500134"/>
                </a:lnTo>
                <a:cubicBezTo>
                  <a:pt x="818886" y="499149"/>
                  <a:pt x="821867" y="497412"/>
                  <a:pt x="824641" y="494405"/>
                </a:cubicBezTo>
                <a:lnTo>
                  <a:pt x="789981" y="424853"/>
                </a:lnTo>
                <a:cubicBezTo>
                  <a:pt x="786637" y="422598"/>
                  <a:pt x="784978" y="419306"/>
                  <a:pt x="784382" y="416480"/>
                </a:cubicBezTo>
                <a:close/>
                <a:moveTo>
                  <a:pt x="750656" y="413629"/>
                </a:moveTo>
                <a:lnTo>
                  <a:pt x="708401" y="493265"/>
                </a:lnTo>
                <a:cubicBezTo>
                  <a:pt x="710735" y="497412"/>
                  <a:pt x="713871" y="500782"/>
                  <a:pt x="718123" y="502727"/>
                </a:cubicBezTo>
                <a:cubicBezTo>
                  <a:pt x="718589" y="498683"/>
                  <a:pt x="721959" y="495494"/>
                  <a:pt x="726314" y="494950"/>
                </a:cubicBezTo>
                <a:lnTo>
                  <a:pt x="752808" y="418113"/>
                </a:lnTo>
                <a:cubicBezTo>
                  <a:pt x="751641" y="416558"/>
                  <a:pt x="750993" y="415003"/>
                  <a:pt x="750656" y="413629"/>
                </a:cubicBezTo>
                <a:close/>
                <a:moveTo>
                  <a:pt x="765329" y="358905"/>
                </a:moveTo>
                <a:lnTo>
                  <a:pt x="769684" y="358905"/>
                </a:lnTo>
                <a:lnTo>
                  <a:pt x="769684" y="383325"/>
                </a:lnTo>
                <a:lnTo>
                  <a:pt x="778653" y="383325"/>
                </a:lnTo>
                <a:lnTo>
                  <a:pt x="778653" y="394731"/>
                </a:lnTo>
                <a:lnTo>
                  <a:pt x="817253" y="415392"/>
                </a:lnTo>
                <a:lnTo>
                  <a:pt x="817253" y="415443"/>
                </a:lnTo>
                <a:lnTo>
                  <a:pt x="824563" y="416195"/>
                </a:lnTo>
                <a:lnTo>
                  <a:pt x="824356" y="418321"/>
                </a:lnTo>
                <a:lnTo>
                  <a:pt x="817330" y="417595"/>
                </a:lnTo>
                <a:cubicBezTo>
                  <a:pt x="816294" y="419773"/>
                  <a:pt x="811913" y="427368"/>
                  <a:pt x="800610" y="427627"/>
                </a:cubicBezTo>
                <a:cubicBezTo>
                  <a:pt x="797266" y="427705"/>
                  <a:pt x="794544" y="427135"/>
                  <a:pt x="792341" y="426201"/>
                </a:cubicBezTo>
                <a:lnTo>
                  <a:pt x="825704" y="493161"/>
                </a:lnTo>
                <a:cubicBezTo>
                  <a:pt x="831225" y="486317"/>
                  <a:pt x="835528" y="473848"/>
                  <a:pt x="833066" y="451114"/>
                </a:cubicBezTo>
                <a:cubicBezTo>
                  <a:pt x="833066" y="451114"/>
                  <a:pt x="829514" y="451191"/>
                  <a:pt x="828140" y="450673"/>
                </a:cubicBezTo>
                <a:cubicBezTo>
                  <a:pt x="826766" y="450154"/>
                  <a:pt x="825159" y="449169"/>
                  <a:pt x="825159" y="449169"/>
                </a:cubicBezTo>
                <a:cubicBezTo>
                  <a:pt x="825159" y="449169"/>
                  <a:pt x="830240" y="446707"/>
                  <a:pt x="838095" y="440019"/>
                </a:cubicBezTo>
                <a:cubicBezTo>
                  <a:pt x="838095" y="440019"/>
                  <a:pt x="841128" y="437115"/>
                  <a:pt x="845664" y="436752"/>
                </a:cubicBezTo>
                <a:cubicBezTo>
                  <a:pt x="845664" y="436752"/>
                  <a:pt x="848879" y="436337"/>
                  <a:pt x="849838" y="438178"/>
                </a:cubicBezTo>
                <a:cubicBezTo>
                  <a:pt x="849838" y="438178"/>
                  <a:pt x="851445" y="438074"/>
                  <a:pt x="855256" y="437530"/>
                </a:cubicBezTo>
                <a:cubicBezTo>
                  <a:pt x="859093" y="436986"/>
                  <a:pt x="861192" y="438567"/>
                  <a:pt x="861192" y="438567"/>
                </a:cubicBezTo>
                <a:lnTo>
                  <a:pt x="860441" y="442611"/>
                </a:lnTo>
                <a:cubicBezTo>
                  <a:pt x="860441" y="442611"/>
                  <a:pt x="859663" y="444788"/>
                  <a:pt x="861944" y="445592"/>
                </a:cubicBezTo>
                <a:cubicBezTo>
                  <a:pt x="861944" y="445592"/>
                  <a:pt x="862307" y="445670"/>
                  <a:pt x="862644" y="446033"/>
                </a:cubicBezTo>
                <a:lnTo>
                  <a:pt x="862592" y="446007"/>
                </a:lnTo>
                <a:cubicBezTo>
                  <a:pt x="863733" y="447199"/>
                  <a:pt x="862929" y="449118"/>
                  <a:pt x="861322" y="449480"/>
                </a:cubicBezTo>
                <a:cubicBezTo>
                  <a:pt x="861244" y="449506"/>
                  <a:pt x="861089" y="449506"/>
                  <a:pt x="861089" y="449506"/>
                </a:cubicBezTo>
                <a:lnTo>
                  <a:pt x="858341" y="449506"/>
                </a:lnTo>
                <a:lnTo>
                  <a:pt x="856656" y="455961"/>
                </a:lnTo>
                <a:cubicBezTo>
                  <a:pt x="856656" y="455961"/>
                  <a:pt x="847453" y="453473"/>
                  <a:pt x="847168" y="458191"/>
                </a:cubicBezTo>
                <a:cubicBezTo>
                  <a:pt x="846883" y="462909"/>
                  <a:pt x="850201" y="494198"/>
                  <a:pt x="844913" y="506900"/>
                </a:cubicBezTo>
                <a:cubicBezTo>
                  <a:pt x="841698" y="514625"/>
                  <a:pt x="835528" y="527250"/>
                  <a:pt x="813260" y="535649"/>
                </a:cubicBezTo>
                <a:cubicBezTo>
                  <a:pt x="817019" y="536790"/>
                  <a:pt x="820130" y="538086"/>
                  <a:pt x="821867" y="539537"/>
                </a:cubicBezTo>
                <a:cubicBezTo>
                  <a:pt x="829385" y="545837"/>
                  <a:pt x="821556" y="552706"/>
                  <a:pt x="821556" y="552706"/>
                </a:cubicBezTo>
                <a:cubicBezTo>
                  <a:pt x="817745" y="556206"/>
                  <a:pt x="810176" y="554210"/>
                  <a:pt x="810176" y="554210"/>
                </a:cubicBezTo>
                <a:lnTo>
                  <a:pt x="792029" y="550529"/>
                </a:lnTo>
                <a:cubicBezTo>
                  <a:pt x="791044" y="552655"/>
                  <a:pt x="789722" y="553951"/>
                  <a:pt x="789722" y="553951"/>
                </a:cubicBezTo>
                <a:cubicBezTo>
                  <a:pt x="786197" y="557113"/>
                  <a:pt x="781971" y="556050"/>
                  <a:pt x="781971" y="556050"/>
                </a:cubicBezTo>
                <a:lnTo>
                  <a:pt x="758278" y="551229"/>
                </a:lnTo>
                <a:cubicBezTo>
                  <a:pt x="757837" y="552240"/>
                  <a:pt x="757474" y="552862"/>
                  <a:pt x="757474" y="552862"/>
                </a:cubicBezTo>
                <a:cubicBezTo>
                  <a:pt x="754804" y="557295"/>
                  <a:pt x="749904" y="555895"/>
                  <a:pt x="749904" y="555895"/>
                </a:cubicBezTo>
                <a:lnTo>
                  <a:pt x="712445" y="547522"/>
                </a:lnTo>
                <a:cubicBezTo>
                  <a:pt x="705135" y="544152"/>
                  <a:pt x="707468" y="537489"/>
                  <a:pt x="707468" y="537489"/>
                </a:cubicBezTo>
                <a:cubicBezTo>
                  <a:pt x="709335" y="532771"/>
                  <a:pt x="711538" y="530983"/>
                  <a:pt x="713327" y="530387"/>
                </a:cubicBezTo>
                <a:cubicBezTo>
                  <a:pt x="712316" y="529713"/>
                  <a:pt x="711383" y="529013"/>
                  <a:pt x="710527" y="528365"/>
                </a:cubicBezTo>
                <a:cubicBezTo>
                  <a:pt x="694455" y="516362"/>
                  <a:pt x="692407" y="503167"/>
                  <a:pt x="689763" y="483206"/>
                </a:cubicBezTo>
                <a:cubicBezTo>
                  <a:pt x="689763" y="483206"/>
                  <a:pt x="688907" y="476389"/>
                  <a:pt x="688933" y="469571"/>
                </a:cubicBezTo>
                <a:cubicBezTo>
                  <a:pt x="688959" y="463064"/>
                  <a:pt x="689944" y="456557"/>
                  <a:pt x="686393" y="456143"/>
                </a:cubicBezTo>
                <a:cubicBezTo>
                  <a:pt x="686393" y="456143"/>
                  <a:pt x="685200" y="455546"/>
                  <a:pt x="679160" y="457024"/>
                </a:cubicBezTo>
                <a:lnTo>
                  <a:pt x="677190" y="450699"/>
                </a:lnTo>
                <a:cubicBezTo>
                  <a:pt x="677190" y="450699"/>
                  <a:pt x="672109" y="451943"/>
                  <a:pt x="672109" y="448988"/>
                </a:cubicBezTo>
                <a:cubicBezTo>
                  <a:pt x="672109" y="448988"/>
                  <a:pt x="672290" y="447277"/>
                  <a:pt x="674805" y="445955"/>
                </a:cubicBezTo>
                <a:cubicBezTo>
                  <a:pt x="674805" y="445955"/>
                  <a:pt x="675064" y="444633"/>
                  <a:pt x="674468" y="443259"/>
                </a:cubicBezTo>
                <a:cubicBezTo>
                  <a:pt x="673872" y="441885"/>
                  <a:pt x="672990" y="438878"/>
                  <a:pt x="676283" y="438696"/>
                </a:cubicBezTo>
                <a:cubicBezTo>
                  <a:pt x="679575" y="438515"/>
                  <a:pt x="679912" y="438463"/>
                  <a:pt x="685097" y="439085"/>
                </a:cubicBezTo>
                <a:cubicBezTo>
                  <a:pt x="685097" y="439085"/>
                  <a:pt x="686056" y="436804"/>
                  <a:pt x="690074" y="437322"/>
                </a:cubicBezTo>
                <a:cubicBezTo>
                  <a:pt x="694092" y="437841"/>
                  <a:pt x="695829" y="439319"/>
                  <a:pt x="697799" y="440718"/>
                </a:cubicBezTo>
                <a:cubicBezTo>
                  <a:pt x="698265" y="441055"/>
                  <a:pt x="708713" y="448521"/>
                  <a:pt x="710423" y="448599"/>
                </a:cubicBezTo>
                <a:cubicBezTo>
                  <a:pt x="710423" y="448599"/>
                  <a:pt x="710086" y="449766"/>
                  <a:pt x="706665" y="450621"/>
                </a:cubicBezTo>
                <a:cubicBezTo>
                  <a:pt x="706665" y="450621"/>
                  <a:pt x="704643" y="451114"/>
                  <a:pt x="702646" y="451114"/>
                </a:cubicBezTo>
                <a:cubicBezTo>
                  <a:pt x="702646" y="451114"/>
                  <a:pt x="699821" y="475792"/>
                  <a:pt x="707468" y="491580"/>
                </a:cubicBezTo>
                <a:lnTo>
                  <a:pt x="747364" y="416377"/>
                </a:lnTo>
                <a:cubicBezTo>
                  <a:pt x="740261" y="423194"/>
                  <a:pt x="731395" y="421743"/>
                  <a:pt x="731395" y="421743"/>
                </a:cubicBezTo>
                <a:cubicBezTo>
                  <a:pt x="715867" y="419850"/>
                  <a:pt x="713845" y="409637"/>
                  <a:pt x="713586" y="406915"/>
                </a:cubicBezTo>
                <a:lnTo>
                  <a:pt x="708505" y="406396"/>
                </a:lnTo>
                <a:lnTo>
                  <a:pt x="708713" y="404270"/>
                </a:lnTo>
                <a:lnTo>
                  <a:pt x="716023" y="405022"/>
                </a:lnTo>
                <a:lnTo>
                  <a:pt x="757292" y="394731"/>
                </a:lnTo>
                <a:lnTo>
                  <a:pt x="757292" y="383299"/>
                </a:lnTo>
                <a:lnTo>
                  <a:pt x="765329" y="383299"/>
                </a:lnTo>
                <a:lnTo>
                  <a:pt x="765329" y="379825"/>
                </a:lnTo>
                <a:cubicBezTo>
                  <a:pt x="764395" y="379384"/>
                  <a:pt x="757707" y="376507"/>
                  <a:pt x="742672" y="375574"/>
                </a:cubicBezTo>
                <a:cubicBezTo>
                  <a:pt x="726418" y="374589"/>
                  <a:pt x="714519" y="375003"/>
                  <a:pt x="714519" y="375003"/>
                </a:cubicBezTo>
                <a:cubicBezTo>
                  <a:pt x="714519" y="375003"/>
                  <a:pt x="715764" y="370000"/>
                  <a:pt x="729918" y="367382"/>
                </a:cubicBezTo>
                <a:cubicBezTo>
                  <a:pt x="744046" y="364764"/>
                  <a:pt x="748116" y="369663"/>
                  <a:pt x="765329" y="364738"/>
                </a:cubicBezTo>
                <a:close/>
                <a:moveTo>
                  <a:pt x="633094" y="256794"/>
                </a:moveTo>
                <a:cubicBezTo>
                  <a:pt x="631279" y="257468"/>
                  <a:pt x="629517" y="257857"/>
                  <a:pt x="627935" y="258038"/>
                </a:cubicBezTo>
                <a:lnTo>
                  <a:pt x="628583" y="333837"/>
                </a:lnTo>
                <a:cubicBezTo>
                  <a:pt x="630009" y="334304"/>
                  <a:pt x="631305" y="335056"/>
                  <a:pt x="632316" y="336041"/>
                </a:cubicBezTo>
                <a:cubicBezTo>
                  <a:pt x="634053" y="334356"/>
                  <a:pt x="636490" y="333319"/>
                  <a:pt x="639186" y="333319"/>
                </a:cubicBezTo>
                <a:cubicBezTo>
                  <a:pt x="641286" y="333319"/>
                  <a:pt x="643178" y="333941"/>
                  <a:pt x="644759" y="335004"/>
                </a:cubicBezTo>
                <a:cubicBezTo>
                  <a:pt x="645745" y="333734"/>
                  <a:pt x="647092" y="332697"/>
                  <a:pt x="648648" y="332075"/>
                </a:cubicBezTo>
                <a:close/>
                <a:moveTo>
                  <a:pt x="616659" y="256198"/>
                </a:moveTo>
                <a:lnTo>
                  <a:pt x="601364" y="330986"/>
                </a:lnTo>
                <a:cubicBezTo>
                  <a:pt x="603153" y="331582"/>
                  <a:pt x="604708" y="332619"/>
                  <a:pt x="605823" y="334019"/>
                </a:cubicBezTo>
                <a:cubicBezTo>
                  <a:pt x="607404" y="332956"/>
                  <a:pt x="609348" y="332308"/>
                  <a:pt x="611448" y="332308"/>
                </a:cubicBezTo>
                <a:cubicBezTo>
                  <a:pt x="614507" y="332308"/>
                  <a:pt x="617177" y="333656"/>
                  <a:pt x="618940" y="335704"/>
                </a:cubicBezTo>
                <a:cubicBezTo>
                  <a:pt x="619899" y="334900"/>
                  <a:pt x="621040" y="334252"/>
                  <a:pt x="622310" y="333837"/>
                </a:cubicBezTo>
                <a:lnTo>
                  <a:pt x="622310" y="258064"/>
                </a:lnTo>
                <a:cubicBezTo>
                  <a:pt x="620107" y="257572"/>
                  <a:pt x="618240" y="256923"/>
                  <a:pt x="616659" y="256198"/>
                </a:cubicBezTo>
                <a:close/>
                <a:moveTo>
                  <a:pt x="638460" y="253579"/>
                </a:moveTo>
                <a:cubicBezTo>
                  <a:pt x="637216" y="254668"/>
                  <a:pt x="635894" y="255524"/>
                  <a:pt x="634546" y="256172"/>
                </a:cubicBezTo>
                <a:lnTo>
                  <a:pt x="650125" y="331608"/>
                </a:lnTo>
                <a:cubicBezTo>
                  <a:pt x="650903" y="331427"/>
                  <a:pt x="651681" y="331297"/>
                  <a:pt x="652510" y="331297"/>
                </a:cubicBezTo>
                <a:cubicBezTo>
                  <a:pt x="654273" y="331297"/>
                  <a:pt x="655906" y="331764"/>
                  <a:pt x="657332" y="332541"/>
                </a:cubicBezTo>
                <a:cubicBezTo>
                  <a:pt x="658862" y="330364"/>
                  <a:pt x="661402" y="328886"/>
                  <a:pt x="664331" y="328601"/>
                </a:cubicBezTo>
                <a:close/>
                <a:moveTo>
                  <a:pt x="611370" y="252568"/>
                </a:moveTo>
                <a:lnTo>
                  <a:pt x="585370" y="327953"/>
                </a:lnTo>
                <a:cubicBezTo>
                  <a:pt x="588532" y="328082"/>
                  <a:pt x="591306" y="329612"/>
                  <a:pt x="592939" y="331919"/>
                </a:cubicBezTo>
                <a:cubicBezTo>
                  <a:pt x="594443" y="330986"/>
                  <a:pt x="596257" y="330441"/>
                  <a:pt x="598201" y="330441"/>
                </a:cubicBezTo>
                <a:cubicBezTo>
                  <a:pt x="598772" y="330441"/>
                  <a:pt x="599316" y="330519"/>
                  <a:pt x="599861" y="330597"/>
                </a:cubicBezTo>
                <a:lnTo>
                  <a:pt x="615207" y="255472"/>
                </a:lnTo>
                <a:cubicBezTo>
                  <a:pt x="613626" y="254564"/>
                  <a:pt x="612355" y="253579"/>
                  <a:pt x="611370" y="252568"/>
                </a:cubicBezTo>
                <a:close/>
                <a:moveTo>
                  <a:pt x="641778" y="249587"/>
                </a:moveTo>
                <a:cubicBezTo>
                  <a:pt x="641156" y="250650"/>
                  <a:pt x="640430" y="251557"/>
                  <a:pt x="639704" y="252361"/>
                </a:cubicBezTo>
                <a:lnTo>
                  <a:pt x="665965" y="328575"/>
                </a:lnTo>
                <a:cubicBezTo>
                  <a:pt x="669360" y="328782"/>
                  <a:pt x="672264" y="330623"/>
                  <a:pt x="673767" y="333267"/>
                </a:cubicBezTo>
                <a:cubicBezTo>
                  <a:pt x="676282" y="332282"/>
                  <a:pt x="679237" y="330545"/>
                  <a:pt x="682037" y="327538"/>
                </a:cubicBezTo>
                <a:lnTo>
                  <a:pt x="647378" y="257986"/>
                </a:lnTo>
                <a:cubicBezTo>
                  <a:pt x="644034" y="255705"/>
                  <a:pt x="642374" y="252439"/>
                  <a:pt x="641778" y="249587"/>
                </a:cubicBezTo>
                <a:close/>
                <a:moveTo>
                  <a:pt x="608052" y="246710"/>
                </a:moveTo>
                <a:lnTo>
                  <a:pt x="565798" y="326346"/>
                </a:lnTo>
                <a:cubicBezTo>
                  <a:pt x="568105" y="330493"/>
                  <a:pt x="571267" y="333889"/>
                  <a:pt x="575519" y="335833"/>
                </a:cubicBezTo>
                <a:cubicBezTo>
                  <a:pt x="575959" y="331789"/>
                  <a:pt x="579355" y="328575"/>
                  <a:pt x="583685" y="328031"/>
                </a:cubicBezTo>
                <a:lnTo>
                  <a:pt x="610178" y="251194"/>
                </a:lnTo>
                <a:cubicBezTo>
                  <a:pt x="609037" y="249639"/>
                  <a:pt x="608389" y="248084"/>
                  <a:pt x="608052" y="246710"/>
                </a:cubicBezTo>
                <a:close/>
                <a:moveTo>
                  <a:pt x="622777" y="191986"/>
                </a:moveTo>
                <a:lnTo>
                  <a:pt x="627132" y="191986"/>
                </a:lnTo>
                <a:lnTo>
                  <a:pt x="627132" y="216380"/>
                </a:lnTo>
                <a:lnTo>
                  <a:pt x="636101" y="216380"/>
                </a:lnTo>
                <a:lnTo>
                  <a:pt x="636101" y="227812"/>
                </a:lnTo>
                <a:lnTo>
                  <a:pt x="674701" y="248447"/>
                </a:lnTo>
                <a:lnTo>
                  <a:pt x="674701" y="248524"/>
                </a:lnTo>
                <a:lnTo>
                  <a:pt x="682011" y="249276"/>
                </a:lnTo>
                <a:lnTo>
                  <a:pt x="681804" y="251402"/>
                </a:lnTo>
                <a:lnTo>
                  <a:pt x="674752" y="250676"/>
                </a:lnTo>
                <a:cubicBezTo>
                  <a:pt x="673741" y="252854"/>
                  <a:pt x="669360" y="260449"/>
                  <a:pt x="658032" y="260708"/>
                </a:cubicBezTo>
                <a:cubicBezTo>
                  <a:pt x="654662" y="260786"/>
                  <a:pt x="651966" y="260216"/>
                  <a:pt x="649763" y="259282"/>
                </a:cubicBezTo>
                <a:lnTo>
                  <a:pt x="683126" y="326242"/>
                </a:lnTo>
                <a:cubicBezTo>
                  <a:pt x="688621" y="319398"/>
                  <a:pt x="692925" y="306955"/>
                  <a:pt x="690488" y="284221"/>
                </a:cubicBezTo>
                <a:cubicBezTo>
                  <a:pt x="690488" y="284221"/>
                  <a:pt x="686936" y="284298"/>
                  <a:pt x="685562" y="283754"/>
                </a:cubicBezTo>
                <a:cubicBezTo>
                  <a:pt x="684163" y="283235"/>
                  <a:pt x="682555" y="282250"/>
                  <a:pt x="682555" y="282250"/>
                </a:cubicBezTo>
                <a:cubicBezTo>
                  <a:pt x="682555" y="282250"/>
                  <a:pt x="687636" y="279814"/>
                  <a:pt x="695491" y="273099"/>
                </a:cubicBezTo>
                <a:cubicBezTo>
                  <a:pt x="695491" y="273099"/>
                  <a:pt x="698524" y="270196"/>
                  <a:pt x="703061" y="269833"/>
                </a:cubicBezTo>
                <a:cubicBezTo>
                  <a:pt x="703061" y="269833"/>
                  <a:pt x="706275" y="269444"/>
                  <a:pt x="707234" y="271285"/>
                </a:cubicBezTo>
                <a:cubicBezTo>
                  <a:pt x="707234" y="271285"/>
                  <a:pt x="708841" y="271181"/>
                  <a:pt x="712652" y="270637"/>
                </a:cubicBezTo>
                <a:cubicBezTo>
                  <a:pt x="716489" y="270092"/>
                  <a:pt x="718589" y="271674"/>
                  <a:pt x="718589" y="271674"/>
                </a:cubicBezTo>
                <a:lnTo>
                  <a:pt x="717837" y="275718"/>
                </a:lnTo>
                <a:cubicBezTo>
                  <a:pt x="717837" y="275718"/>
                  <a:pt x="717059" y="277895"/>
                  <a:pt x="719340" y="278699"/>
                </a:cubicBezTo>
                <a:cubicBezTo>
                  <a:pt x="719340" y="278699"/>
                  <a:pt x="719677" y="278777"/>
                  <a:pt x="720040" y="279140"/>
                </a:cubicBezTo>
                <a:cubicBezTo>
                  <a:pt x="721155" y="280332"/>
                  <a:pt x="720351" y="282224"/>
                  <a:pt x="718744" y="282613"/>
                </a:cubicBezTo>
                <a:cubicBezTo>
                  <a:pt x="718666" y="282613"/>
                  <a:pt x="718511" y="282639"/>
                  <a:pt x="718511" y="282639"/>
                </a:cubicBezTo>
                <a:lnTo>
                  <a:pt x="715763" y="282639"/>
                </a:lnTo>
                <a:lnTo>
                  <a:pt x="714104" y="289094"/>
                </a:lnTo>
                <a:cubicBezTo>
                  <a:pt x="714104" y="289094"/>
                  <a:pt x="704875" y="286605"/>
                  <a:pt x="704616" y="291323"/>
                </a:cubicBezTo>
                <a:cubicBezTo>
                  <a:pt x="704331" y="296041"/>
                  <a:pt x="707623" y="327331"/>
                  <a:pt x="702361" y="340033"/>
                </a:cubicBezTo>
                <a:cubicBezTo>
                  <a:pt x="699146" y="347758"/>
                  <a:pt x="692976" y="360383"/>
                  <a:pt x="670708" y="368782"/>
                </a:cubicBezTo>
                <a:cubicBezTo>
                  <a:pt x="674493" y="369922"/>
                  <a:pt x="677578" y="371219"/>
                  <a:pt x="679315" y="372696"/>
                </a:cubicBezTo>
                <a:cubicBezTo>
                  <a:pt x="686807" y="378970"/>
                  <a:pt x="679004" y="385839"/>
                  <a:pt x="679004" y="385839"/>
                </a:cubicBezTo>
                <a:cubicBezTo>
                  <a:pt x="675167" y="389339"/>
                  <a:pt x="667624" y="387343"/>
                  <a:pt x="667624" y="387343"/>
                </a:cubicBezTo>
                <a:lnTo>
                  <a:pt x="649451" y="383662"/>
                </a:lnTo>
                <a:cubicBezTo>
                  <a:pt x="648466" y="385761"/>
                  <a:pt x="647144" y="387084"/>
                  <a:pt x="647144" y="387084"/>
                </a:cubicBezTo>
                <a:cubicBezTo>
                  <a:pt x="643619" y="390246"/>
                  <a:pt x="639393" y="389157"/>
                  <a:pt x="639393" y="389157"/>
                </a:cubicBezTo>
                <a:lnTo>
                  <a:pt x="615700" y="384362"/>
                </a:lnTo>
                <a:cubicBezTo>
                  <a:pt x="615233" y="385347"/>
                  <a:pt x="614870" y="385995"/>
                  <a:pt x="614870" y="385995"/>
                </a:cubicBezTo>
                <a:cubicBezTo>
                  <a:pt x="612226" y="390428"/>
                  <a:pt x="607326" y="389028"/>
                  <a:pt x="607326" y="389028"/>
                </a:cubicBezTo>
                <a:lnTo>
                  <a:pt x="569867" y="380681"/>
                </a:lnTo>
                <a:cubicBezTo>
                  <a:pt x="562557" y="377310"/>
                  <a:pt x="564890" y="370648"/>
                  <a:pt x="564890" y="370648"/>
                </a:cubicBezTo>
                <a:cubicBezTo>
                  <a:pt x="566783" y="365904"/>
                  <a:pt x="568960" y="364116"/>
                  <a:pt x="570775" y="363545"/>
                </a:cubicBezTo>
                <a:cubicBezTo>
                  <a:pt x="569738" y="362845"/>
                  <a:pt x="568805" y="362145"/>
                  <a:pt x="567949" y="361523"/>
                </a:cubicBezTo>
                <a:cubicBezTo>
                  <a:pt x="551877" y="349521"/>
                  <a:pt x="549855" y="336326"/>
                  <a:pt x="547211" y="316365"/>
                </a:cubicBezTo>
                <a:cubicBezTo>
                  <a:pt x="547211" y="316365"/>
                  <a:pt x="546355" y="309521"/>
                  <a:pt x="546381" y="302704"/>
                </a:cubicBezTo>
                <a:cubicBezTo>
                  <a:pt x="546407" y="296171"/>
                  <a:pt x="547392" y="289690"/>
                  <a:pt x="543841" y="289276"/>
                </a:cubicBezTo>
                <a:cubicBezTo>
                  <a:pt x="543841" y="289276"/>
                  <a:pt x="542674" y="288679"/>
                  <a:pt x="536608" y="290157"/>
                </a:cubicBezTo>
                <a:lnTo>
                  <a:pt x="534638" y="283806"/>
                </a:lnTo>
                <a:cubicBezTo>
                  <a:pt x="534638" y="283806"/>
                  <a:pt x="529557" y="285050"/>
                  <a:pt x="529557" y="282095"/>
                </a:cubicBezTo>
                <a:cubicBezTo>
                  <a:pt x="529557" y="282095"/>
                  <a:pt x="529764" y="280384"/>
                  <a:pt x="532253" y="279062"/>
                </a:cubicBezTo>
                <a:cubicBezTo>
                  <a:pt x="532253" y="279062"/>
                  <a:pt x="532564" y="277740"/>
                  <a:pt x="531942" y="276366"/>
                </a:cubicBezTo>
                <a:cubicBezTo>
                  <a:pt x="531320" y="274992"/>
                  <a:pt x="530438" y="272011"/>
                  <a:pt x="533731" y="271829"/>
                </a:cubicBezTo>
                <a:cubicBezTo>
                  <a:pt x="537049" y="271648"/>
                  <a:pt x="537386" y="271570"/>
                  <a:pt x="542544" y="272192"/>
                </a:cubicBezTo>
                <a:cubicBezTo>
                  <a:pt x="542544" y="272192"/>
                  <a:pt x="543530" y="269937"/>
                  <a:pt x="547548" y="270455"/>
                </a:cubicBezTo>
                <a:cubicBezTo>
                  <a:pt x="551566" y="270948"/>
                  <a:pt x="553277" y="272425"/>
                  <a:pt x="555247" y="273825"/>
                </a:cubicBezTo>
                <a:cubicBezTo>
                  <a:pt x="555713" y="274162"/>
                  <a:pt x="566186" y="281628"/>
                  <a:pt x="567897" y="281706"/>
                </a:cubicBezTo>
                <a:cubicBezTo>
                  <a:pt x="567897" y="281706"/>
                  <a:pt x="567534" y="282873"/>
                  <a:pt x="564113" y="283702"/>
                </a:cubicBezTo>
                <a:cubicBezTo>
                  <a:pt x="564113" y="283702"/>
                  <a:pt x="562091" y="284221"/>
                  <a:pt x="560094" y="284221"/>
                </a:cubicBezTo>
                <a:cubicBezTo>
                  <a:pt x="560094" y="284221"/>
                  <a:pt x="557269" y="308899"/>
                  <a:pt x="564916" y="324687"/>
                </a:cubicBezTo>
                <a:lnTo>
                  <a:pt x="604812" y="249484"/>
                </a:lnTo>
                <a:cubicBezTo>
                  <a:pt x="597683" y="256301"/>
                  <a:pt x="588843" y="254850"/>
                  <a:pt x="588843" y="254850"/>
                </a:cubicBezTo>
                <a:cubicBezTo>
                  <a:pt x="573315" y="252957"/>
                  <a:pt x="571293" y="242718"/>
                  <a:pt x="571034" y="240022"/>
                </a:cubicBezTo>
                <a:lnTo>
                  <a:pt x="565927" y="239477"/>
                </a:lnTo>
                <a:lnTo>
                  <a:pt x="566160" y="237351"/>
                </a:lnTo>
                <a:lnTo>
                  <a:pt x="573471" y="238103"/>
                </a:lnTo>
                <a:lnTo>
                  <a:pt x="614740" y="227812"/>
                </a:lnTo>
                <a:lnTo>
                  <a:pt x="614740" y="216380"/>
                </a:lnTo>
                <a:lnTo>
                  <a:pt x="622777" y="216380"/>
                </a:lnTo>
                <a:lnTo>
                  <a:pt x="622777" y="212906"/>
                </a:lnTo>
                <a:cubicBezTo>
                  <a:pt x="621869" y="212465"/>
                  <a:pt x="615181" y="209588"/>
                  <a:pt x="600146" y="208655"/>
                </a:cubicBezTo>
                <a:cubicBezTo>
                  <a:pt x="583892" y="207644"/>
                  <a:pt x="571993" y="208058"/>
                  <a:pt x="571993" y="208058"/>
                </a:cubicBezTo>
                <a:cubicBezTo>
                  <a:pt x="571993" y="208058"/>
                  <a:pt x="573212" y="203081"/>
                  <a:pt x="587366" y="200463"/>
                </a:cubicBezTo>
                <a:cubicBezTo>
                  <a:pt x="601494" y="197845"/>
                  <a:pt x="605564" y="202744"/>
                  <a:pt x="622777" y="197819"/>
                </a:cubicBezTo>
                <a:close/>
                <a:moveTo>
                  <a:pt x="583348" y="118961"/>
                </a:moveTo>
                <a:lnTo>
                  <a:pt x="583400" y="119038"/>
                </a:lnTo>
                <a:lnTo>
                  <a:pt x="583335" y="118997"/>
                </a:lnTo>
                <a:close/>
                <a:moveTo>
                  <a:pt x="496428" y="96719"/>
                </a:moveTo>
                <a:cubicBezTo>
                  <a:pt x="494639" y="97393"/>
                  <a:pt x="492876" y="97782"/>
                  <a:pt x="491295" y="97963"/>
                </a:cubicBezTo>
                <a:lnTo>
                  <a:pt x="491943" y="173762"/>
                </a:lnTo>
                <a:cubicBezTo>
                  <a:pt x="493369" y="174203"/>
                  <a:pt x="494639" y="174955"/>
                  <a:pt x="495676" y="175940"/>
                </a:cubicBezTo>
                <a:cubicBezTo>
                  <a:pt x="497413" y="174255"/>
                  <a:pt x="499850" y="173218"/>
                  <a:pt x="502546" y="173218"/>
                </a:cubicBezTo>
                <a:cubicBezTo>
                  <a:pt x="504646" y="173218"/>
                  <a:pt x="506538" y="173866"/>
                  <a:pt x="508119" y="174903"/>
                </a:cubicBezTo>
                <a:lnTo>
                  <a:pt x="508093" y="174929"/>
                </a:lnTo>
                <a:cubicBezTo>
                  <a:pt x="509078" y="173659"/>
                  <a:pt x="510426" y="172648"/>
                  <a:pt x="511982" y="171999"/>
                </a:cubicBezTo>
                <a:close/>
                <a:moveTo>
                  <a:pt x="480019" y="96122"/>
                </a:moveTo>
                <a:lnTo>
                  <a:pt x="464724" y="170911"/>
                </a:lnTo>
                <a:cubicBezTo>
                  <a:pt x="466539" y="171507"/>
                  <a:pt x="468094" y="172570"/>
                  <a:pt x="469209" y="173944"/>
                </a:cubicBezTo>
                <a:cubicBezTo>
                  <a:pt x="470790" y="172881"/>
                  <a:pt x="472708" y="172233"/>
                  <a:pt x="474808" y="172233"/>
                </a:cubicBezTo>
                <a:cubicBezTo>
                  <a:pt x="477867" y="172233"/>
                  <a:pt x="480563" y="173581"/>
                  <a:pt x="482300" y="175629"/>
                </a:cubicBezTo>
                <a:cubicBezTo>
                  <a:pt x="483259" y="174799"/>
                  <a:pt x="484400" y="174177"/>
                  <a:pt x="485670" y="173762"/>
                </a:cubicBezTo>
                <a:lnTo>
                  <a:pt x="485670" y="97989"/>
                </a:lnTo>
                <a:cubicBezTo>
                  <a:pt x="483466" y="97496"/>
                  <a:pt x="481626" y="96848"/>
                  <a:pt x="480019" y="96122"/>
                </a:cubicBezTo>
                <a:close/>
                <a:moveTo>
                  <a:pt x="501794" y="93478"/>
                </a:moveTo>
                <a:cubicBezTo>
                  <a:pt x="500550" y="94567"/>
                  <a:pt x="499228" y="95423"/>
                  <a:pt x="497880" y="96071"/>
                </a:cubicBezTo>
                <a:lnTo>
                  <a:pt x="513485" y="171507"/>
                </a:lnTo>
                <a:cubicBezTo>
                  <a:pt x="514263" y="171325"/>
                  <a:pt x="515041" y="171196"/>
                  <a:pt x="515870" y="171196"/>
                </a:cubicBezTo>
                <a:lnTo>
                  <a:pt x="520674" y="172435"/>
                </a:lnTo>
                <a:lnTo>
                  <a:pt x="520666" y="172440"/>
                </a:lnTo>
                <a:lnTo>
                  <a:pt x="520692" y="172440"/>
                </a:lnTo>
                <a:lnTo>
                  <a:pt x="520674" y="172435"/>
                </a:lnTo>
                <a:lnTo>
                  <a:pt x="527665" y="168500"/>
                </a:lnTo>
                <a:close/>
                <a:moveTo>
                  <a:pt x="474730" y="92441"/>
                </a:moveTo>
                <a:lnTo>
                  <a:pt x="448729" y="167852"/>
                </a:lnTo>
                <a:cubicBezTo>
                  <a:pt x="451892" y="167981"/>
                  <a:pt x="454666" y="169511"/>
                  <a:pt x="456299" y="171818"/>
                </a:cubicBezTo>
                <a:cubicBezTo>
                  <a:pt x="457802" y="170911"/>
                  <a:pt x="459617" y="170366"/>
                  <a:pt x="461561" y="170366"/>
                </a:cubicBezTo>
                <a:lnTo>
                  <a:pt x="461561" y="170340"/>
                </a:lnTo>
                <a:cubicBezTo>
                  <a:pt x="462132" y="170340"/>
                  <a:pt x="462676" y="170418"/>
                  <a:pt x="463220" y="170496"/>
                </a:cubicBezTo>
                <a:lnTo>
                  <a:pt x="478593" y="95345"/>
                </a:lnTo>
                <a:cubicBezTo>
                  <a:pt x="476986" y="94437"/>
                  <a:pt x="475715" y="93478"/>
                  <a:pt x="474730" y="92441"/>
                </a:cubicBezTo>
                <a:close/>
                <a:moveTo>
                  <a:pt x="505138" y="89486"/>
                </a:moveTo>
                <a:cubicBezTo>
                  <a:pt x="504516" y="90549"/>
                  <a:pt x="503816" y="91456"/>
                  <a:pt x="503064" y="92260"/>
                </a:cubicBezTo>
                <a:lnTo>
                  <a:pt x="529324" y="168474"/>
                </a:lnTo>
                <a:cubicBezTo>
                  <a:pt x="532746" y="168681"/>
                  <a:pt x="535624" y="170522"/>
                  <a:pt x="537127" y="173166"/>
                </a:cubicBezTo>
                <a:lnTo>
                  <a:pt x="537127" y="173140"/>
                </a:lnTo>
                <a:cubicBezTo>
                  <a:pt x="539642" y="172155"/>
                  <a:pt x="542623" y="170418"/>
                  <a:pt x="545397" y="167411"/>
                </a:cubicBezTo>
                <a:lnTo>
                  <a:pt x="510737" y="97859"/>
                </a:lnTo>
                <a:cubicBezTo>
                  <a:pt x="507393" y="95604"/>
                  <a:pt x="505734" y="92312"/>
                  <a:pt x="505138" y="89486"/>
                </a:cubicBezTo>
                <a:close/>
                <a:moveTo>
                  <a:pt x="471412" y="86635"/>
                </a:moveTo>
                <a:lnTo>
                  <a:pt x="429157" y="166270"/>
                </a:lnTo>
                <a:cubicBezTo>
                  <a:pt x="431490" y="170418"/>
                  <a:pt x="434627" y="173788"/>
                  <a:pt x="438879" y="175732"/>
                </a:cubicBezTo>
                <a:cubicBezTo>
                  <a:pt x="439345" y="171688"/>
                  <a:pt x="442715" y="168500"/>
                  <a:pt x="447070" y="167955"/>
                </a:cubicBezTo>
                <a:lnTo>
                  <a:pt x="473564" y="91119"/>
                </a:lnTo>
                <a:cubicBezTo>
                  <a:pt x="472397" y="89564"/>
                  <a:pt x="471749" y="88009"/>
                  <a:pt x="471412" y="86635"/>
                </a:cubicBezTo>
                <a:close/>
                <a:moveTo>
                  <a:pt x="486085" y="31859"/>
                </a:moveTo>
                <a:lnTo>
                  <a:pt x="490440" y="31859"/>
                </a:lnTo>
                <a:lnTo>
                  <a:pt x="490440" y="56330"/>
                </a:lnTo>
                <a:lnTo>
                  <a:pt x="499409" y="56330"/>
                </a:lnTo>
                <a:lnTo>
                  <a:pt x="499409" y="67737"/>
                </a:lnTo>
                <a:lnTo>
                  <a:pt x="538009" y="88397"/>
                </a:lnTo>
                <a:lnTo>
                  <a:pt x="538009" y="88449"/>
                </a:lnTo>
                <a:lnTo>
                  <a:pt x="545319" y="89201"/>
                </a:lnTo>
                <a:lnTo>
                  <a:pt x="545112" y="91327"/>
                </a:lnTo>
                <a:lnTo>
                  <a:pt x="538086" y="90601"/>
                </a:lnTo>
                <a:cubicBezTo>
                  <a:pt x="537049" y="92778"/>
                  <a:pt x="532668" y="100374"/>
                  <a:pt x="521366" y="100633"/>
                </a:cubicBezTo>
                <a:cubicBezTo>
                  <a:pt x="518022" y="100711"/>
                  <a:pt x="515300" y="100141"/>
                  <a:pt x="513096" y="99207"/>
                </a:cubicBezTo>
                <a:lnTo>
                  <a:pt x="546460" y="166167"/>
                </a:lnTo>
                <a:cubicBezTo>
                  <a:pt x="551981" y="159323"/>
                  <a:pt x="556284" y="146854"/>
                  <a:pt x="553822" y="124119"/>
                </a:cubicBezTo>
                <a:cubicBezTo>
                  <a:pt x="553822" y="124119"/>
                  <a:pt x="550270" y="124197"/>
                  <a:pt x="548896" y="123679"/>
                </a:cubicBezTo>
                <a:cubicBezTo>
                  <a:pt x="547522" y="123160"/>
                  <a:pt x="545915" y="122175"/>
                  <a:pt x="545915" y="122175"/>
                </a:cubicBezTo>
                <a:cubicBezTo>
                  <a:pt x="545915" y="122175"/>
                  <a:pt x="550996" y="119712"/>
                  <a:pt x="558851" y="113024"/>
                </a:cubicBezTo>
                <a:cubicBezTo>
                  <a:pt x="558851" y="113024"/>
                  <a:pt x="561884" y="110121"/>
                  <a:pt x="566420" y="109758"/>
                </a:cubicBezTo>
                <a:cubicBezTo>
                  <a:pt x="566420" y="109758"/>
                  <a:pt x="569635" y="109343"/>
                  <a:pt x="570594" y="111184"/>
                </a:cubicBezTo>
                <a:cubicBezTo>
                  <a:pt x="570594" y="111184"/>
                  <a:pt x="572201" y="111080"/>
                  <a:pt x="576012" y="110536"/>
                </a:cubicBezTo>
                <a:cubicBezTo>
                  <a:pt x="579849" y="109991"/>
                  <a:pt x="581948" y="111573"/>
                  <a:pt x="581948" y="111573"/>
                </a:cubicBezTo>
                <a:lnTo>
                  <a:pt x="581197" y="115617"/>
                </a:lnTo>
                <a:cubicBezTo>
                  <a:pt x="581197" y="115617"/>
                  <a:pt x="580419" y="117794"/>
                  <a:pt x="582700" y="118598"/>
                </a:cubicBezTo>
                <a:lnTo>
                  <a:pt x="583335" y="118997"/>
                </a:lnTo>
                <a:lnTo>
                  <a:pt x="582078" y="122434"/>
                </a:lnTo>
                <a:cubicBezTo>
                  <a:pt x="582000" y="122460"/>
                  <a:pt x="581845" y="122460"/>
                  <a:pt x="581845" y="122460"/>
                </a:cubicBezTo>
                <a:lnTo>
                  <a:pt x="579097" y="122460"/>
                </a:lnTo>
                <a:lnTo>
                  <a:pt x="577412" y="128915"/>
                </a:lnTo>
                <a:cubicBezTo>
                  <a:pt x="577412" y="128915"/>
                  <a:pt x="568183" y="126427"/>
                  <a:pt x="567924" y="131145"/>
                </a:cubicBezTo>
                <a:cubicBezTo>
                  <a:pt x="567639" y="135863"/>
                  <a:pt x="570957" y="167152"/>
                  <a:pt x="565669" y="179854"/>
                </a:cubicBezTo>
                <a:cubicBezTo>
                  <a:pt x="562454" y="187579"/>
                  <a:pt x="556284" y="200204"/>
                  <a:pt x="534016" y="208603"/>
                </a:cubicBezTo>
                <a:cubicBezTo>
                  <a:pt x="537775" y="209744"/>
                  <a:pt x="540886" y="211040"/>
                  <a:pt x="542623" y="212491"/>
                </a:cubicBezTo>
                <a:cubicBezTo>
                  <a:pt x="550141" y="218791"/>
                  <a:pt x="542312" y="225660"/>
                  <a:pt x="542312" y="225660"/>
                </a:cubicBezTo>
                <a:cubicBezTo>
                  <a:pt x="538501" y="229160"/>
                  <a:pt x="530932" y="227164"/>
                  <a:pt x="530932" y="227164"/>
                </a:cubicBezTo>
                <a:lnTo>
                  <a:pt x="512785" y="223483"/>
                </a:lnTo>
                <a:cubicBezTo>
                  <a:pt x="511800" y="225608"/>
                  <a:pt x="510478" y="226905"/>
                  <a:pt x="510478" y="226905"/>
                </a:cubicBezTo>
                <a:cubicBezTo>
                  <a:pt x="506953" y="230067"/>
                  <a:pt x="502727" y="229004"/>
                  <a:pt x="502727" y="229004"/>
                </a:cubicBezTo>
                <a:lnTo>
                  <a:pt x="479033" y="224183"/>
                </a:lnTo>
                <a:cubicBezTo>
                  <a:pt x="478593" y="225194"/>
                  <a:pt x="478230" y="225816"/>
                  <a:pt x="478230" y="225816"/>
                </a:cubicBezTo>
                <a:cubicBezTo>
                  <a:pt x="475560" y="230249"/>
                  <a:pt x="470660" y="228849"/>
                  <a:pt x="470660" y="228849"/>
                </a:cubicBezTo>
                <a:lnTo>
                  <a:pt x="433201" y="220476"/>
                </a:lnTo>
                <a:cubicBezTo>
                  <a:pt x="425891" y="217106"/>
                  <a:pt x="428224" y="210443"/>
                  <a:pt x="428224" y="210443"/>
                </a:cubicBezTo>
                <a:cubicBezTo>
                  <a:pt x="430091" y="205725"/>
                  <a:pt x="432294" y="203937"/>
                  <a:pt x="434083" y="203341"/>
                </a:cubicBezTo>
                <a:cubicBezTo>
                  <a:pt x="433072" y="202667"/>
                  <a:pt x="432139" y="201967"/>
                  <a:pt x="431283" y="201319"/>
                </a:cubicBezTo>
                <a:cubicBezTo>
                  <a:pt x="415211" y="189316"/>
                  <a:pt x="413163" y="176121"/>
                  <a:pt x="410519" y="156160"/>
                </a:cubicBezTo>
                <a:cubicBezTo>
                  <a:pt x="410519" y="156160"/>
                  <a:pt x="409663" y="149343"/>
                  <a:pt x="409689" y="142525"/>
                </a:cubicBezTo>
                <a:cubicBezTo>
                  <a:pt x="409715" y="136018"/>
                  <a:pt x="410700" y="129511"/>
                  <a:pt x="407149" y="129097"/>
                </a:cubicBezTo>
                <a:cubicBezTo>
                  <a:pt x="407149" y="129097"/>
                  <a:pt x="405956" y="128500"/>
                  <a:pt x="399916" y="129978"/>
                </a:cubicBezTo>
                <a:lnTo>
                  <a:pt x="397946" y="123653"/>
                </a:lnTo>
                <a:cubicBezTo>
                  <a:pt x="397946" y="123653"/>
                  <a:pt x="392865" y="124897"/>
                  <a:pt x="392865" y="121942"/>
                </a:cubicBezTo>
                <a:cubicBezTo>
                  <a:pt x="392865" y="121942"/>
                  <a:pt x="393046" y="120231"/>
                  <a:pt x="395561" y="118909"/>
                </a:cubicBezTo>
                <a:cubicBezTo>
                  <a:pt x="395561" y="118909"/>
                  <a:pt x="395846" y="117587"/>
                  <a:pt x="395224" y="116213"/>
                </a:cubicBezTo>
                <a:cubicBezTo>
                  <a:pt x="394628" y="114839"/>
                  <a:pt x="393746" y="111832"/>
                  <a:pt x="397039" y="111650"/>
                </a:cubicBezTo>
                <a:cubicBezTo>
                  <a:pt x="400331" y="111469"/>
                  <a:pt x="400668" y="111417"/>
                  <a:pt x="405852" y="112039"/>
                </a:cubicBezTo>
                <a:cubicBezTo>
                  <a:pt x="405852" y="112039"/>
                  <a:pt x="406812" y="109758"/>
                  <a:pt x="410830" y="110276"/>
                </a:cubicBezTo>
                <a:cubicBezTo>
                  <a:pt x="414848" y="110795"/>
                  <a:pt x="416585" y="112273"/>
                  <a:pt x="418555" y="113672"/>
                </a:cubicBezTo>
                <a:cubicBezTo>
                  <a:pt x="419021" y="114009"/>
                  <a:pt x="429468" y="121475"/>
                  <a:pt x="431179" y="121553"/>
                </a:cubicBezTo>
                <a:cubicBezTo>
                  <a:pt x="431179" y="121553"/>
                  <a:pt x="430842" y="122720"/>
                  <a:pt x="427421" y="123575"/>
                </a:cubicBezTo>
                <a:cubicBezTo>
                  <a:pt x="427421" y="123575"/>
                  <a:pt x="425399" y="124068"/>
                  <a:pt x="423402" y="124068"/>
                </a:cubicBezTo>
                <a:cubicBezTo>
                  <a:pt x="423402" y="124068"/>
                  <a:pt x="420577" y="148746"/>
                  <a:pt x="428224" y="164534"/>
                </a:cubicBezTo>
                <a:lnTo>
                  <a:pt x="468120" y="89331"/>
                </a:lnTo>
                <a:cubicBezTo>
                  <a:pt x="461017" y="96148"/>
                  <a:pt x="452151" y="94697"/>
                  <a:pt x="452151" y="94697"/>
                </a:cubicBezTo>
                <a:cubicBezTo>
                  <a:pt x="436623" y="92804"/>
                  <a:pt x="434601" y="82591"/>
                  <a:pt x="434342" y="79869"/>
                </a:cubicBezTo>
                <a:lnTo>
                  <a:pt x="429261" y="79350"/>
                </a:lnTo>
                <a:lnTo>
                  <a:pt x="429468" y="77224"/>
                </a:lnTo>
                <a:lnTo>
                  <a:pt x="436779" y="77976"/>
                </a:lnTo>
                <a:lnTo>
                  <a:pt x="478048" y="67685"/>
                </a:lnTo>
                <a:lnTo>
                  <a:pt x="478048" y="56253"/>
                </a:lnTo>
                <a:lnTo>
                  <a:pt x="486085" y="56253"/>
                </a:lnTo>
                <a:lnTo>
                  <a:pt x="486085" y="52779"/>
                </a:lnTo>
                <a:cubicBezTo>
                  <a:pt x="485151" y="52338"/>
                  <a:pt x="478463" y="49461"/>
                  <a:pt x="463428" y="48528"/>
                </a:cubicBezTo>
                <a:cubicBezTo>
                  <a:pt x="447174" y="47542"/>
                  <a:pt x="435275" y="47957"/>
                  <a:pt x="435275" y="47957"/>
                </a:cubicBezTo>
                <a:cubicBezTo>
                  <a:pt x="435275" y="47957"/>
                  <a:pt x="436520" y="42954"/>
                  <a:pt x="450674" y="40336"/>
                </a:cubicBezTo>
                <a:cubicBezTo>
                  <a:pt x="464802" y="37718"/>
                  <a:pt x="468872" y="42617"/>
                  <a:pt x="486085" y="37692"/>
                </a:cubicBezTo>
                <a:close/>
                <a:moveTo>
                  <a:pt x="375289" y="16850"/>
                </a:moveTo>
                <a:lnTo>
                  <a:pt x="375289" y="221746"/>
                </a:lnTo>
                <a:lnTo>
                  <a:pt x="703787" y="606964"/>
                </a:lnTo>
                <a:cubicBezTo>
                  <a:pt x="737876" y="599524"/>
                  <a:pt x="787622" y="588896"/>
                  <a:pt x="813416" y="583400"/>
                </a:cubicBezTo>
                <a:lnTo>
                  <a:pt x="821374" y="581689"/>
                </a:lnTo>
                <a:lnTo>
                  <a:pt x="822982" y="581352"/>
                </a:lnTo>
                <a:lnTo>
                  <a:pt x="823163" y="581274"/>
                </a:lnTo>
                <a:lnTo>
                  <a:pt x="823344" y="581274"/>
                </a:lnTo>
                <a:cubicBezTo>
                  <a:pt x="845094" y="577101"/>
                  <a:pt x="858937" y="568572"/>
                  <a:pt x="866869" y="554392"/>
                </a:cubicBezTo>
                <a:cubicBezTo>
                  <a:pt x="874232" y="541249"/>
                  <a:pt x="875009" y="525280"/>
                  <a:pt x="874854" y="512837"/>
                </a:cubicBezTo>
                <a:lnTo>
                  <a:pt x="874854" y="384622"/>
                </a:lnTo>
                <a:lnTo>
                  <a:pt x="560691" y="16850"/>
                </a:lnTo>
                <a:close/>
                <a:moveTo>
                  <a:pt x="358439" y="0"/>
                </a:moveTo>
                <a:lnTo>
                  <a:pt x="891730" y="0"/>
                </a:lnTo>
                <a:lnTo>
                  <a:pt x="891730" y="512630"/>
                </a:lnTo>
                <a:cubicBezTo>
                  <a:pt x="891885" y="526110"/>
                  <a:pt x="891159" y="545552"/>
                  <a:pt x="881594" y="562636"/>
                </a:cubicBezTo>
                <a:cubicBezTo>
                  <a:pt x="871847" y="580030"/>
                  <a:pt x="854686" y="592447"/>
                  <a:pt x="826533" y="597839"/>
                </a:cubicBezTo>
                <a:lnTo>
                  <a:pt x="824926" y="598176"/>
                </a:lnTo>
                <a:cubicBezTo>
                  <a:pt x="793559" y="604864"/>
                  <a:pt x="694169" y="626044"/>
                  <a:pt x="675142" y="630606"/>
                </a:cubicBezTo>
                <a:cubicBezTo>
                  <a:pt x="658370" y="634624"/>
                  <a:pt x="645227" y="640820"/>
                  <a:pt x="633587" y="652485"/>
                </a:cubicBezTo>
                <a:lnTo>
                  <a:pt x="625395" y="661195"/>
                </a:lnTo>
                <a:lnTo>
                  <a:pt x="617800" y="653159"/>
                </a:lnTo>
                <a:cubicBezTo>
                  <a:pt x="605927" y="641235"/>
                  <a:pt x="592525" y="634702"/>
                  <a:pt x="575727" y="630684"/>
                </a:cubicBezTo>
                <a:cubicBezTo>
                  <a:pt x="563439" y="627755"/>
                  <a:pt x="450155" y="603516"/>
                  <a:pt x="424439" y="598099"/>
                </a:cubicBezTo>
                <a:cubicBezTo>
                  <a:pt x="423169" y="597839"/>
                  <a:pt x="421951" y="597502"/>
                  <a:pt x="420706" y="597269"/>
                </a:cubicBezTo>
                <a:cubicBezTo>
                  <a:pt x="399320" y="593406"/>
                  <a:pt x="380137" y="582700"/>
                  <a:pt x="369716" y="565384"/>
                </a:cubicBezTo>
                <a:lnTo>
                  <a:pt x="369741" y="565384"/>
                </a:lnTo>
                <a:cubicBezTo>
                  <a:pt x="369093" y="564321"/>
                  <a:pt x="368497" y="563206"/>
                  <a:pt x="367927" y="562065"/>
                </a:cubicBezTo>
                <a:cubicBezTo>
                  <a:pt x="358957" y="544619"/>
                  <a:pt x="358439" y="524892"/>
                  <a:pt x="358439" y="513071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926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 - Bi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tshållare för bild 83">
            <a:extLst>
              <a:ext uri="{FF2B5EF4-FFF2-40B4-BE49-F238E27FC236}">
                <a16:creationId xmlns:a16="http://schemas.microsoft.com/office/drawing/2014/main" id="{D66DC651-CC32-ED33-64AE-A856FC330B7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72000" y="0"/>
            <a:ext cx="6120000" cy="6858000"/>
          </a:xfrm>
          <a:custGeom>
            <a:avLst/>
            <a:gdLst>
              <a:gd name="connsiteX0" fmla="*/ 0 w 6120000"/>
              <a:gd name="connsiteY0" fmla="*/ 0 h 6858000"/>
              <a:gd name="connsiteX1" fmla="*/ 24000 w 6120000"/>
              <a:gd name="connsiteY1" fmla="*/ 0 h 6858000"/>
              <a:gd name="connsiteX2" fmla="*/ 6120000 w 6120000"/>
              <a:gd name="connsiteY2" fmla="*/ 0 h 6858000"/>
              <a:gd name="connsiteX3" fmla="*/ 6120000 w 6120000"/>
              <a:gd name="connsiteY3" fmla="*/ 6858000 h 6858000"/>
              <a:gd name="connsiteX4" fmla="*/ 24000 w 6120000"/>
              <a:gd name="connsiteY4" fmla="*/ 6858000 h 6858000"/>
              <a:gd name="connsiteX5" fmla="*/ 0 w 612000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20000" h="6858000">
                <a:moveTo>
                  <a:pt x="0" y="0"/>
                </a:moveTo>
                <a:lnTo>
                  <a:pt x="24000" y="0"/>
                </a:lnTo>
                <a:lnTo>
                  <a:pt x="6120000" y="0"/>
                </a:lnTo>
                <a:lnTo>
                  <a:pt x="6120000" y="6858000"/>
                </a:lnTo>
                <a:lnTo>
                  <a:pt x="24000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 bIns="1368000"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Använd bildbanken i menyfliksområdet för att </a:t>
            </a:r>
            <a:br>
              <a:rPr lang="sv-SE" dirty="0"/>
            </a:br>
            <a:r>
              <a:rPr lang="sv-SE" dirty="0"/>
              <a:t>lägga till bild eller illustration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E832477-EB3C-40E4-AD33-FA94F04A0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66814" y="6911816"/>
            <a:ext cx="4514874" cy="1587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0F0F0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6F6651B-5E91-4B47-87D4-9988B6B3D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58314" y="6913900"/>
            <a:ext cx="906624" cy="17359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0F0F0"/>
                </a:solidFill>
              </a:defRPr>
            </a:lvl1pPr>
          </a:lstStyle>
          <a:p>
            <a:fld id="{FD132A51-5432-4457-B829-4ADE4648F9BE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3672DE1-F1F3-4374-A771-4953702117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888" y="1866332"/>
            <a:ext cx="5040000" cy="1630921"/>
          </a:xfrm>
        </p:spPr>
        <p:txBody>
          <a:bodyPr anchor="b" anchorCtr="0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0" name="Underrubrik 2">
            <a:extLst>
              <a:ext uri="{FF2B5EF4-FFF2-40B4-BE49-F238E27FC236}">
                <a16:creationId xmlns:a16="http://schemas.microsoft.com/office/drawing/2014/main" id="{88006AE1-322E-8F7B-0528-26545F9717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8" y="3708079"/>
            <a:ext cx="5040000" cy="592853"/>
          </a:xfrm>
        </p:spPr>
        <p:txBody>
          <a:bodyPr>
            <a:noAutofit/>
          </a:bodyPr>
          <a:lstStyle>
            <a:lvl1pPr marL="0" indent="0" algn="l">
              <a:buNone/>
              <a:defRPr sz="3200" b="0" cap="none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här för att ändra mall för underrubrikformat</a:t>
            </a:r>
          </a:p>
        </p:txBody>
      </p:sp>
      <p:sp>
        <p:nvSpPr>
          <p:cNvPr id="14" name="Platshållare för datum 3">
            <a:extLst>
              <a:ext uri="{FF2B5EF4-FFF2-40B4-BE49-F238E27FC236}">
                <a16:creationId xmlns:a16="http://schemas.microsoft.com/office/drawing/2014/main" id="{3FB27C57-1186-EF1A-CDC6-9B2A6D7385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3888" y="5538033"/>
            <a:ext cx="5040000" cy="259517"/>
          </a:xfrm>
          <a:prstGeom prst="rect">
            <a:avLst/>
          </a:prstGeom>
        </p:spPr>
        <p:txBody>
          <a:bodyPr/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fld id="{8B6209A1-5ECC-469B-BE26-F86BD5C87EB1}" type="datetime1">
              <a:rPr lang="sv-SE" smtClean="0"/>
              <a:t>2024-03-07</a:t>
            </a:fld>
            <a:endParaRPr lang="sv-SE" dirty="0"/>
          </a:p>
        </p:txBody>
      </p:sp>
      <p:sp>
        <p:nvSpPr>
          <p:cNvPr id="15" name="Platshållare för text 12">
            <a:extLst>
              <a:ext uri="{FF2B5EF4-FFF2-40B4-BE49-F238E27FC236}">
                <a16:creationId xmlns:a16="http://schemas.microsoft.com/office/drawing/2014/main" id="{A41411A3-FF33-E1D1-3873-0B7BD0C8AFC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3887" y="4961614"/>
            <a:ext cx="5040000" cy="502417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16" name="textruta 15">
            <a:extLst>
              <a:ext uri="{FF2B5EF4-FFF2-40B4-BE49-F238E27FC236}">
                <a16:creationId xmlns:a16="http://schemas.microsoft.com/office/drawing/2014/main" id="{90608156-88C6-4FE1-58FF-AB4DDEA7092B}"/>
              </a:ext>
            </a:extLst>
          </p:cNvPr>
          <p:cNvSpPr txBox="1"/>
          <p:nvPr userDrawn="1"/>
        </p:nvSpPr>
        <p:spPr>
          <a:xfrm>
            <a:off x="623888" y="6238217"/>
            <a:ext cx="6097348" cy="276999"/>
          </a:xfrm>
          <a:prstGeom prst="rect">
            <a:avLst/>
          </a:prstGeom>
          <a:noFill/>
        </p:spPr>
        <p:txBody>
          <a:bodyPr wrap="square" lIns="0" tIns="0" bIns="0">
            <a:spAutoFit/>
          </a:bodyPr>
          <a:lstStyle/>
          <a:p>
            <a:r>
              <a:rPr lang="sv-SE" sz="1800" b="0" i="0" u="none" strike="noStrike" baseline="0" dirty="0">
                <a:solidFill>
                  <a:schemeClr val="bg1"/>
                </a:solidFill>
                <a:latin typeface="Calibri-Light"/>
              </a:rPr>
              <a:t>Mitt i möjligheterna | sollentuna.se </a:t>
            </a:r>
            <a:endParaRPr lang="sv-SE" dirty="0">
              <a:solidFill>
                <a:schemeClr val="bg1"/>
              </a:solidFill>
            </a:endParaRPr>
          </a:p>
        </p:txBody>
      </p:sp>
      <p:sp>
        <p:nvSpPr>
          <p:cNvPr id="11" name="Logo">
            <a:extLst>
              <a:ext uri="{FF2B5EF4-FFF2-40B4-BE49-F238E27FC236}">
                <a16:creationId xmlns:a16="http://schemas.microsoft.com/office/drawing/2014/main" id="{CDE3245E-93F4-B000-E15C-2980B701523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0314692" y="5538033"/>
            <a:ext cx="1250246" cy="943990"/>
          </a:xfrm>
          <a:custGeom>
            <a:avLst/>
            <a:gdLst>
              <a:gd name="connsiteX0" fmla="*/ 1183131 w 1250246"/>
              <a:gd name="connsiteY0" fmla="*/ 814997 h 943990"/>
              <a:gd name="connsiteX1" fmla="*/ 1143936 w 1250246"/>
              <a:gd name="connsiteY1" fmla="*/ 866558 h 943990"/>
              <a:gd name="connsiteX2" fmla="*/ 1183131 w 1250246"/>
              <a:gd name="connsiteY2" fmla="*/ 918975 h 943990"/>
              <a:gd name="connsiteX3" fmla="*/ 1221860 w 1250246"/>
              <a:gd name="connsiteY3" fmla="*/ 866558 h 943990"/>
              <a:gd name="connsiteX4" fmla="*/ 1183131 w 1250246"/>
              <a:gd name="connsiteY4" fmla="*/ 814997 h 943990"/>
              <a:gd name="connsiteX5" fmla="*/ 230768 w 1250246"/>
              <a:gd name="connsiteY5" fmla="*/ 814608 h 943990"/>
              <a:gd name="connsiteX6" fmla="*/ 190691 w 1250246"/>
              <a:gd name="connsiteY6" fmla="*/ 867129 h 943990"/>
              <a:gd name="connsiteX7" fmla="*/ 230768 w 1250246"/>
              <a:gd name="connsiteY7" fmla="*/ 919468 h 943990"/>
              <a:gd name="connsiteX8" fmla="*/ 270637 w 1250246"/>
              <a:gd name="connsiteY8" fmla="*/ 867129 h 943990"/>
              <a:gd name="connsiteX9" fmla="*/ 230768 w 1250246"/>
              <a:gd name="connsiteY9" fmla="*/ 814608 h 943990"/>
              <a:gd name="connsiteX10" fmla="*/ 505915 w 1250246"/>
              <a:gd name="connsiteY10" fmla="*/ 814297 h 943990"/>
              <a:gd name="connsiteX11" fmla="*/ 466045 w 1250246"/>
              <a:gd name="connsiteY11" fmla="*/ 853597 h 943990"/>
              <a:gd name="connsiteX12" fmla="*/ 543089 w 1250246"/>
              <a:gd name="connsiteY12" fmla="*/ 853597 h 943990"/>
              <a:gd name="connsiteX13" fmla="*/ 505915 w 1250246"/>
              <a:gd name="connsiteY13" fmla="*/ 814297 h 943990"/>
              <a:gd name="connsiteX14" fmla="*/ 822463 w 1250246"/>
              <a:gd name="connsiteY14" fmla="*/ 792366 h 943990"/>
              <a:gd name="connsiteX15" fmla="*/ 851341 w 1250246"/>
              <a:gd name="connsiteY15" fmla="*/ 792366 h 943990"/>
              <a:gd name="connsiteX16" fmla="*/ 851341 w 1250246"/>
              <a:gd name="connsiteY16" fmla="*/ 883227 h 943990"/>
              <a:gd name="connsiteX17" fmla="*/ 881568 w 1250246"/>
              <a:gd name="connsiteY17" fmla="*/ 916356 h 943990"/>
              <a:gd name="connsiteX18" fmla="*/ 916434 w 1250246"/>
              <a:gd name="connsiteY18" fmla="*/ 879183 h 943990"/>
              <a:gd name="connsiteX19" fmla="*/ 916434 w 1250246"/>
              <a:gd name="connsiteY19" fmla="*/ 792392 h 943990"/>
              <a:gd name="connsiteX20" fmla="*/ 945391 w 1250246"/>
              <a:gd name="connsiteY20" fmla="*/ 792392 h 943990"/>
              <a:gd name="connsiteX21" fmla="*/ 945391 w 1250246"/>
              <a:gd name="connsiteY21" fmla="*/ 940698 h 943990"/>
              <a:gd name="connsiteX22" fmla="*/ 917005 w 1250246"/>
              <a:gd name="connsiteY22" fmla="*/ 940698 h 943990"/>
              <a:gd name="connsiteX23" fmla="*/ 917005 w 1250246"/>
              <a:gd name="connsiteY23" fmla="*/ 915008 h 943990"/>
              <a:gd name="connsiteX24" fmla="*/ 915449 w 1250246"/>
              <a:gd name="connsiteY24" fmla="*/ 915008 h 943990"/>
              <a:gd name="connsiteX25" fmla="*/ 871121 w 1250246"/>
              <a:gd name="connsiteY25" fmla="*/ 942616 h 943990"/>
              <a:gd name="connsiteX26" fmla="*/ 822463 w 1250246"/>
              <a:gd name="connsiteY26" fmla="*/ 886700 h 943990"/>
              <a:gd name="connsiteX27" fmla="*/ 505734 w 1250246"/>
              <a:gd name="connsiteY27" fmla="*/ 790474 h 943990"/>
              <a:gd name="connsiteX28" fmla="*/ 571397 w 1250246"/>
              <a:gd name="connsiteY28" fmla="*/ 865003 h 943990"/>
              <a:gd name="connsiteX29" fmla="*/ 571397 w 1250246"/>
              <a:gd name="connsiteY29" fmla="*/ 875243 h 943990"/>
              <a:gd name="connsiteX30" fmla="*/ 465968 w 1250246"/>
              <a:gd name="connsiteY30" fmla="*/ 875243 h 943990"/>
              <a:gd name="connsiteX31" fmla="*/ 508067 w 1250246"/>
              <a:gd name="connsiteY31" fmla="*/ 919856 h 943990"/>
              <a:gd name="connsiteX32" fmla="*/ 542233 w 1250246"/>
              <a:gd name="connsiteY32" fmla="*/ 898703 h 943990"/>
              <a:gd name="connsiteX33" fmla="*/ 569556 w 1250246"/>
              <a:gd name="connsiteY33" fmla="*/ 903628 h 943990"/>
              <a:gd name="connsiteX34" fmla="*/ 507756 w 1250246"/>
              <a:gd name="connsiteY34" fmla="*/ 943706 h 943990"/>
              <a:gd name="connsiteX35" fmla="*/ 437167 w 1250246"/>
              <a:gd name="connsiteY35" fmla="*/ 867518 h 943990"/>
              <a:gd name="connsiteX36" fmla="*/ 505734 w 1250246"/>
              <a:gd name="connsiteY36" fmla="*/ 790474 h 943990"/>
              <a:gd name="connsiteX37" fmla="*/ 230664 w 1250246"/>
              <a:gd name="connsiteY37" fmla="*/ 790474 h 943990"/>
              <a:gd name="connsiteX38" fmla="*/ 299801 w 1250246"/>
              <a:gd name="connsiteY38" fmla="*/ 867232 h 943990"/>
              <a:gd name="connsiteX39" fmla="*/ 230664 w 1250246"/>
              <a:gd name="connsiteY39" fmla="*/ 943706 h 943990"/>
              <a:gd name="connsiteX40" fmla="*/ 161527 w 1250246"/>
              <a:gd name="connsiteY40" fmla="*/ 867232 h 943990"/>
              <a:gd name="connsiteX41" fmla="*/ 230664 w 1250246"/>
              <a:gd name="connsiteY41" fmla="*/ 790474 h 943990"/>
              <a:gd name="connsiteX42" fmla="*/ 1176962 w 1250246"/>
              <a:gd name="connsiteY42" fmla="*/ 790448 h 943990"/>
              <a:gd name="connsiteX43" fmla="*/ 1219631 w 1250246"/>
              <a:gd name="connsiteY43" fmla="*/ 816423 h 943990"/>
              <a:gd name="connsiteX44" fmla="*/ 1221368 w 1250246"/>
              <a:gd name="connsiteY44" fmla="*/ 816423 h 943990"/>
              <a:gd name="connsiteX45" fmla="*/ 1221368 w 1250246"/>
              <a:gd name="connsiteY45" fmla="*/ 792392 h 943990"/>
              <a:gd name="connsiteX46" fmla="*/ 1250246 w 1250246"/>
              <a:gd name="connsiteY46" fmla="*/ 792392 h 943990"/>
              <a:gd name="connsiteX47" fmla="*/ 1250246 w 1250246"/>
              <a:gd name="connsiteY47" fmla="*/ 940673 h 943990"/>
              <a:gd name="connsiteX48" fmla="*/ 1222042 w 1250246"/>
              <a:gd name="connsiteY48" fmla="*/ 940673 h 943990"/>
              <a:gd name="connsiteX49" fmla="*/ 1222042 w 1250246"/>
              <a:gd name="connsiteY49" fmla="*/ 917601 h 943990"/>
              <a:gd name="connsiteX50" fmla="*/ 1219631 w 1250246"/>
              <a:gd name="connsiteY50" fmla="*/ 917601 h 943990"/>
              <a:gd name="connsiteX51" fmla="*/ 1176754 w 1250246"/>
              <a:gd name="connsiteY51" fmla="*/ 943576 h 943990"/>
              <a:gd name="connsiteX52" fmla="*/ 1114772 w 1250246"/>
              <a:gd name="connsiteY52" fmla="*/ 866818 h 943990"/>
              <a:gd name="connsiteX53" fmla="*/ 1176962 w 1250246"/>
              <a:gd name="connsiteY53" fmla="*/ 790448 h 943990"/>
              <a:gd name="connsiteX54" fmla="*/ 1044598 w 1250246"/>
              <a:gd name="connsiteY54" fmla="*/ 790448 h 943990"/>
              <a:gd name="connsiteX55" fmla="*/ 1095096 w 1250246"/>
              <a:gd name="connsiteY55" fmla="*/ 846364 h 943990"/>
              <a:gd name="connsiteX56" fmla="*/ 1095096 w 1250246"/>
              <a:gd name="connsiteY56" fmla="*/ 940698 h 943990"/>
              <a:gd name="connsiteX57" fmla="*/ 1066218 w 1250246"/>
              <a:gd name="connsiteY57" fmla="*/ 940698 h 943990"/>
              <a:gd name="connsiteX58" fmla="*/ 1066218 w 1250246"/>
              <a:gd name="connsiteY58" fmla="*/ 849838 h 943990"/>
              <a:gd name="connsiteX59" fmla="*/ 1034747 w 1250246"/>
              <a:gd name="connsiteY59" fmla="*/ 815464 h 943990"/>
              <a:gd name="connsiteX60" fmla="*/ 1000191 w 1250246"/>
              <a:gd name="connsiteY60" fmla="*/ 852638 h 943990"/>
              <a:gd name="connsiteX61" fmla="*/ 1000191 w 1250246"/>
              <a:gd name="connsiteY61" fmla="*/ 940698 h 943990"/>
              <a:gd name="connsiteX62" fmla="*/ 971313 w 1250246"/>
              <a:gd name="connsiteY62" fmla="*/ 940698 h 943990"/>
              <a:gd name="connsiteX63" fmla="*/ 971313 w 1250246"/>
              <a:gd name="connsiteY63" fmla="*/ 792392 h 943990"/>
              <a:gd name="connsiteX64" fmla="*/ 999025 w 1250246"/>
              <a:gd name="connsiteY64" fmla="*/ 792392 h 943990"/>
              <a:gd name="connsiteX65" fmla="*/ 999025 w 1250246"/>
              <a:gd name="connsiteY65" fmla="*/ 816527 h 943990"/>
              <a:gd name="connsiteX66" fmla="*/ 1000865 w 1250246"/>
              <a:gd name="connsiteY66" fmla="*/ 816527 h 943990"/>
              <a:gd name="connsiteX67" fmla="*/ 1044598 w 1250246"/>
              <a:gd name="connsiteY67" fmla="*/ 790448 h 943990"/>
              <a:gd name="connsiteX68" fmla="*/ 664280 w 1250246"/>
              <a:gd name="connsiteY68" fmla="*/ 790448 h 943990"/>
              <a:gd name="connsiteX69" fmla="*/ 714778 w 1250246"/>
              <a:gd name="connsiteY69" fmla="*/ 846364 h 943990"/>
              <a:gd name="connsiteX70" fmla="*/ 714778 w 1250246"/>
              <a:gd name="connsiteY70" fmla="*/ 940698 h 943990"/>
              <a:gd name="connsiteX71" fmla="*/ 685900 w 1250246"/>
              <a:gd name="connsiteY71" fmla="*/ 940698 h 943990"/>
              <a:gd name="connsiteX72" fmla="*/ 685900 w 1250246"/>
              <a:gd name="connsiteY72" fmla="*/ 849838 h 943990"/>
              <a:gd name="connsiteX73" fmla="*/ 654429 w 1250246"/>
              <a:gd name="connsiteY73" fmla="*/ 815464 h 943990"/>
              <a:gd name="connsiteX74" fmla="*/ 619873 w 1250246"/>
              <a:gd name="connsiteY74" fmla="*/ 852638 h 943990"/>
              <a:gd name="connsiteX75" fmla="*/ 619873 w 1250246"/>
              <a:gd name="connsiteY75" fmla="*/ 940698 h 943990"/>
              <a:gd name="connsiteX76" fmla="*/ 590995 w 1250246"/>
              <a:gd name="connsiteY76" fmla="*/ 940698 h 943990"/>
              <a:gd name="connsiteX77" fmla="*/ 590995 w 1250246"/>
              <a:gd name="connsiteY77" fmla="*/ 792392 h 943990"/>
              <a:gd name="connsiteX78" fmla="*/ 618707 w 1250246"/>
              <a:gd name="connsiteY78" fmla="*/ 792392 h 943990"/>
              <a:gd name="connsiteX79" fmla="*/ 618707 w 1250246"/>
              <a:gd name="connsiteY79" fmla="*/ 816527 h 943990"/>
              <a:gd name="connsiteX80" fmla="*/ 620547 w 1250246"/>
              <a:gd name="connsiteY80" fmla="*/ 816527 h 943990"/>
              <a:gd name="connsiteX81" fmla="*/ 664280 w 1250246"/>
              <a:gd name="connsiteY81" fmla="*/ 790448 h 943990"/>
              <a:gd name="connsiteX82" fmla="*/ 745471 w 1250246"/>
              <a:gd name="connsiteY82" fmla="*/ 756851 h 943990"/>
              <a:gd name="connsiteX83" fmla="*/ 774349 w 1250246"/>
              <a:gd name="connsiteY83" fmla="*/ 756851 h 943990"/>
              <a:gd name="connsiteX84" fmla="*/ 774349 w 1250246"/>
              <a:gd name="connsiteY84" fmla="*/ 792392 h 943990"/>
              <a:gd name="connsiteX85" fmla="*/ 804757 w 1250246"/>
              <a:gd name="connsiteY85" fmla="*/ 792392 h 943990"/>
              <a:gd name="connsiteX86" fmla="*/ 804757 w 1250246"/>
              <a:gd name="connsiteY86" fmla="*/ 815567 h 943990"/>
              <a:gd name="connsiteX87" fmla="*/ 774349 w 1250246"/>
              <a:gd name="connsiteY87" fmla="*/ 815567 h 943990"/>
              <a:gd name="connsiteX88" fmla="*/ 774349 w 1250246"/>
              <a:gd name="connsiteY88" fmla="*/ 897147 h 943990"/>
              <a:gd name="connsiteX89" fmla="*/ 792106 w 1250246"/>
              <a:gd name="connsiteY89" fmla="*/ 916952 h 943990"/>
              <a:gd name="connsiteX90" fmla="*/ 802242 w 1250246"/>
              <a:gd name="connsiteY90" fmla="*/ 915708 h 943990"/>
              <a:gd name="connsiteX91" fmla="*/ 807453 w 1250246"/>
              <a:gd name="connsiteY91" fmla="*/ 939557 h 943990"/>
              <a:gd name="connsiteX92" fmla="*/ 788710 w 1250246"/>
              <a:gd name="connsiteY92" fmla="*/ 942642 h 943990"/>
              <a:gd name="connsiteX93" fmla="*/ 788736 w 1250246"/>
              <a:gd name="connsiteY93" fmla="*/ 942616 h 943990"/>
              <a:gd name="connsiteX94" fmla="*/ 745471 w 1250246"/>
              <a:gd name="connsiteY94" fmla="*/ 903135 h 943990"/>
              <a:gd name="connsiteX95" fmla="*/ 745471 w 1250246"/>
              <a:gd name="connsiteY95" fmla="*/ 815567 h 943990"/>
              <a:gd name="connsiteX96" fmla="*/ 723747 w 1250246"/>
              <a:gd name="connsiteY96" fmla="*/ 815567 h 943990"/>
              <a:gd name="connsiteX97" fmla="*/ 723747 w 1250246"/>
              <a:gd name="connsiteY97" fmla="*/ 792392 h 943990"/>
              <a:gd name="connsiteX98" fmla="*/ 745471 w 1250246"/>
              <a:gd name="connsiteY98" fmla="*/ 792392 h 943990"/>
              <a:gd name="connsiteX99" fmla="*/ 383247 w 1250246"/>
              <a:gd name="connsiteY99" fmla="*/ 742931 h 943990"/>
              <a:gd name="connsiteX100" fmla="*/ 412125 w 1250246"/>
              <a:gd name="connsiteY100" fmla="*/ 742931 h 943990"/>
              <a:gd name="connsiteX101" fmla="*/ 412125 w 1250246"/>
              <a:gd name="connsiteY101" fmla="*/ 900129 h 943990"/>
              <a:gd name="connsiteX102" fmla="*/ 423998 w 1250246"/>
              <a:gd name="connsiteY102" fmla="*/ 917420 h 943990"/>
              <a:gd name="connsiteX103" fmla="*/ 433071 w 1250246"/>
              <a:gd name="connsiteY103" fmla="*/ 916072 h 943990"/>
              <a:gd name="connsiteX104" fmla="*/ 438282 w 1250246"/>
              <a:gd name="connsiteY104" fmla="*/ 939143 h 943990"/>
              <a:gd name="connsiteX105" fmla="*/ 420317 w 1250246"/>
              <a:gd name="connsiteY105" fmla="*/ 941761 h 943990"/>
              <a:gd name="connsiteX106" fmla="*/ 383247 w 1250246"/>
              <a:gd name="connsiteY106" fmla="*/ 906143 h 943990"/>
              <a:gd name="connsiteX107" fmla="*/ 383247 w 1250246"/>
              <a:gd name="connsiteY107" fmla="*/ 742957 h 943990"/>
              <a:gd name="connsiteX108" fmla="*/ 317895 w 1250246"/>
              <a:gd name="connsiteY108" fmla="*/ 742931 h 943990"/>
              <a:gd name="connsiteX109" fmla="*/ 346773 w 1250246"/>
              <a:gd name="connsiteY109" fmla="*/ 742931 h 943990"/>
              <a:gd name="connsiteX110" fmla="*/ 346773 w 1250246"/>
              <a:gd name="connsiteY110" fmla="*/ 900129 h 943990"/>
              <a:gd name="connsiteX111" fmla="*/ 358646 w 1250246"/>
              <a:gd name="connsiteY111" fmla="*/ 917420 h 943990"/>
              <a:gd name="connsiteX112" fmla="*/ 367719 w 1250246"/>
              <a:gd name="connsiteY112" fmla="*/ 916072 h 943990"/>
              <a:gd name="connsiteX113" fmla="*/ 372930 w 1250246"/>
              <a:gd name="connsiteY113" fmla="*/ 939143 h 943990"/>
              <a:gd name="connsiteX114" fmla="*/ 354965 w 1250246"/>
              <a:gd name="connsiteY114" fmla="*/ 941761 h 943990"/>
              <a:gd name="connsiteX115" fmla="*/ 317895 w 1250246"/>
              <a:gd name="connsiteY115" fmla="*/ 906143 h 943990"/>
              <a:gd name="connsiteX116" fmla="*/ 317895 w 1250246"/>
              <a:gd name="connsiteY116" fmla="*/ 742957 h 943990"/>
              <a:gd name="connsiteX117" fmla="*/ 75384 w 1250246"/>
              <a:gd name="connsiteY117" fmla="*/ 740260 h 943990"/>
              <a:gd name="connsiteX118" fmla="*/ 144418 w 1250246"/>
              <a:gd name="connsiteY118" fmla="*/ 794906 h 943990"/>
              <a:gd name="connsiteX119" fmla="*/ 115643 w 1250246"/>
              <a:gd name="connsiteY119" fmla="*/ 794906 h 943990"/>
              <a:gd name="connsiteX120" fmla="*/ 74710 w 1250246"/>
              <a:gd name="connsiteY120" fmla="*/ 766028 h 943990"/>
              <a:gd name="connsiteX121" fmla="*/ 35022 w 1250246"/>
              <a:gd name="connsiteY121" fmla="*/ 795295 h 943990"/>
              <a:gd name="connsiteX122" fmla="*/ 70952 w 1250246"/>
              <a:gd name="connsiteY122" fmla="*/ 825418 h 943990"/>
              <a:gd name="connsiteX123" fmla="*/ 90264 w 1250246"/>
              <a:gd name="connsiteY123" fmla="*/ 830447 h 943990"/>
              <a:gd name="connsiteX124" fmla="*/ 147140 w 1250246"/>
              <a:gd name="connsiteY124" fmla="*/ 886052 h 943990"/>
              <a:gd name="connsiteX125" fmla="*/ 73959 w 1250246"/>
              <a:gd name="connsiteY125" fmla="*/ 943990 h 943990"/>
              <a:gd name="connsiteX126" fmla="*/ 0 w 1250246"/>
              <a:gd name="connsiteY126" fmla="*/ 886052 h 943990"/>
              <a:gd name="connsiteX127" fmla="*/ 29941 w 1250246"/>
              <a:gd name="connsiteY127" fmla="*/ 886052 h 943990"/>
              <a:gd name="connsiteX128" fmla="*/ 73777 w 1250246"/>
              <a:gd name="connsiteY128" fmla="*/ 917808 h 943990"/>
              <a:gd name="connsiteX129" fmla="*/ 73725 w 1250246"/>
              <a:gd name="connsiteY129" fmla="*/ 917833 h 943990"/>
              <a:gd name="connsiteX130" fmla="*/ 117561 w 1250246"/>
              <a:gd name="connsiteY130" fmla="*/ 885767 h 943990"/>
              <a:gd name="connsiteX131" fmla="*/ 80102 w 1250246"/>
              <a:gd name="connsiteY131" fmla="*/ 855644 h 943990"/>
              <a:gd name="connsiteX132" fmla="*/ 56746 w 1250246"/>
              <a:gd name="connsiteY132" fmla="*/ 849267 h 943990"/>
              <a:gd name="connsiteX133" fmla="*/ 5288 w 1250246"/>
              <a:gd name="connsiteY133" fmla="*/ 797032 h 943990"/>
              <a:gd name="connsiteX134" fmla="*/ 75384 w 1250246"/>
              <a:gd name="connsiteY134" fmla="*/ 740260 h 943990"/>
              <a:gd name="connsiteX135" fmla="*/ 775672 w 1250246"/>
              <a:gd name="connsiteY135" fmla="*/ 423713 h 943990"/>
              <a:gd name="connsiteX136" fmla="*/ 770539 w 1250246"/>
              <a:gd name="connsiteY136" fmla="*/ 424957 h 943990"/>
              <a:gd name="connsiteX137" fmla="*/ 771187 w 1250246"/>
              <a:gd name="connsiteY137" fmla="*/ 500756 h 943990"/>
              <a:gd name="connsiteX138" fmla="*/ 774920 w 1250246"/>
              <a:gd name="connsiteY138" fmla="*/ 502934 h 943990"/>
              <a:gd name="connsiteX139" fmla="*/ 781790 w 1250246"/>
              <a:gd name="connsiteY139" fmla="*/ 500212 h 943990"/>
              <a:gd name="connsiteX140" fmla="*/ 787363 w 1250246"/>
              <a:gd name="connsiteY140" fmla="*/ 501897 h 943990"/>
              <a:gd name="connsiteX141" fmla="*/ 787337 w 1250246"/>
              <a:gd name="connsiteY141" fmla="*/ 501923 h 943990"/>
              <a:gd name="connsiteX142" fmla="*/ 791226 w 1250246"/>
              <a:gd name="connsiteY142" fmla="*/ 498994 h 943990"/>
              <a:gd name="connsiteX143" fmla="*/ 759263 w 1250246"/>
              <a:gd name="connsiteY143" fmla="*/ 423117 h 943990"/>
              <a:gd name="connsiteX144" fmla="*/ 743968 w 1250246"/>
              <a:gd name="connsiteY144" fmla="*/ 497905 h 943990"/>
              <a:gd name="connsiteX145" fmla="*/ 748453 w 1250246"/>
              <a:gd name="connsiteY145" fmla="*/ 500938 h 943990"/>
              <a:gd name="connsiteX146" fmla="*/ 754052 w 1250246"/>
              <a:gd name="connsiteY146" fmla="*/ 499227 h 943990"/>
              <a:gd name="connsiteX147" fmla="*/ 761544 w 1250246"/>
              <a:gd name="connsiteY147" fmla="*/ 502623 h 943990"/>
              <a:gd name="connsiteX148" fmla="*/ 764914 w 1250246"/>
              <a:gd name="connsiteY148" fmla="*/ 500756 h 943990"/>
              <a:gd name="connsiteX149" fmla="*/ 764914 w 1250246"/>
              <a:gd name="connsiteY149" fmla="*/ 424983 h 943990"/>
              <a:gd name="connsiteX150" fmla="*/ 759263 w 1250246"/>
              <a:gd name="connsiteY150" fmla="*/ 423117 h 943990"/>
              <a:gd name="connsiteX151" fmla="*/ 781038 w 1250246"/>
              <a:gd name="connsiteY151" fmla="*/ 420472 h 943990"/>
              <a:gd name="connsiteX152" fmla="*/ 777124 w 1250246"/>
              <a:gd name="connsiteY152" fmla="*/ 423065 h 943990"/>
              <a:gd name="connsiteX153" fmla="*/ 792729 w 1250246"/>
              <a:gd name="connsiteY153" fmla="*/ 498501 h 943990"/>
              <a:gd name="connsiteX154" fmla="*/ 795114 w 1250246"/>
              <a:gd name="connsiteY154" fmla="*/ 498190 h 943990"/>
              <a:gd name="connsiteX155" fmla="*/ 799918 w 1250246"/>
              <a:gd name="connsiteY155" fmla="*/ 499429 h 943990"/>
              <a:gd name="connsiteX156" fmla="*/ 799910 w 1250246"/>
              <a:gd name="connsiteY156" fmla="*/ 499434 h 943990"/>
              <a:gd name="connsiteX157" fmla="*/ 799936 w 1250246"/>
              <a:gd name="connsiteY157" fmla="*/ 499434 h 943990"/>
              <a:gd name="connsiteX158" fmla="*/ 799918 w 1250246"/>
              <a:gd name="connsiteY158" fmla="*/ 499429 h 943990"/>
              <a:gd name="connsiteX159" fmla="*/ 806909 w 1250246"/>
              <a:gd name="connsiteY159" fmla="*/ 495494 h 943990"/>
              <a:gd name="connsiteX160" fmla="*/ 753974 w 1250246"/>
              <a:gd name="connsiteY160" fmla="*/ 419436 h 943990"/>
              <a:gd name="connsiteX161" fmla="*/ 727973 w 1250246"/>
              <a:gd name="connsiteY161" fmla="*/ 494846 h 943990"/>
              <a:gd name="connsiteX162" fmla="*/ 735543 w 1250246"/>
              <a:gd name="connsiteY162" fmla="*/ 498812 h 943990"/>
              <a:gd name="connsiteX163" fmla="*/ 740805 w 1250246"/>
              <a:gd name="connsiteY163" fmla="*/ 497360 h 943990"/>
              <a:gd name="connsiteX164" fmla="*/ 740805 w 1250246"/>
              <a:gd name="connsiteY164" fmla="*/ 497335 h 943990"/>
              <a:gd name="connsiteX165" fmla="*/ 742464 w 1250246"/>
              <a:gd name="connsiteY165" fmla="*/ 497490 h 943990"/>
              <a:gd name="connsiteX166" fmla="*/ 757837 w 1250246"/>
              <a:gd name="connsiteY166" fmla="*/ 422339 h 943990"/>
              <a:gd name="connsiteX167" fmla="*/ 753974 w 1250246"/>
              <a:gd name="connsiteY167" fmla="*/ 419436 h 943990"/>
              <a:gd name="connsiteX168" fmla="*/ 784382 w 1250246"/>
              <a:gd name="connsiteY168" fmla="*/ 416480 h 943990"/>
              <a:gd name="connsiteX169" fmla="*/ 782308 w 1250246"/>
              <a:gd name="connsiteY169" fmla="*/ 419254 h 943990"/>
              <a:gd name="connsiteX170" fmla="*/ 808568 w 1250246"/>
              <a:gd name="connsiteY170" fmla="*/ 495468 h 943990"/>
              <a:gd name="connsiteX171" fmla="*/ 816371 w 1250246"/>
              <a:gd name="connsiteY171" fmla="*/ 500160 h 943990"/>
              <a:gd name="connsiteX172" fmla="*/ 816371 w 1250246"/>
              <a:gd name="connsiteY172" fmla="*/ 500134 h 943990"/>
              <a:gd name="connsiteX173" fmla="*/ 824641 w 1250246"/>
              <a:gd name="connsiteY173" fmla="*/ 494405 h 943990"/>
              <a:gd name="connsiteX174" fmla="*/ 789981 w 1250246"/>
              <a:gd name="connsiteY174" fmla="*/ 424853 h 943990"/>
              <a:gd name="connsiteX175" fmla="*/ 784382 w 1250246"/>
              <a:gd name="connsiteY175" fmla="*/ 416480 h 943990"/>
              <a:gd name="connsiteX176" fmla="*/ 750656 w 1250246"/>
              <a:gd name="connsiteY176" fmla="*/ 413629 h 943990"/>
              <a:gd name="connsiteX177" fmla="*/ 708401 w 1250246"/>
              <a:gd name="connsiteY177" fmla="*/ 493265 h 943990"/>
              <a:gd name="connsiteX178" fmla="*/ 718123 w 1250246"/>
              <a:gd name="connsiteY178" fmla="*/ 502727 h 943990"/>
              <a:gd name="connsiteX179" fmla="*/ 726314 w 1250246"/>
              <a:gd name="connsiteY179" fmla="*/ 494950 h 943990"/>
              <a:gd name="connsiteX180" fmla="*/ 752808 w 1250246"/>
              <a:gd name="connsiteY180" fmla="*/ 418113 h 943990"/>
              <a:gd name="connsiteX181" fmla="*/ 750656 w 1250246"/>
              <a:gd name="connsiteY181" fmla="*/ 413629 h 943990"/>
              <a:gd name="connsiteX182" fmla="*/ 765329 w 1250246"/>
              <a:gd name="connsiteY182" fmla="*/ 358905 h 943990"/>
              <a:gd name="connsiteX183" fmla="*/ 769684 w 1250246"/>
              <a:gd name="connsiteY183" fmla="*/ 358905 h 943990"/>
              <a:gd name="connsiteX184" fmla="*/ 769684 w 1250246"/>
              <a:gd name="connsiteY184" fmla="*/ 383325 h 943990"/>
              <a:gd name="connsiteX185" fmla="*/ 778653 w 1250246"/>
              <a:gd name="connsiteY185" fmla="*/ 383325 h 943990"/>
              <a:gd name="connsiteX186" fmla="*/ 778653 w 1250246"/>
              <a:gd name="connsiteY186" fmla="*/ 394731 h 943990"/>
              <a:gd name="connsiteX187" fmla="*/ 817253 w 1250246"/>
              <a:gd name="connsiteY187" fmla="*/ 415392 h 943990"/>
              <a:gd name="connsiteX188" fmla="*/ 817253 w 1250246"/>
              <a:gd name="connsiteY188" fmla="*/ 415443 h 943990"/>
              <a:gd name="connsiteX189" fmla="*/ 824563 w 1250246"/>
              <a:gd name="connsiteY189" fmla="*/ 416195 h 943990"/>
              <a:gd name="connsiteX190" fmla="*/ 824356 w 1250246"/>
              <a:gd name="connsiteY190" fmla="*/ 418321 h 943990"/>
              <a:gd name="connsiteX191" fmla="*/ 817330 w 1250246"/>
              <a:gd name="connsiteY191" fmla="*/ 417595 h 943990"/>
              <a:gd name="connsiteX192" fmla="*/ 800610 w 1250246"/>
              <a:gd name="connsiteY192" fmla="*/ 427627 h 943990"/>
              <a:gd name="connsiteX193" fmla="*/ 792341 w 1250246"/>
              <a:gd name="connsiteY193" fmla="*/ 426201 h 943990"/>
              <a:gd name="connsiteX194" fmla="*/ 825704 w 1250246"/>
              <a:gd name="connsiteY194" fmla="*/ 493161 h 943990"/>
              <a:gd name="connsiteX195" fmla="*/ 833066 w 1250246"/>
              <a:gd name="connsiteY195" fmla="*/ 451114 h 943990"/>
              <a:gd name="connsiteX196" fmla="*/ 828140 w 1250246"/>
              <a:gd name="connsiteY196" fmla="*/ 450673 h 943990"/>
              <a:gd name="connsiteX197" fmla="*/ 825159 w 1250246"/>
              <a:gd name="connsiteY197" fmla="*/ 449169 h 943990"/>
              <a:gd name="connsiteX198" fmla="*/ 838095 w 1250246"/>
              <a:gd name="connsiteY198" fmla="*/ 440019 h 943990"/>
              <a:gd name="connsiteX199" fmla="*/ 845664 w 1250246"/>
              <a:gd name="connsiteY199" fmla="*/ 436752 h 943990"/>
              <a:gd name="connsiteX200" fmla="*/ 849838 w 1250246"/>
              <a:gd name="connsiteY200" fmla="*/ 438178 h 943990"/>
              <a:gd name="connsiteX201" fmla="*/ 855256 w 1250246"/>
              <a:gd name="connsiteY201" fmla="*/ 437530 h 943990"/>
              <a:gd name="connsiteX202" fmla="*/ 861192 w 1250246"/>
              <a:gd name="connsiteY202" fmla="*/ 438567 h 943990"/>
              <a:gd name="connsiteX203" fmla="*/ 860441 w 1250246"/>
              <a:gd name="connsiteY203" fmla="*/ 442611 h 943990"/>
              <a:gd name="connsiteX204" fmla="*/ 861944 w 1250246"/>
              <a:gd name="connsiteY204" fmla="*/ 445592 h 943990"/>
              <a:gd name="connsiteX205" fmla="*/ 862644 w 1250246"/>
              <a:gd name="connsiteY205" fmla="*/ 446033 h 943990"/>
              <a:gd name="connsiteX206" fmla="*/ 862592 w 1250246"/>
              <a:gd name="connsiteY206" fmla="*/ 446007 h 943990"/>
              <a:gd name="connsiteX207" fmla="*/ 861322 w 1250246"/>
              <a:gd name="connsiteY207" fmla="*/ 449480 h 943990"/>
              <a:gd name="connsiteX208" fmla="*/ 861089 w 1250246"/>
              <a:gd name="connsiteY208" fmla="*/ 449506 h 943990"/>
              <a:gd name="connsiteX209" fmla="*/ 858341 w 1250246"/>
              <a:gd name="connsiteY209" fmla="*/ 449506 h 943990"/>
              <a:gd name="connsiteX210" fmla="*/ 856656 w 1250246"/>
              <a:gd name="connsiteY210" fmla="*/ 455961 h 943990"/>
              <a:gd name="connsiteX211" fmla="*/ 847168 w 1250246"/>
              <a:gd name="connsiteY211" fmla="*/ 458191 h 943990"/>
              <a:gd name="connsiteX212" fmla="*/ 844913 w 1250246"/>
              <a:gd name="connsiteY212" fmla="*/ 506900 h 943990"/>
              <a:gd name="connsiteX213" fmla="*/ 813260 w 1250246"/>
              <a:gd name="connsiteY213" fmla="*/ 535649 h 943990"/>
              <a:gd name="connsiteX214" fmla="*/ 821867 w 1250246"/>
              <a:gd name="connsiteY214" fmla="*/ 539537 h 943990"/>
              <a:gd name="connsiteX215" fmla="*/ 821556 w 1250246"/>
              <a:gd name="connsiteY215" fmla="*/ 552706 h 943990"/>
              <a:gd name="connsiteX216" fmla="*/ 810176 w 1250246"/>
              <a:gd name="connsiteY216" fmla="*/ 554210 h 943990"/>
              <a:gd name="connsiteX217" fmla="*/ 792029 w 1250246"/>
              <a:gd name="connsiteY217" fmla="*/ 550529 h 943990"/>
              <a:gd name="connsiteX218" fmla="*/ 789722 w 1250246"/>
              <a:gd name="connsiteY218" fmla="*/ 553951 h 943990"/>
              <a:gd name="connsiteX219" fmla="*/ 781971 w 1250246"/>
              <a:gd name="connsiteY219" fmla="*/ 556050 h 943990"/>
              <a:gd name="connsiteX220" fmla="*/ 758278 w 1250246"/>
              <a:gd name="connsiteY220" fmla="*/ 551229 h 943990"/>
              <a:gd name="connsiteX221" fmla="*/ 757474 w 1250246"/>
              <a:gd name="connsiteY221" fmla="*/ 552862 h 943990"/>
              <a:gd name="connsiteX222" fmla="*/ 749904 w 1250246"/>
              <a:gd name="connsiteY222" fmla="*/ 555895 h 943990"/>
              <a:gd name="connsiteX223" fmla="*/ 712445 w 1250246"/>
              <a:gd name="connsiteY223" fmla="*/ 547522 h 943990"/>
              <a:gd name="connsiteX224" fmla="*/ 707468 w 1250246"/>
              <a:gd name="connsiteY224" fmla="*/ 537489 h 943990"/>
              <a:gd name="connsiteX225" fmla="*/ 713327 w 1250246"/>
              <a:gd name="connsiteY225" fmla="*/ 530387 h 943990"/>
              <a:gd name="connsiteX226" fmla="*/ 710527 w 1250246"/>
              <a:gd name="connsiteY226" fmla="*/ 528365 h 943990"/>
              <a:gd name="connsiteX227" fmla="*/ 689763 w 1250246"/>
              <a:gd name="connsiteY227" fmla="*/ 483206 h 943990"/>
              <a:gd name="connsiteX228" fmla="*/ 688933 w 1250246"/>
              <a:gd name="connsiteY228" fmla="*/ 469571 h 943990"/>
              <a:gd name="connsiteX229" fmla="*/ 686393 w 1250246"/>
              <a:gd name="connsiteY229" fmla="*/ 456143 h 943990"/>
              <a:gd name="connsiteX230" fmla="*/ 679160 w 1250246"/>
              <a:gd name="connsiteY230" fmla="*/ 457024 h 943990"/>
              <a:gd name="connsiteX231" fmla="*/ 677190 w 1250246"/>
              <a:gd name="connsiteY231" fmla="*/ 450699 h 943990"/>
              <a:gd name="connsiteX232" fmla="*/ 672109 w 1250246"/>
              <a:gd name="connsiteY232" fmla="*/ 448988 h 943990"/>
              <a:gd name="connsiteX233" fmla="*/ 674805 w 1250246"/>
              <a:gd name="connsiteY233" fmla="*/ 445955 h 943990"/>
              <a:gd name="connsiteX234" fmla="*/ 674468 w 1250246"/>
              <a:gd name="connsiteY234" fmla="*/ 443259 h 943990"/>
              <a:gd name="connsiteX235" fmla="*/ 676283 w 1250246"/>
              <a:gd name="connsiteY235" fmla="*/ 438696 h 943990"/>
              <a:gd name="connsiteX236" fmla="*/ 685097 w 1250246"/>
              <a:gd name="connsiteY236" fmla="*/ 439085 h 943990"/>
              <a:gd name="connsiteX237" fmla="*/ 690074 w 1250246"/>
              <a:gd name="connsiteY237" fmla="*/ 437322 h 943990"/>
              <a:gd name="connsiteX238" fmla="*/ 697799 w 1250246"/>
              <a:gd name="connsiteY238" fmla="*/ 440718 h 943990"/>
              <a:gd name="connsiteX239" fmla="*/ 710423 w 1250246"/>
              <a:gd name="connsiteY239" fmla="*/ 448599 h 943990"/>
              <a:gd name="connsiteX240" fmla="*/ 706665 w 1250246"/>
              <a:gd name="connsiteY240" fmla="*/ 450621 h 943990"/>
              <a:gd name="connsiteX241" fmla="*/ 702646 w 1250246"/>
              <a:gd name="connsiteY241" fmla="*/ 451114 h 943990"/>
              <a:gd name="connsiteX242" fmla="*/ 707468 w 1250246"/>
              <a:gd name="connsiteY242" fmla="*/ 491580 h 943990"/>
              <a:gd name="connsiteX243" fmla="*/ 747364 w 1250246"/>
              <a:gd name="connsiteY243" fmla="*/ 416377 h 943990"/>
              <a:gd name="connsiteX244" fmla="*/ 731395 w 1250246"/>
              <a:gd name="connsiteY244" fmla="*/ 421743 h 943990"/>
              <a:gd name="connsiteX245" fmla="*/ 713586 w 1250246"/>
              <a:gd name="connsiteY245" fmla="*/ 406915 h 943990"/>
              <a:gd name="connsiteX246" fmla="*/ 708505 w 1250246"/>
              <a:gd name="connsiteY246" fmla="*/ 406396 h 943990"/>
              <a:gd name="connsiteX247" fmla="*/ 708713 w 1250246"/>
              <a:gd name="connsiteY247" fmla="*/ 404270 h 943990"/>
              <a:gd name="connsiteX248" fmla="*/ 716023 w 1250246"/>
              <a:gd name="connsiteY248" fmla="*/ 405022 h 943990"/>
              <a:gd name="connsiteX249" fmla="*/ 757292 w 1250246"/>
              <a:gd name="connsiteY249" fmla="*/ 394731 h 943990"/>
              <a:gd name="connsiteX250" fmla="*/ 757292 w 1250246"/>
              <a:gd name="connsiteY250" fmla="*/ 383299 h 943990"/>
              <a:gd name="connsiteX251" fmla="*/ 765329 w 1250246"/>
              <a:gd name="connsiteY251" fmla="*/ 383299 h 943990"/>
              <a:gd name="connsiteX252" fmla="*/ 765329 w 1250246"/>
              <a:gd name="connsiteY252" fmla="*/ 379825 h 943990"/>
              <a:gd name="connsiteX253" fmla="*/ 742672 w 1250246"/>
              <a:gd name="connsiteY253" fmla="*/ 375574 h 943990"/>
              <a:gd name="connsiteX254" fmla="*/ 714519 w 1250246"/>
              <a:gd name="connsiteY254" fmla="*/ 375003 h 943990"/>
              <a:gd name="connsiteX255" fmla="*/ 729918 w 1250246"/>
              <a:gd name="connsiteY255" fmla="*/ 367382 h 943990"/>
              <a:gd name="connsiteX256" fmla="*/ 765329 w 1250246"/>
              <a:gd name="connsiteY256" fmla="*/ 364738 h 943990"/>
              <a:gd name="connsiteX257" fmla="*/ 633094 w 1250246"/>
              <a:gd name="connsiteY257" fmla="*/ 256794 h 943990"/>
              <a:gd name="connsiteX258" fmla="*/ 627935 w 1250246"/>
              <a:gd name="connsiteY258" fmla="*/ 258038 h 943990"/>
              <a:gd name="connsiteX259" fmla="*/ 628583 w 1250246"/>
              <a:gd name="connsiteY259" fmla="*/ 333837 h 943990"/>
              <a:gd name="connsiteX260" fmla="*/ 632316 w 1250246"/>
              <a:gd name="connsiteY260" fmla="*/ 336041 h 943990"/>
              <a:gd name="connsiteX261" fmla="*/ 639186 w 1250246"/>
              <a:gd name="connsiteY261" fmla="*/ 333319 h 943990"/>
              <a:gd name="connsiteX262" fmla="*/ 644759 w 1250246"/>
              <a:gd name="connsiteY262" fmla="*/ 335004 h 943990"/>
              <a:gd name="connsiteX263" fmla="*/ 648648 w 1250246"/>
              <a:gd name="connsiteY263" fmla="*/ 332075 h 943990"/>
              <a:gd name="connsiteX264" fmla="*/ 616659 w 1250246"/>
              <a:gd name="connsiteY264" fmla="*/ 256198 h 943990"/>
              <a:gd name="connsiteX265" fmla="*/ 601364 w 1250246"/>
              <a:gd name="connsiteY265" fmla="*/ 330986 h 943990"/>
              <a:gd name="connsiteX266" fmla="*/ 605823 w 1250246"/>
              <a:gd name="connsiteY266" fmla="*/ 334019 h 943990"/>
              <a:gd name="connsiteX267" fmla="*/ 611448 w 1250246"/>
              <a:gd name="connsiteY267" fmla="*/ 332308 h 943990"/>
              <a:gd name="connsiteX268" fmla="*/ 618940 w 1250246"/>
              <a:gd name="connsiteY268" fmla="*/ 335704 h 943990"/>
              <a:gd name="connsiteX269" fmla="*/ 622310 w 1250246"/>
              <a:gd name="connsiteY269" fmla="*/ 333837 h 943990"/>
              <a:gd name="connsiteX270" fmla="*/ 622310 w 1250246"/>
              <a:gd name="connsiteY270" fmla="*/ 258064 h 943990"/>
              <a:gd name="connsiteX271" fmla="*/ 616659 w 1250246"/>
              <a:gd name="connsiteY271" fmla="*/ 256198 h 943990"/>
              <a:gd name="connsiteX272" fmla="*/ 638460 w 1250246"/>
              <a:gd name="connsiteY272" fmla="*/ 253579 h 943990"/>
              <a:gd name="connsiteX273" fmla="*/ 634546 w 1250246"/>
              <a:gd name="connsiteY273" fmla="*/ 256172 h 943990"/>
              <a:gd name="connsiteX274" fmla="*/ 650125 w 1250246"/>
              <a:gd name="connsiteY274" fmla="*/ 331608 h 943990"/>
              <a:gd name="connsiteX275" fmla="*/ 652510 w 1250246"/>
              <a:gd name="connsiteY275" fmla="*/ 331297 h 943990"/>
              <a:gd name="connsiteX276" fmla="*/ 657332 w 1250246"/>
              <a:gd name="connsiteY276" fmla="*/ 332541 h 943990"/>
              <a:gd name="connsiteX277" fmla="*/ 664331 w 1250246"/>
              <a:gd name="connsiteY277" fmla="*/ 328601 h 943990"/>
              <a:gd name="connsiteX278" fmla="*/ 611370 w 1250246"/>
              <a:gd name="connsiteY278" fmla="*/ 252568 h 943990"/>
              <a:gd name="connsiteX279" fmla="*/ 585370 w 1250246"/>
              <a:gd name="connsiteY279" fmla="*/ 327953 h 943990"/>
              <a:gd name="connsiteX280" fmla="*/ 592939 w 1250246"/>
              <a:gd name="connsiteY280" fmla="*/ 331919 h 943990"/>
              <a:gd name="connsiteX281" fmla="*/ 598201 w 1250246"/>
              <a:gd name="connsiteY281" fmla="*/ 330441 h 943990"/>
              <a:gd name="connsiteX282" fmla="*/ 599861 w 1250246"/>
              <a:gd name="connsiteY282" fmla="*/ 330597 h 943990"/>
              <a:gd name="connsiteX283" fmla="*/ 615207 w 1250246"/>
              <a:gd name="connsiteY283" fmla="*/ 255472 h 943990"/>
              <a:gd name="connsiteX284" fmla="*/ 611370 w 1250246"/>
              <a:gd name="connsiteY284" fmla="*/ 252568 h 943990"/>
              <a:gd name="connsiteX285" fmla="*/ 641778 w 1250246"/>
              <a:gd name="connsiteY285" fmla="*/ 249587 h 943990"/>
              <a:gd name="connsiteX286" fmla="*/ 639704 w 1250246"/>
              <a:gd name="connsiteY286" fmla="*/ 252361 h 943990"/>
              <a:gd name="connsiteX287" fmla="*/ 665965 w 1250246"/>
              <a:gd name="connsiteY287" fmla="*/ 328575 h 943990"/>
              <a:gd name="connsiteX288" fmla="*/ 673767 w 1250246"/>
              <a:gd name="connsiteY288" fmla="*/ 333267 h 943990"/>
              <a:gd name="connsiteX289" fmla="*/ 682037 w 1250246"/>
              <a:gd name="connsiteY289" fmla="*/ 327538 h 943990"/>
              <a:gd name="connsiteX290" fmla="*/ 647378 w 1250246"/>
              <a:gd name="connsiteY290" fmla="*/ 257986 h 943990"/>
              <a:gd name="connsiteX291" fmla="*/ 641778 w 1250246"/>
              <a:gd name="connsiteY291" fmla="*/ 249587 h 943990"/>
              <a:gd name="connsiteX292" fmla="*/ 608052 w 1250246"/>
              <a:gd name="connsiteY292" fmla="*/ 246710 h 943990"/>
              <a:gd name="connsiteX293" fmla="*/ 565798 w 1250246"/>
              <a:gd name="connsiteY293" fmla="*/ 326346 h 943990"/>
              <a:gd name="connsiteX294" fmla="*/ 575519 w 1250246"/>
              <a:gd name="connsiteY294" fmla="*/ 335833 h 943990"/>
              <a:gd name="connsiteX295" fmla="*/ 583685 w 1250246"/>
              <a:gd name="connsiteY295" fmla="*/ 328031 h 943990"/>
              <a:gd name="connsiteX296" fmla="*/ 610178 w 1250246"/>
              <a:gd name="connsiteY296" fmla="*/ 251194 h 943990"/>
              <a:gd name="connsiteX297" fmla="*/ 608052 w 1250246"/>
              <a:gd name="connsiteY297" fmla="*/ 246710 h 943990"/>
              <a:gd name="connsiteX298" fmla="*/ 622777 w 1250246"/>
              <a:gd name="connsiteY298" fmla="*/ 191986 h 943990"/>
              <a:gd name="connsiteX299" fmla="*/ 627132 w 1250246"/>
              <a:gd name="connsiteY299" fmla="*/ 191986 h 943990"/>
              <a:gd name="connsiteX300" fmla="*/ 627132 w 1250246"/>
              <a:gd name="connsiteY300" fmla="*/ 216380 h 943990"/>
              <a:gd name="connsiteX301" fmla="*/ 636101 w 1250246"/>
              <a:gd name="connsiteY301" fmla="*/ 216380 h 943990"/>
              <a:gd name="connsiteX302" fmla="*/ 636101 w 1250246"/>
              <a:gd name="connsiteY302" fmla="*/ 227812 h 943990"/>
              <a:gd name="connsiteX303" fmla="*/ 674701 w 1250246"/>
              <a:gd name="connsiteY303" fmla="*/ 248447 h 943990"/>
              <a:gd name="connsiteX304" fmla="*/ 674701 w 1250246"/>
              <a:gd name="connsiteY304" fmla="*/ 248524 h 943990"/>
              <a:gd name="connsiteX305" fmla="*/ 682011 w 1250246"/>
              <a:gd name="connsiteY305" fmla="*/ 249276 h 943990"/>
              <a:gd name="connsiteX306" fmla="*/ 681804 w 1250246"/>
              <a:gd name="connsiteY306" fmla="*/ 251402 h 943990"/>
              <a:gd name="connsiteX307" fmla="*/ 674752 w 1250246"/>
              <a:gd name="connsiteY307" fmla="*/ 250676 h 943990"/>
              <a:gd name="connsiteX308" fmla="*/ 658032 w 1250246"/>
              <a:gd name="connsiteY308" fmla="*/ 260708 h 943990"/>
              <a:gd name="connsiteX309" fmla="*/ 649763 w 1250246"/>
              <a:gd name="connsiteY309" fmla="*/ 259282 h 943990"/>
              <a:gd name="connsiteX310" fmla="*/ 683126 w 1250246"/>
              <a:gd name="connsiteY310" fmla="*/ 326242 h 943990"/>
              <a:gd name="connsiteX311" fmla="*/ 690488 w 1250246"/>
              <a:gd name="connsiteY311" fmla="*/ 284221 h 943990"/>
              <a:gd name="connsiteX312" fmla="*/ 685562 w 1250246"/>
              <a:gd name="connsiteY312" fmla="*/ 283754 h 943990"/>
              <a:gd name="connsiteX313" fmla="*/ 682555 w 1250246"/>
              <a:gd name="connsiteY313" fmla="*/ 282250 h 943990"/>
              <a:gd name="connsiteX314" fmla="*/ 695491 w 1250246"/>
              <a:gd name="connsiteY314" fmla="*/ 273099 h 943990"/>
              <a:gd name="connsiteX315" fmla="*/ 703061 w 1250246"/>
              <a:gd name="connsiteY315" fmla="*/ 269833 h 943990"/>
              <a:gd name="connsiteX316" fmla="*/ 707234 w 1250246"/>
              <a:gd name="connsiteY316" fmla="*/ 271285 h 943990"/>
              <a:gd name="connsiteX317" fmla="*/ 712652 w 1250246"/>
              <a:gd name="connsiteY317" fmla="*/ 270637 h 943990"/>
              <a:gd name="connsiteX318" fmla="*/ 718589 w 1250246"/>
              <a:gd name="connsiteY318" fmla="*/ 271674 h 943990"/>
              <a:gd name="connsiteX319" fmla="*/ 717837 w 1250246"/>
              <a:gd name="connsiteY319" fmla="*/ 275718 h 943990"/>
              <a:gd name="connsiteX320" fmla="*/ 719340 w 1250246"/>
              <a:gd name="connsiteY320" fmla="*/ 278699 h 943990"/>
              <a:gd name="connsiteX321" fmla="*/ 720040 w 1250246"/>
              <a:gd name="connsiteY321" fmla="*/ 279140 h 943990"/>
              <a:gd name="connsiteX322" fmla="*/ 718744 w 1250246"/>
              <a:gd name="connsiteY322" fmla="*/ 282613 h 943990"/>
              <a:gd name="connsiteX323" fmla="*/ 718511 w 1250246"/>
              <a:gd name="connsiteY323" fmla="*/ 282639 h 943990"/>
              <a:gd name="connsiteX324" fmla="*/ 715763 w 1250246"/>
              <a:gd name="connsiteY324" fmla="*/ 282639 h 943990"/>
              <a:gd name="connsiteX325" fmla="*/ 714104 w 1250246"/>
              <a:gd name="connsiteY325" fmla="*/ 289094 h 943990"/>
              <a:gd name="connsiteX326" fmla="*/ 704616 w 1250246"/>
              <a:gd name="connsiteY326" fmla="*/ 291323 h 943990"/>
              <a:gd name="connsiteX327" fmla="*/ 702361 w 1250246"/>
              <a:gd name="connsiteY327" fmla="*/ 340033 h 943990"/>
              <a:gd name="connsiteX328" fmla="*/ 670708 w 1250246"/>
              <a:gd name="connsiteY328" fmla="*/ 368782 h 943990"/>
              <a:gd name="connsiteX329" fmla="*/ 679315 w 1250246"/>
              <a:gd name="connsiteY329" fmla="*/ 372696 h 943990"/>
              <a:gd name="connsiteX330" fmla="*/ 679004 w 1250246"/>
              <a:gd name="connsiteY330" fmla="*/ 385839 h 943990"/>
              <a:gd name="connsiteX331" fmla="*/ 667624 w 1250246"/>
              <a:gd name="connsiteY331" fmla="*/ 387343 h 943990"/>
              <a:gd name="connsiteX332" fmla="*/ 649451 w 1250246"/>
              <a:gd name="connsiteY332" fmla="*/ 383662 h 943990"/>
              <a:gd name="connsiteX333" fmla="*/ 647144 w 1250246"/>
              <a:gd name="connsiteY333" fmla="*/ 387084 h 943990"/>
              <a:gd name="connsiteX334" fmla="*/ 639393 w 1250246"/>
              <a:gd name="connsiteY334" fmla="*/ 389157 h 943990"/>
              <a:gd name="connsiteX335" fmla="*/ 615700 w 1250246"/>
              <a:gd name="connsiteY335" fmla="*/ 384362 h 943990"/>
              <a:gd name="connsiteX336" fmla="*/ 614870 w 1250246"/>
              <a:gd name="connsiteY336" fmla="*/ 385995 h 943990"/>
              <a:gd name="connsiteX337" fmla="*/ 607326 w 1250246"/>
              <a:gd name="connsiteY337" fmla="*/ 389028 h 943990"/>
              <a:gd name="connsiteX338" fmla="*/ 569867 w 1250246"/>
              <a:gd name="connsiteY338" fmla="*/ 380681 h 943990"/>
              <a:gd name="connsiteX339" fmla="*/ 564890 w 1250246"/>
              <a:gd name="connsiteY339" fmla="*/ 370648 h 943990"/>
              <a:gd name="connsiteX340" fmla="*/ 570775 w 1250246"/>
              <a:gd name="connsiteY340" fmla="*/ 363545 h 943990"/>
              <a:gd name="connsiteX341" fmla="*/ 567949 w 1250246"/>
              <a:gd name="connsiteY341" fmla="*/ 361523 h 943990"/>
              <a:gd name="connsiteX342" fmla="*/ 547211 w 1250246"/>
              <a:gd name="connsiteY342" fmla="*/ 316365 h 943990"/>
              <a:gd name="connsiteX343" fmla="*/ 546381 w 1250246"/>
              <a:gd name="connsiteY343" fmla="*/ 302704 h 943990"/>
              <a:gd name="connsiteX344" fmla="*/ 543841 w 1250246"/>
              <a:gd name="connsiteY344" fmla="*/ 289276 h 943990"/>
              <a:gd name="connsiteX345" fmla="*/ 536608 w 1250246"/>
              <a:gd name="connsiteY345" fmla="*/ 290157 h 943990"/>
              <a:gd name="connsiteX346" fmla="*/ 534638 w 1250246"/>
              <a:gd name="connsiteY346" fmla="*/ 283806 h 943990"/>
              <a:gd name="connsiteX347" fmla="*/ 529557 w 1250246"/>
              <a:gd name="connsiteY347" fmla="*/ 282095 h 943990"/>
              <a:gd name="connsiteX348" fmla="*/ 532253 w 1250246"/>
              <a:gd name="connsiteY348" fmla="*/ 279062 h 943990"/>
              <a:gd name="connsiteX349" fmla="*/ 531942 w 1250246"/>
              <a:gd name="connsiteY349" fmla="*/ 276366 h 943990"/>
              <a:gd name="connsiteX350" fmla="*/ 533731 w 1250246"/>
              <a:gd name="connsiteY350" fmla="*/ 271829 h 943990"/>
              <a:gd name="connsiteX351" fmla="*/ 542544 w 1250246"/>
              <a:gd name="connsiteY351" fmla="*/ 272192 h 943990"/>
              <a:gd name="connsiteX352" fmla="*/ 547548 w 1250246"/>
              <a:gd name="connsiteY352" fmla="*/ 270455 h 943990"/>
              <a:gd name="connsiteX353" fmla="*/ 555247 w 1250246"/>
              <a:gd name="connsiteY353" fmla="*/ 273825 h 943990"/>
              <a:gd name="connsiteX354" fmla="*/ 567897 w 1250246"/>
              <a:gd name="connsiteY354" fmla="*/ 281706 h 943990"/>
              <a:gd name="connsiteX355" fmla="*/ 564113 w 1250246"/>
              <a:gd name="connsiteY355" fmla="*/ 283702 h 943990"/>
              <a:gd name="connsiteX356" fmla="*/ 560094 w 1250246"/>
              <a:gd name="connsiteY356" fmla="*/ 284221 h 943990"/>
              <a:gd name="connsiteX357" fmla="*/ 564916 w 1250246"/>
              <a:gd name="connsiteY357" fmla="*/ 324687 h 943990"/>
              <a:gd name="connsiteX358" fmla="*/ 604812 w 1250246"/>
              <a:gd name="connsiteY358" fmla="*/ 249484 h 943990"/>
              <a:gd name="connsiteX359" fmla="*/ 588843 w 1250246"/>
              <a:gd name="connsiteY359" fmla="*/ 254850 h 943990"/>
              <a:gd name="connsiteX360" fmla="*/ 571034 w 1250246"/>
              <a:gd name="connsiteY360" fmla="*/ 240022 h 943990"/>
              <a:gd name="connsiteX361" fmla="*/ 565927 w 1250246"/>
              <a:gd name="connsiteY361" fmla="*/ 239477 h 943990"/>
              <a:gd name="connsiteX362" fmla="*/ 566160 w 1250246"/>
              <a:gd name="connsiteY362" fmla="*/ 237351 h 943990"/>
              <a:gd name="connsiteX363" fmla="*/ 573471 w 1250246"/>
              <a:gd name="connsiteY363" fmla="*/ 238103 h 943990"/>
              <a:gd name="connsiteX364" fmla="*/ 614740 w 1250246"/>
              <a:gd name="connsiteY364" fmla="*/ 227812 h 943990"/>
              <a:gd name="connsiteX365" fmla="*/ 614740 w 1250246"/>
              <a:gd name="connsiteY365" fmla="*/ 216380 h 943990"/>
              <a:gd name="connsiteX366" fmla="*/ 622777 w 1250246"/>
              <a:gd name="connsiteY366" fmla="*/ 216380 h 943990"/>
              <a:gd name="connsiteX367" fmla="*/ 622777 w 1250246"/>
              <a:gd name="connsiteY367" fmla="*/ 212906 h 943990"/>
              <a:gd name="connsiteX368" fmla="*/ 600146 w 1250246"/>
              <a:gd name="connsiteY368" fmla="*/ 208655 h 943990"/>
              <a:gd name="connsiteX369" fmla="*/ 571993 w 1250246"/>
              <a:gd name="connsiteY369" fmla="*/ 208058 h 943990"/>
              <a:gd name="connsiteX370" fmla="*/ 587366 w 1250246"/>
              <a:gd name="connsiteY370" fmla="*/ 200463 h 943990"/>
              <a:gd name="connsiteX371" fmla="*/ 622777 w 1250246"/>
              <a:gd name="connsiteY371" fmla="*/ 197819 h 943990"/>
              <a:gd name="connsiteX372" fmla="*/ 583348 w 1250246"/>
              <a:gd name="connsiteY372" fmla="*/ 118961 h 943990"/>
              <a:gd name="connsiteX373" fmla="*/ 583400 w 1250246"/>
              <a:gd name="connsiteY373" fmla="*/ 119038 h 943990"/>
              <a:gd name="connsiteX374" fmla="*/ 583335 w 1250246"/>
              <a:gd name="connsiteY374" fmla="*/ 118997 h 943990"/>
              <a:gd name="connsiteX375" fmla="*/ 496428 w 1250246"/>
              <a:gd name="connsiteY375" fmla="*/ 96719 h 943990"/>
              <a:gd name="connsiteX376" fmla="*/ 491295 w 1250246"/>
              <a:gd name="connsiteY376" fmla="*/ 97963 h 943990"/>
              <a:gd name="connsiteX377" fmla="*/ 491943 w 1250246"/>
              <a:gd name="connsiteY377" fmla="*/ 173762 h 943990"/>
              <a:gd name="connsiteX378" fmla="*/ 495676 w 1250246"/>
              <a:gd name="connsiteY378" fmla="*/ 175940 h 943990"/>
              <a:gd name="connsiteX379" fmla="*/ 502546 w 1250246"/>
              <a:gd name="connsiteY379" fmla="*/ 173218 h 943990"/>
              <a:gd name="connsiteX380" fmla="*/ 508119 w 1250246"/>
              <a:gd name="connsiteY380" fmla="*/ 174903 h 943990"/>
              <a:gd name="connsiteX381" fmla="*/ 508093 w 1250246"/>
              <a:gd name="connsiteY381" fmla="*/ 174929 h 943990"/>
              <a:gd name="connsiteX382" fmla="*/ 511982 w 1250246"/>
              <a:gd name="connsiteY382" fmla="*/ 171999 h 943990"/>
              <a:gd name="connsiteX383" fmla="*/ 480019 w 1250246"/>
              <a:gd name="connsiteY383" fmla="*/ 96122 h 943990"/>
              <a:gd name="connsiteX384" fmla="*/ 464724 w 1250246"/>
              <a:gd name="connsiteY384" fmla="*/ 170911 h 943990"/>
              <a:gd name="connsiteX385" fmla="*/ 469209 w 1250246"/>
              <a:gd name="connsiteY385" fmla="*/ 173944 h 943990"/>
              <a:gd name="connsiteX386" fmla="*/ 474808 w 1250246"/>
              <a:gd name="connsiteY386" fmla="*/ 172233 h 943990"/>
              <a:gd name="connsiteX387" fmla="*/ 482300 w 1250246"/>
              <a:gd name="connsiteY387" fmla="*/ 175629 h 943990"/>
              <a:gd name="connsiteX388" fmla="*/ 485670 w 1250246"/>
              <a:gd name="connsiteY388" fmla="*/ 173762 h 943990"/>
              <a:gd name="connsiteX389" fmla="*/ 485670 w 1250246"/>
              <a:gd name="connsiteY389" fmla="*/ 97989 h 943990"/>
              <a:gd name="connsiteX390" fmla="*/ 480019 w 1250246"/>
              <a:gd name="connsiteY390" fmla="*/ 96122 h 943990"/>
              <a:gd name="connsiteX391" fmla="*/ 501794 w 1250246"/>
              <a:gd name="connsiteY391" fmla="*/ 93478 h 943990"/>
              <a:gd name="connsiteX392" fmla="*/ 497880 w 1250246"/>
              <a:gd name="connsiteY392" fmla="*/ 96071 h 943990"/>
              <a:gd name="connsiteX393" fmla="*/ 513485 w 1250246"/>
              <a:gd name="connsiteY393" fmla="*/ 171507 h 943990"/>
              <a:gd name="connsiteX394" fmla="*/ 515870 w 1250246"/>
              <a:gd name="connsiteY394" fmla="*/ 171196 h 943990"/>
              <a:gd name="connsiteX395" fmla="*/ 520674 w 1250246"/>
              <a:gd name="connsiteY395" fmla="*/ 172435 h 943990"/>
              <a:gd name="connsiteX396" fmla="*/ 520666 w 1250246"/>
              <a:gd name="connsiteY396" fmla="*/ 172440 h 943990"/>
              <a:gd name="connsiteX397" fmla="*/ 520692 w 1250246"/>
              <a:gd name="connsiteY397" fmla="*/ 172440 h 943990"/>
              <a:gd name="connsiteX398" fmla="*/ 520674 w 1250246"/>
              <a:gd name="connsiteY398" fmla="*/ 172435 h 943990"/>
              <a:gd name="connsiteX399" fmla="*/ 527665 w 1250246"/>
              <a:gd name="connsiteY399" fmla="*/ 168500 h 943990"/>
              <a:gd name="connsiteX400" fmla="*/ 474730 w 1250246"/>
              <a:gd name="connsiteY400" fmla="*/ 92441 h 943990"/>
              <a:gd name="connsiteX401" fmla="*/ 448729 w 1250246"/>
              <a:gd name="connsiteY401" fmla="*/ 167852 h 943990"/>
              <a:gd name="connsiteX402" fmla="*/ 456299 w 1250246"/>
              <a:gd name="connsiteY402" fmla="*/ 171818 h 943990"/>
              <a:gd name="connsiteX403" fmla="*/ 461561 w 1250246"/>
              <a:gd name="connsiteY403" fmla="*/ 170366 h 943990"/>
              <a:gd name="connsiteX404" fmla="*/ 461561 w 1250246"/>
              <a:gd name="connsiteY404" fmla="*/ 170340 h 943990"/>
              <a:gd name="connsiteX405" fmla="*/ 463220 w 1250246"/>
              <a:gd name="connsiteY405" fmla="*/ 170496 h 943990"/>
              <a:gd name="connsiteX406" fmla="*/ 478593 w 1250246"/>
              <a:gd name="connsiteY406" fmla="*/ 95345 h 943990"/>
              <a:gd name="connsiteX407" fmla="*/ 474730 w 1250246"/>
              <a:gd name="connsiteY407" fmla="*/ 92441 h 943990"/>
              <a:gd name="connsiteX408" fmla="*/ 505138 w 1250246"/>
              <a:gd name="connsiteY408" fmla="*/ 89486 h 943990"/>
              <a:gd name="connsiteX409" fmla="*/ 503064 w 1250246"/>
              <a:gd name="connsiteY409" fmla="*/ 92260 h 943990"/>
              <a:gd name="connsiteX410" fmla="*/ 529324 w 1250246"/>
              <a:gd name="connsiteY410" fmla="*/ 168474 h 943990"/>
              <a:gd name="connsiteX411" fmla="*/ 537127 w 1250246"/>
              <a:gd name="connsiteY411" fmla="*/ 173166 h 943990"/>
              <a:gd name="connsiteX412" fmla="*/ 537127 w 1250246"/>
              <a:gd name="connsiteY412" fmla="*/ 173140 h 943990"/>
              <a:gd name="connsiteX413" fmla="*/ 545397 w 1250246"/>
              <a:gd name="connsiteY413" fmla="*/ 167411 h 943990"/>
              <a:gd name="connsiteX414" fmla="*/ 510737 w 1250246"/>
              <a:gd name="connsiteY414" fmla="*/ 97859 h 943990"/>
              <a:gd name="connsiteX415" fmla="*/ 505138 w 1250246"/>
              <a:gd name="connsiteY415" fmla="*/ 89486 h 943990"/>
              <a:gd name="connsiteX416" fmla="*/ 471412 w 1250246"/>
              <a:gd name="connsiteY416" fmla="*/ 86635 h 943990"/>
              <a:gd name="connsiteX417" fmla="*/ 429157 w 1250246"/>
              <a:gd name="connsiteY417" fmla="*/ 166270 h 943990"/>
              <a:gd name="connsiteX418" fmla="*/ 438879 w 1250246"/>
              <a:gd name="connsiteY418" fmla="*/ 175732 h 943990"/>
              <a:gd name="connsiteX419" fmla="*/ 447070 w 1250246"/>
              <a:gd name="connsiteY419" fmla="*/ 167955 h 943990"/>
              <a:gd name="connsiteX420" fmla="*/ 473564 w 1250246"/>
              <a:gd name="connsiteY420" fmla="*/ 91119 h 943990"/>
              <a:gd name="connsiteX421" fmla="*/ 471412 w 1250246"/>
              <a:gd name="connsiteY421" fmla="*/ 86635 h 943990"/>
              <a:gd name="connsiteX422" fmla="*/ 486085 w 1250246"/>
              <a:gd name="connsiteY422" fmla="*/ 31859 h 943990"/>
              <a:gd name="connsiteX423" fmla="*/ 490440 w 1250246"/>
              <a:gd name="connsiteY423" fmla="*/ 31859 h 943990"/>
              <a:gd name="connsiteX424" fmla="*/ 490440 w 1250246"/>
              <a:gd name="connsiteY424" fmla="*/ 56330 h 943990"/>
              <a:gd name="connsiteX425" fmla="*/ 499409 w 1250246"/>
              <a:gd name="connsiteY425" fmla="*/ 56330 h 943990"/>
              <a:gd name="connsiteX426" fmla="*/ 499409 w 1250246"/>
              <a:gd name="connsiteY426" fmla="*/ 67737 h 943990"/>
              <a:gd name="connsiteX427" fmla="*/ 538009 w 1250246"/>
              <a:gd name="connsiteY427" fmla="*/ 88397 h 943990"/>
              <a:gd name="connsiteX428" fmla="*/ 538009 w 1250246"/>
              <a:gd name="connsiteY428" fmla="*/ 88449 h 943990"/>
              <a:gd name="connsiteX429" fmla="*/ 545319 w 1250246"/>
              <a:gd name="connsiteY429" fmla="*/ 89201 h 943990"/>
              <a:gd name="connsiteX430" fmla="*/ 545112 w 1250246"/>
              <a:gd name="connsiteY430" fmla="*/ 91327 h 943990"/>
              <a:gd name="connsiteX431" fmla="*/ 538086 w 1250246"/>
              <a:gd name="connsiteY431" fmla="*/ 90601 h 943990"/>
              <a:gd name="connsiteX432" fmla="*/ 521366 w 1250246"/>
              <a:gd name="connsiteY432" fmla="*/ 100633 h 943990"/>
              <a:gd name="connsiteX433" fmla="*/ 513096 w 1250246"/>
              <a:gd name="connsiteY433" fmla="*/ 99207 h 943990"/>
              <a:gd name="connsiteX434" fmla="*/ 546460 w 1250246"/>
              <a:gd name="connsiteY434" fmla="*/ 166167 h 943990"/>
              <a:gd name="connsiteX435" fmla="*/ 553822 w 1250246"/>
              <a:gd name="connsiteY435" fmla="*/ 124119 h 943990"/>
              <a:gd name="connsiteX436" fmla="*/ 548896 w 1250246"/>
              <a:gd name="connsiteY436" fmla="*/ 123679 h 943990"/>
              <a:gd name="connsiteX437" fmla="*/ 545915 w 1250246"/>
              <a:gd name="connsiteY437" fmla="*/ 122175 h 943990"/>
              <a:gd name="connsiteX438" fmla="*/ 558851 w 1250246"/>
              <a:gd name="connsiteY438" fmla="*/ 113024 h 943990"/>
              <a:gd name="connsiteX439" fmla="*/ 566420 w 1250246"/>
              <a:gd name="connsiteY439" fmla="*/ 109758 h 943990"/>
              <a:gd name="connsiteX440" fmla="*/ 570594 w 1250246"/>
              <a:gd name="connsiteY440" fmla="*/ 111184 h 943990"/>
              <a:gd name="connsiteX441" fmla="*/ 576012 w 1250246"/>
              <a:gd name="connsiteY441" fmla="*/ 110536 h 943990"/>
              <a:gd name="connsiteX442" fmla="*/ 581948 w 1250246"/>
              <a:gd name="connsiteY442" fmla="*/ 111573 h 943990"/>
              <a:gd name="connsiteX443" fmla="*/ 581197 w 1250246"/>
              <a:gd name="connsiteY443" fmla="*/ 115617 h 943990"/>
              <a:gd name="connsiteX444" fmla="*/ 582700 w 1250246"/>
              <a:gd name="connsiteY444" fmla="*/ 118598 h 943990"/>
              <a:gd name="connsiteX445" fmla="*/ 583335 w 1250246"/>
              <a:gd name="connsiteY445" fmla="*/ 118997 h 943990"/>
              <a:gd name="connsiteX446" fmla="*/ 582078 w 1250246"/>
              <a:gd name="connsiteY446" fmla="*/ 122434 h 943990"/>
              <a:gd name="connsiteX447" fmla="*/ 581845 w 1250246"/>
              <a:gd name="connsiteY447" fmla="*/ 122460 h 943990"/>
              <a:gd name="connsiteX448" fmla="*/ 579097 w 1250246"/>
              <a:gd name="connsiteY448" fmla="*/ 122460 h 943990"/>
              <a:gd name="connsiteX449" fmla="*/ 577412 w 1250246"/>
              <a:gd name="connsiteY449" fmla="*/ 128915 h 943990"/>
              <a:gd name="connsiteX450" fmla="*/ 567924 w 1250246"/>
              <a:gd name="connsiteY450" fmla="*/ 131145 h 943990"/>
              <a:gd name="connsiteX451" fmla="*/ 565669 w 1250246"/>
              <a:gd name="connsiteY451" fmla="*/ 179854 h 943990"/>
              <a:gd name="connsiteX452" fmla="*/ 534016 w 1250246"/>
              <a:gd name="connsiteY452" fmla="*/ 208603 h 943990"/>
              <a:gd name="connsiteX453" fmla="*/ 542623 w 1250246"/>
              <a:gd name="connsiteY453" fmla="*/ 212491 h 943990"/>
              <a:gd name="connsiteX454" fmla="*/ 542312 w 1250246"/>
              <a:gd name="connsiteY454" fmla="*/ 225660 h 943990"/>
              <a:gd name="connsiteX455" fmla="*/ 530932 w 1250246"/>
              <a:gd name="connsiteY455" fmla="*/ 227164 h 943990"/>
              <a:gd name="connsiteX456" fmla="*/ 512785 w 1250246"/>
              <a:gd name="connsiteY456" fmla="*/ 223483 h 943990"/>
              <a:gd name="connsiteX457" fmla="*/ 510478 w 1250246"/>
              <a:gd name="connsiteY457" fmla="*/ 226905 h 943990"/>
              <a:gd name="connsiteX458" fmla="*/ 502727 w 1250246"/>
              <a:gd name="connsiteY458" fmla="*/ 229004 h 943990"/>
              <a:gd name="connsiteX459" fmla="*/ 479033 w 1250246"/>
              <a:gd name="connsiteY459" fmla="*/ 224183 h 943990"/>
              <a:gd name="connsiteX460" fmla="*/ 478230 w 1250246"/>
              <a:gd name="connsiteY460" fmla="*/ 225816 h 943990"/>
              <a:gd name="connsiteX461" fmla="*/ 470660 w 1250246"/>
              <a:gd name="connsiteY461" fmla="*/ 228849 h 943990"/>
              <a:gd name="connsiteX462" fmla="*/ 433201 w 1250246"/>
              <a:gd name="connsiteY462" fmla="*/ 220476 h 943990"/>
              <a:gd name="connsiteX463" fmla="*/ 428224 w 1250246"/>
              <a:gd name="connsiteY463" fmla="*/ 210443 h 943990"/>
              <a:gd name="connsiteX464" fmla="*/ 434083 w 1250246"/>
              <a:gd name="connsiteY464" fmla="*/ 203341 h 943990"/>
              <a:gd name="connsiteX465" fmla="*/ 431283 w 1250246"/>
              <a:gd name="connsiteY465" fmla="*/ 201319 h 943990"/>
              <a:gd name="connsiteX466" fmla="*/ 410519 w 1250246"/>
              <a:gd name="connsiteY466" fmla="*/ 156160 h 943990"/>
              <a:gd name="connsiteX467" fmla="*/ 409689 w 1250246"/>
              <a:gd name="connsiteY467" fmla="*/ 142525 h 943990"/>
              <a:gd name="connsiteX468" fmla="*/ 407149 w 1250246"/>
              <a:gd name="connsiteY468" fmla="*/ 129097 h 943990"/>
              <a:gd name="connsiteX469" fmla="*/ 399916 w 1250246"/>
              <a:gd name="connsiteY469" fmla="*/ 129978 h 943990"/>
              <a:gd name="connsiteX470" fmla="*/ 397946 w 1250246"/>
              <a:gd name="connsiteY470" fmla="*/ 123653 h 943990"/>
              <a:gd name="connsiteX471" fmla="*/ 392865 w 1250246"/>
              <a:gd name="connsiteY471" fmla="*/ 121942 h 943990"/>
              <a:gd name="connsiteX472" fmla="*/ 395561 w 1250246"/>
              <a:gd name="connsiteY472" fmla="*/ 118909 h 943990"/>
              <a:gd name="connsiteX473" fmla="*/ 395224 w 1250246"/>
              <a:gd name="connsiteY473" fmla="*/ 116213 h 943990"/>
              <a:gd name="connsiteX474" fmla="*/ 397039 w 1250246"/>
              <a:gd name="connsiteY474" fmla="*/ 111650 h 943990"/>
              <a:gd name="connsiteX475" fmla="*/ 405852 w 1250246"/>
              <a:gd name="connsiteY475" fmla="*/ 112039 h 943990"/>
              <a:gd name="connsiteX476" fmla="*/ 410830 w 1250246"/>
              <a:gd name="connsiteY476" fmla="*/ 110276 h 943990"/>
              <a:gd name="connsiteX477" fmla="*/ 418555 w 1250246"/>
              <a:gd name="connsiteY477" fmla="*/ 113672 h 943990"/>
              <a:gd name="connsiteX478" fmla="*/ 431179 w 1250246"/>
              <a:gd name="connsiteY478" fmla="*/ 121553 h 943990"/>
              <a:gd name="connsiteX479" fmla="*/ 427421 w 1250246"/>
              <a:gd name="connsiteY479" fmla="*/ 123575 h 943990"/>
              <a:gd name="connsiteX480" fmla="*/ 423402 w 1250246"/>
              <a:gd name="connsiteY480" fmla="*/ 124068 h 943990"/>
              <a:gd name="connsiteX481" fmla="*/ 428224 w 1250246"/>
              <a:gd name="connsiteY481" fmla="*/ 164534 h 943990"/>
              <a:gd name="connsiteX482" fmla="*/ 468120 w 1250246"/>
              <a:gd name="connsiteY482" fmla="*/ 89331 h 943990"/>
              <a:gd name="connsiteX483" fmla="*/ 452151 w 1250246"/>
              <a:gd name="connsiteY483" fmla="*/ 94697 h 943990"/>
              <a:gd name="connsiteX484" fmla="*/ 434342 w 1250246"/>
              <a:gd name="connsiteY484" fmla="*/ 79869 h 943990"/>
              <a:gd name="connsiteX485" fmla="*/ 429261 w 1250246"/>
              <a:gd name="connsiteY485" fmla="*/ 79350 h 943990"/>
              <a:gd name="connsiteX486" fmla="*/ 429468 w 1250246"/>
              <a:gd name="connsiteY486" fmla="*/ 77224 h 943990"/>
              <a:gd name="connsiteX487" fmla="*/ 436779 w 1250246"/>
              <a:gd name="connsiteY487" fmla="*/ 77976 h 943990"/>
              <a:gd name="connsiteX488" fmla="*/ 478048 w 1250246"/>
              <a:gd name="connsiteY488" fmla="*/ 67685 h 943990"/>
              <a:gd name="connsiteX489" fmla="*/ 478048 w 1250246"/>
              <a:gd name="connsiteY489" fmla="*/ 56253 h 943990"/>
              <a:gd name="connsiteX490" fmla="*/ 486085 w 1250246"/>
              <a:gd name="connsiteY490" fmla="*/ 56253 h 943990"/>
              <a:gd name="connsiteX491" fmla="*/ 486085 w 1250246"/>
              <a:gd name="connsiteY491" fmla="*/ 52779 h 943990"/>
              <a:gd name="connsiteX492" fmla="*/ 463428 w 1250246"/>
              <a:gd name="connsiteY492" fmla="*/ 48528 h 943990"/>
              <a:gd name="connsiteX493" fmla="*/ 435275 w 1250246"/>
              <a:gd name="connsiteY493" fmla="*/ 47957 h 943990"/>
              <a:gd name="connsiteX494" fmla="*/ 450674 w 1250246"/>
              <a:gd name="connsiteY494" fmla="*/ 40336 h 943990"/>
              <a:gd name="connsiteX495" fmla="*/ 486085 w 1250246"/>
              <a:gd name="connsiteY495" fmla="*/ 37692 h 943990"/>
              <a:gd name="connsiteX496" fmla="*/ 375289 w 1250246"/>
              <a:gd name="connsiteY496" fmla="*/ 16850 h 943990"/>
              <a:gd name="connsiteX497" fmla="*/ 375289 w 1250246"/>
              <a:gd name="connsiteY497" fmla="*/ 221746 h 943990"/>
              <a:gd name="connsiteX498" fmla="*/ 703787 w 1250246"/>
              <a:gd name="connsiteY498" fmla="*/ 606964 h 943990"/>
              <a:gd name="connsiteX499" fmla="*/ 813416 w 1250246"/>
              <a:gd name="connsiteY499" fmla="*/ 583400 h 943990"/>
              <a:gd name="connsiteX500" fmla="*/ 821374 w 1250246"/>
              <a:gd name="connsiteY500" fmla="*/ 581689 h 943990"/>
              <a:gd name="connsiteX501" fmla="*/ 822982 w 1250246"/>
              <a:gd name="connsiteY501" fmla="*/ 581352 h 943990"/>
              <a:gd name="connsiteX502" fmla="*/ 823163 w 1250246"/>
              <a:gd name="connsiteY502" fmla="*/ 581274 h 943990"/>
              <a:gd name="connsiteX503" fmla="*/ 823344 w 1250246"/>
              <a:gd name="connsiteY503" fmla="*/ 581274 h 943990"/>
              <a:gd name="connsiteX504" fmla="*/ 866869 w 1250246"/>
              <a:gd name="connsiteY504" fmla="*/ 554392 h 943990"/>
              <a:gd name="connsiteX505" fmla="*/ 874854 w 1250246"/>
              <a:gd name="connsiteY505" fmla="*/ 512837 h 943990"/>
              <a:gd name="connsiteX506" fmla="*/ 874854 w 1250246"/>
              <a:gd name="connsiteY506" fmla="*/ 384622 h 943990"/>
              <a:gd name="connsiteX507" fmla="*/ 560691 w 1250246"/>
              <a:gd name="connsiteY507" fmla="*/ 16850 h 943990"/>
              <a:gd name="connsiteX508" fmla="*/ 358439 w 1250246"/>
              <a:gd name="connsiteY508" fmla="*/ 0 h 943990"/>
              <a:gd name="connsiteX509" fmla="*/ 891730 w 1250246"/>
              <a:gd name="connsiteY509" fmla="*/ 0 h 943990"/>
              <a:gd name="connsiteX510" fmla="*/ 891730 w 1250246"/>
              <a:gd name="connsiteY510" fmla="*/ 512630 h 943990"/>
              <a:gd name="connsiteX511" fmla="*/ 881594 w 1250246"/>
              <a:gd name="connsiteY511" fmla="*/ 562636 h 943990"/>
              <a:gd name="connsiteX512" fmla="*/ 826533 w 1250246"/>
              <a:gd name="connsiteY512" fmla="*/ 597839 h 943990"/>
              <a:gd name="connsiteX513" fmla="*/ 824926 w 1250246"/>
              <a:gd name="connsiteY513" fmla="*/ 598176 h 943990"/>
              <a:gd name="connsiteX514" fmla="*/ 675142 w 1250246"/>
              <a:gd name="connsiteY514" fmla="*/ 630606 h 943990"/>
              <a:gd name="connsiteX515" fmla="*/ 633587 w 1250246"/>
              <a:gd name="connsiteY515" fmla="*/ 652485 h 943990"/>
              <a:gd name="connsiteX516" fmla="*/ 625395 w 1250246"/>
              <a:gd name="connsiteY516" fmla="*/ 661195 h 943990"/>
              <a:gd name="connsiteX517" fmla="*/ 617800 w 1250246"/>
              <a:gd name="connsiteY517" fmla="*/ 653159 h 943990"/>
              <a:gd name="connsiteX518" fmla="*/ 575727 w 1250246"/>
              <a:gd name="connsiteY518" fmla="*/ 630684 h 943990"/>
              <a:gd name="connsiteX519" fmla="*/ 424439 w 1250246"/>
              <a:gd name="connsiteY519" fmla="*/ 598099 h 943990"/>
              <a:gd name="connsiteX520" fmla="*/ 420706 w 1250246"/>
              <a:gd name="connsiteY520" fmla="*/ 597269 h 943990"/>
              <a:gd name="connsiteX521" fmla="*/ 369716 w 1250246"/>
              <a:gd name="connsiteY521" fmla="*/ 565384 h 943990"/>
              <a:gd name="connsiteX522" fmla="*/ 369741 w 1250246"/>
              <a:gd name="connsiteY522" fmla="*/ 565384 h 943990"/>
              <a:gd name="connsiteX523" fmla="*/ 367927 w 1250246"/>
              <a:gd name="connsiteY523" fmla="*/ 562065 h 943990"/>
              <a:gd name="connsiteX524" fmla="*/ 358439 w 1250246"/>
              <a:gd name="connsiteY524" fmla="*/ 513071 h 943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</a:cxnLst>
            <a:rect l="l" t="t" r="r" b="b"/>
            <a:pathLst>
              <a:path w="1250246" h="943990">
                <a:moveTo>
                  <a:pt x="1183131" y="814997"/>
                </a:moveTo>
                <a:cubicBezTo>
                  <a:pt x="1157053" y="814997"/>
                  <a:pt x="1143936" y="836824"/>
                  <a:pt x="1143936" y="866558"/>
                </a:cubicBezTo>
                <a:cubicBezTo>
                  <a:pt x="1143936" y="896292"/>
                  <a:pt x="1157364" y="918975"/>
                  <a:pt x="1183131" y="918975"/>
                </a:cubicBezTo>
                <a:cubicBezTo>
                  <a:pt x="1208043" y="918975"/>
                  <a:pt x="1221860" y="897562"/>
                  <a:pt x="1221860" y="866558"/>
                </a:cubicBezTo>
                <a:cubicBezTo>
                  <a:pt x="1221860" y="835554"/>
                  <a:pt x="1209210" y="814997"/>
                  <a:pt x="1183131" y="814997"/>
                </a:cubicBezTo>
                <a:close/>
                <a:moveTo>
                  <a:pt x="230768" y="814608"/>
                </a:moveTo>
                <a:cubicBezTo>
                  <a:pt x="203445" y="814608"/>
                  <a:pt x="190691" y="838639"/>
                  <a:pt x="190691" y="867129"/>
                </a:cubicBezTo>
                <a:cubicBezTo>
                  <a:pt x="190691" y="895618"/>
                  <a:pt x="203652" y="919468"/>
                  <a:pt x="230768" y="919468"/>
                </a:cubicBezTo>
                <a:cubicBezTo>
                  <a:pt x="257883" y="919468"/>
                  <a:pt x="270637" y="895618"/>
                  <a:pt x="270637" y="867129"/>
                </a:cubicBezTo>
                <a:cubicBezTo>
                  <a:pt x="270637" y="838743"/>
                  <a:pt x="258091" y="814608"/>
                  <a:pt x="230768" y="814608"/>
                </a:cubicBezTo>
                <a:close/>
                <a:moveTo>
                  <a:pt x="505915" y="814297"/>
                </a:moveTo>
                <a:cubicBezTo>
                  <a:pt x="482455" y="814297"/>
                  <a:pt x="467212" y="832547"/>
                  <a:pt x="466045" y="853597"/>
                </a:cubicBezTo>
                <a:lnTo>
                  <a:pt x="543089" y="853597"/>
                </a:lnTo>
                <a:cubicBezTo>
                  <a:pt x="542985" y="830914"/>
                  <a:pt x="529376" y="814297"/>
                  <a:pt x="505915" y="814297"/>
                </a:cubicBezTo>
                <a:close/>
                <a:moveTo>
                  <a:pt x="822463" y="792366"/>
                </a:moveTo>
                <a:lnTo>
                  <a:pt x="851341" y="792366"/>
                </a:lnTo>
                <a:lnTo>
                  <a:pt x="851341" y="883227"/>
                </a:lnTo>
                <a:cubicBezTo>
                  <a:pt x="851341" y="903421"/>
                  <a:pt x="863707" y="916356"/>
                  <a:pt x="881568" y="916356"/>
                </a:cubicBezTo>
                <a:cubicBezTo>
                  <a:pt x="897796" y="916356"/>
                  <a:pt x="916538" y="904380"/>
                  <a:pt x="916434" y="879183"/>
                </a:cubicBezTo>
                <a:lnTo>
                  <a:pt x="916434" y="792392"/>
                </a:lnTo>
                <a:lnTo>
                  <a:pt x="945391" y="792392"/>
                </a:lnTo>
                <a:lnTo>
                  <a:pt x="945391" y="940698"/>
                </a:lnTo>
                <a:lnTo>
                  <a:pt x="917005" y="940698"/>
                </a:lnTo>
                <a:lnTo>
                  <a:pt x="917005" y="915008"/>
                </a:lnTo>
                <a:lnTo>
                  <a:pt x="915449" y="915008"/>
                </a:lnTo>
                <a:cubicBezTo>
                  <a:pt x="908580" y="930847"/>
                  <a:pt x="893415" y="942616"/>
                  <a:pt x="871121" y="942616"/>
                </a:cubicBezTo>
                <a:cubicBezTo>
                  <a:pt x="842631" y="942616"/>
                  <a:pt x="822463" y="923485"/>
                  <a:pt x="822463" y="886700"/>
                </a:cubicBezTo>
                <a:close/>
                <a:moveTo>
                  <a:pt x="505734" y="790474"/>
                </a:moveTo>
                <a:cubicBezTo>
                  <a:pt x="539330" y="790474"/>
                  <a:pt x="571397" y="811420"/>
                  <a:pt x="571397" y="865003"/>
                </a:cubicBezTo>
                <a:lnTo>
                  <a:pt x="571397" y="875243"/>
                </a:lnTo>
                <a:lnTo>
                  <a:pt x="465968" y="875243"/>
                </a:lnTo>
                <a:cubicBezTo>
                  <a:pt x="466745" y="903836"/>
                  <a:pt x="483362" y="919856"/>
                  <a:pt x="508067" y="919856"/>
                </a:cubicBezTo>
                <a:cubicBezTo>
                  <a:pt x="524476" y="919856"/>
                  <a:pt x="537023" y="912702"/>
                  <a:pt x="542233" y="898703"/>
                </a:cubicBezTo>
                <a:lnTo>
                  <a:pt x="569556" y="903628"/>
                </a:lnTo>
                <a:cubicBezTo>
                  <a:pt x="562972" y="927763"/>
                  <a:pt x="540108" y="943706"/>
                  <a:pt x="507756" y="943706"/>
                </a:cubicBezTo>
                <a:cubicBezTo>
                  <a:pt x="463997" y="943706"/>
                  <a:pt x="437167" y="913090"/>
                  <a:pt x="437167" y="867518"/>
                </a:cubicBezTo>
                <a:cubicBezTo>
                  <a:pt x="437167" y="821945"/>
                  <a:pt x="464412" y="790474"/>
                  <a:pt x="505734" y="790474"/>
                </a:cubicBezTo>
                <a:close/>
                <a:moveTo>
                  <a:pt x="230664" y="790474"/>
                </a:moveTo>
                <a:cubicBezTo>
                  <a:pt x="272478" y="790474"/>
                  <a:pt x="299801" y="821374"/>
                  <a:pt x="299801" y="867232"/>
                </a:cubicBezTo>
                <a:cubicBezTo>
                  <a:pt x="299801" y="913090"/>
                  <a:pt x="272478" y="943706"/>
                  <a:pt x="230664" y="943706"/>
                </a:cubicBezTo>
                <a:cubicBezTo>
                  <a:pt x="188850" y="943706"/>
                  <a:pt x="161527" y="913090"/>
                  <a:pt x="161527" y="867232"/>
                </a:cubicBezTo>
                <a:cubicBezTo>
                  <a:pt x="161527" y="821089"/>
                  <a:pt x="188850" y="790474"/>
                  <a:pt x="230664" y="790474"/>
                </a:cubicBezTo>
                <a:close/>
                <a:moveTo>
                  <a:pt x="1176962" y="790448"/>
                </a:moveTo>
                <a:cubicBezTo>
                  <a:pt x="1204570" y="790448"/>
                  <a:pt x="1214421" y="807246"/>
                  <a:pt x="1219631" y="816423"/>
                </a:cubicBezTo>
                <a:lnTo>
                  <a:pt x="1221368" y="816423"/>
                </a:lnTo>
                <a:lnTo>
                  <a:pt x="1221368" y="792392"/>
                </a:lnTo>
                <a:lnTo>
                  <a:pt x="1250246" y="792392"/>
                </a:lnTo>
                <a:lnTo>
                  <a:pt x="1250246" y="940673"/>
                </a:lnTo>
                <a:lnTo>
                  <a:pt x="1222042" y="940673"/>
                </a:lnTo>
                <a:lnTo>
                  <a:pt x="1222042" y="917601"/>
                </a:lnTo>
                <a:lnTo>
                  <a:pt x="1219631" y="917601"/>
                </a:lnTo>
                <a:cubicBezTo>
                  <a:pt x="1214421" y="927063"/>
                  <a:pt x="1203792" y="943576"/>
                  <a:pt x="1176754" y="943576"/>
                </a:cubicBezTo>
                <a:cubicBezTo>
                  <a:pt x="1140747" y="943576"/>
                  <a:pt x="1114772" y="914905"/>
                  <a:pt x="1114772" y="866818"/>
                </a:cubicBezTo>
                <a:cubicBezTo>
                  <a:pt x="1114772" y="818730"/>
                  <a:pt x="1141136" y="790448"/>
                  <a:pt x="1176962" y="790448"/>
                </a:cubicBezTo>
                <a:close/>
                <a:moveTo>
                  <a:pt x="1044598" y="790448"/>
                </a:moveTo>
                <a:cubicBezTo>
                  <a:pt x="1074928" y="790448"/>
                  <a:pt x="1095096" y="809683"/>
                  <a:pt x="1095096" y="846364"/>
                </a:cubicBezTo>
                <a:lnTo>
                  <a:pt x="1095096" y="940698"/>
                </a:lnTo>
                <a:lnTo>
                  <a:pt x="1066218" y="940698"/>
                </a:lnTo>
                <a:lnTo>
                  <a:pt x="1066218" y="849838"/>
                </a:lnTo>
                <a:cubicBezTo>
                  <a:pt x="1066218" y="828296"/>
                  <a:pt x="1054811" y="815464"/>
                  <a:pt x="1034747" y="815464"/>
                </a:cubicBezTo>
                <a:cubicBezTo>
                  <a:pt x="1014682" y="815464"/>
                  <a:pt x="1000191" y="828970"/>
                  <a:pt x="1000191" y="852638"/>
                </a:cubicBezTo>
                <a:lnTo>
                  <a:pt x="1000191" y="940698"/>
                </a:lnTo>
                <a:lnTo>
                  <a:pt x="971313" y="940698"/>
                </a:lnTo>
                <a:lnTo>
                  <a:pt x="971313" y="792392"/>
                </a:lnTo>
                <a:lnTo>
                  <a:pt x="999025" y="792392"/>
                </a:lnTo>
                <a:lnTo>
                  <a:pt x="999025" y="816527"/>
                </a:lnTo>
                <a:lnTo>
                  <a:pt x="1000865" y="816527"/>
                </a:lnTo>
                <a:cubicBezTo>
                  <a:pt x="1007709" y="800791"/>
                  <a:pt x="1022304" y="790448"/>
                  <a:pt x="1044598" y="790448"/>
                </a:cubicBezTo>
                <a:close/>
                <a:moveTo>
                  <a:pt x="664280" y="790448"/>
                </a:moveTo>
                <a:cubicBezTo>
                  <a:pt x="694610" y="790448"/>
                  <a:pt x="714778" y="809683"/>
                  <a:pt x="714778" y="846364"/>
                </a:cubicBezTo>
                <a:lnTo>
                  <a:pt x="714778" y="940698"/>
                </a:lnTo>
                <a:lnTo>
                  <a:pt x="685900" y="940698"/>
                </a:lnTo>
                <a:lnTo>
                  <a:pt x="685900" y="849838"/>
                </a:lnTo>
                <a:cubicBezTo>
                  <a:pt x="685900" y="828296"/>
                  <a:pt x="674493" y="815464"/>
                  <a:pt x="654429" y="815464"/>
                </a:cubicBezTo>
                <a:cubicBezTo>
                  <a:pt x="634364" y="815464"/>
                  <a:pt x="619873" y="828970"/>
                  <a:pt x="619873" y="852638"/>
                </a:cubicBezTo>
                <a:lnTo>
                  <a:pt x="619873" y="940698"/>
                </a:lnTo>
                <a:lnTo>
                  <a:pt x="590995" y="940698"/>
                </a:lnTo>
                <a:lnTo>
                  <a:pt x="590995" y="792392"/>
                </a:lnTo>
                <a:lnTo>
                  <a:pt x="618707" y="792392"/>
                </a:lnTo>
                <a:lnTo>
                  <a:pt x="618707" y="816527"/>
                </a:lnTo>
                <a:lnTo>
                  <a:pt x="620547" y="816527"/>
                </a:lnTo>
                <a:cubicBezTo>
                  <a:pt x="627391" y="800791"/>
                  <a:pt x="641986" y="790448"/>
                  <a:pt x="664280" y="790448"/>
                </a:cubicBezTo>
                <a:close/>
                <a:moveTo>
                  <a:pt x="745471" y="756851"/>
                </a:moveTo>
                <a:lnTo>
                  <a:pt x="774349" y="756851"/>
                </a:lnTo>
                <a:lnTo>
                  <a:pt x="774349" y="792392"/>
                </a:lnTo>
                <a:lnTo>
                  <a:pt x="804757" y="792392"/>
                </a:lnTo>
                <a:lnTo>
                  <a:pt x="804757" y="815567"/>
                </a:lnTo>
                <a:lnTo>
                  <a:pt x="774349" y="815567"/>
                </a:lnTo>
                <a:lnTo>
                  <a:pt x="774349" y="897147"/>
                </a:lnTo>
                <a:cubicBezTo>
                  <a:pt x="774349" y="913867"/>
                  <a:pt x="782748" y="916952"/>
                  <a:pt x="792106" y="916952"/>
                </a:cubicBezTo>
                <a:cubicBezTo>
                  <a:pt x="796747" y="916952"/>
                  <a:pt x="800324" y="916097"/>
                  <a:pt x="802242" y="915708"/>
                </a:cubicBezTo>
                <a:lnTo>
                  <a:pt x="807453" y="939557"/>
                </a:lnTo>
                <a:cubicBezTo>
                  <a:pt x="804057" y="940802"/>
                  <a:pt x="797887" y="942538"/>
                  <a:pt x="788710" y="942642"/>
                </a:cubicBezTo>
                <a:lnTo>
                  <a:pt x="788736" y="942616"/>
                </a:lnTo>
                <a:cubicBezTo>
                  <a:pt x="765950" y="943109"/>
                  <a:pt x="745367" y="930069"/>
                  <a:pt x="745471" y="903135"/>
                </a:cubicBezTo>
                <a:lnTo>
                  <a:pt x="745471" y="815567"/>
                </a:lnTo>
                <a:lnTo>
                  <a:pt x="723747" y="815567"/>
                </a:lnTo>
                <a:lnTo>
                  <a:pt x="723747" y="792392"/>
                </a:lnTo>
                <a:lnTo>
                  <a:pt x="745471" y="792392"/>
                </a:lnTo>
                <a:close/>
                <a:moveTo>
                  <a:pt x="383247" y="742931"/>
                </a:moveTo>
                <a:lnTo>
                  <a:pt x="412125" y="742931"/>
                </a:lnTo>
                <a:lnTo>
                  <a:pt x="412125" y="900129"/>
                </a:lnTo>
                <a:cubicBezTo>
                  <a:pt x="412125" y="912883"/>
                  <a:pt x="414718" y="917705"/>
                  <a:pt x="423998" y="917420"/>
                </a:cubicBezTo>
                <a:cubicBezTo>
                  <a:pt x="429027" y="917316"/>
                  <a:pt x="431049" y="916642"/>
                  <a:pt x="433071" y="916072"/>
                </a:cubicBezTo>
                <a:lnTo>
                  <a:pt x="438282" y="939143"/>
                </a:lnTo>
                <a:cubicBezTo>
                  <a:pt x="434212" y="940413"/>
                  <a:pt x="428042" y="941658"/>
                  <a:pt x="420317" y="941761"/>
                </a:cubicBezTo>
                <a:cubicBezTo>
                  <a:pt x="395327" y="942150"/>
                  <a:pt x="383247" y="929604"/>
                  <a:pt x="383247" y="906143"/>
                </a:cubicBezTo>
                <a:lnTo>
                  <a:pt x="383247" y="742957"/>
                </a:lnTo>
                <a:close/>
                <a:moveTo>
                  <a:pt x="317895" y="742931"/>
                </a:moveTo>
                <a:lnTo>
                  <a:pt x="346773" y="742931"/>
                </a:lnTo>
                <a:lnTo>
                  <a:pt x="346773" y="900129"/>
                </a:lnTo>
                <a:cubicBezTo>
                  <a:pt x="346773" y="912883"/>
                  <a:pt x="349366" y="917705"/>
                  <a:pt x="358646" y="917420"/>
                </a:cubicBezTo>
                <a:cubicBezTo>
                  <a:pt x="363675" y="917316"/>
                  <a:pt x="365697" y="916642"/>
                  <a:pt x="367719" y="916072"/>
                </a:cubicBezTo>
                <a:lnTo>
                  <a:pt x="372930" y="939143"/>
                </a:lnTo>
                <a:cubicBezTo>
                  <a:pt x="368860" y="940413"/>
                  <a:pt x="362690" y="941658"/>
                  <a:pt x="354965" y="941761"/>
                </a:cubicBezTo>
                <a:cubicBezTo>
                  <a:pt x="329975" y="942150"/>
                  <a:pt x="317895" y="929604"/>
                  <a:pt x="317895" y="906143"/>
                </a:cubicBezTo>
                <a:lnTo>
                  <a:pt x="317895" y="742957"/>
                </a:lnTo>
                <a:close/>
                <a:moveTo>
                  <a:pt x="75384" y="740260"/>
                </a:moveTo>
                <a:cubicBezTo>
                  <a:pt x="115565" y="740260"/>
                  <a:pt x="143536" y="763228"/>
                  <a:pt x="144418" y="794906"/>
                </a:cubicBezTo>
                <a:lnTo>
                  <a:pt x="115643" y="794906"/>
                </a:lnTo>
                <a:cubicBezTo>
                  <a:pt x="113517" y="776656"/>
                  <a:pt x="97393" y="766028"/>
                  <a:pt x="74710" y="766028"/>
                </a:cubicBezTo>
                <a:cubicBezTo>
                  <a:pt x="50369" y="766028"/>
                  <a:pt x="35022" y="778497"/>
                  <a:pt x="35022" y="795295"/>
                </a:cubicBezTo>
                <a:cubicBezTo>
                  <a:pt x="34944" y="814219"/>
                  <a:pt x="55501" y="821451"/>
                  <a:pt x="70952" y="825418"/>
                </a:cubicBezTo>
                <a:lnTo>
                  <a:pt x="90264" y="830447"/>
                </a:lnTo>
                <a:cubicBezTo>
                  <a:pt x="115384" y="836616"/>
                  <a:pt x="147140" y="850433"/>
                  <a:pt x="147140" y="886052"/>
                </a:cubicBezTo>
                <a:cubicBezTo>
                  <a:pt x="147140" y="919570"/>
                  <a:pt x="118287" y="943990"/>
                  <a:pt x="73959" y="943990"/>
                </a:cubicBezTo>
                <a:cubicBezTo>
                  <a:pt x="29630" y="943990"/>
                  <a:pt x="1918" y="921877"/>
                  <a:pt x="0" y="886052"/>
                </a:cubicBezTo>
                <a:lnTo>
                  <a:pt x="29941" y="886052"/>
                </a:lnTo>
                <a:cubicBezTo>
                  <a:pt x="31678" y="907568"/>
                  <a:pt x="50809" y="917808"/>
                  <a:pt x="73777" y="917808"/>
                </a:cubicBezTo>
                <a:lnTo>
                  <a:pt x="73725" y="917833"/>
                </a:lnTo>
                <a:cubicBezTo>
                  <a:pt x="99130" y="917833"/>
                  <a:pt x="117561" y="905079"/>
                  <a:pt x="117561" y="885767"/>
                </a:cubicBezTo>
                <a:cubicBezTo>
                  <a:pt x="117561" y="868191"/>
                  <a:pt x="101256" y="861243"/>
                  <a:pt x="80102" y="855644"/>
                </a:cubicBezTo>
                <a:lnTo>
                  <a:pt x="56746" y="849267"/>
                </a:lnTo>
                <a:cubicBezTo>
                  <a:pt x="24990" y="840686"/>
                  <a:pt x="5288" y="824562"/>
                  <a:pt x="5288" y="797032"/>
                </a:cubicBezTo>
                <a:cubicBezTo>
                  <a:pt x="5288" y="762943"/>
                  <a:pt x="35696" y="740260"/>
                  <a:pt x="75384" y="740260"/>
                </a:cubicBezTo>
                <a:close/>
                <a:moveTo>
                  <a:pt x="775672" y="423713"/>
                </a:moveTo>
                <a:cubicBezTo>
                  <a:pt x="773883" y="424387"/>
                  <a:pt x="772120" y="424776"/>
                  <a:pt x="770539" y="424957"/>
                </a:cubicBezTo>
                <a:lnTo>
                  <a:pt x="771187" y="500756"/>
                </a:lnTo>
                <a:cubicBezTo>
                  <a:pt x="772613" y="501197"/>
                  <a:pt x="773883" y="501949"/>
                  <a:pt x="774920" y="502934"/>
                </a:cubicBezTo>
                <a:cubicBezTo>
                  <a:pt x="776657" y="501249"/>
                  <a:pt x="779094" y="500212"/>
                  <a:pt x="781790" y="500212"/>
                </a:cubicBezTo>
                <a:cubicBezTo>
                  <a:pt x="783890" y="500212"/>
                  <a:pt x="785782" y="500860"/>
                  <a:pt x="787363" y="501897"/>
                </a:cubicBezTo>
                <a:lnTo>
                  <a:pt x="787337" y="501923"/>
                </a:lnTo>
                <a:cubicBezTo>
                  <a:pt x="788322" y="500653"/>
                  <a:pt x="789670" y="499642"/>
                  <a:pt x="791226" y="498994"/>
                </a:cubicBezTo>
                <a:close/>
                <a:moveTo>
                  <a:pt x="759263" y="423117"/>
                </a:moveTo>
                <a:lnTo>
                  <a:pt x="743968" y="497905"/>
                </a:lnTo>
                <a:cubicBezTo>
                  <a:pt x="745783" y="498501"/>
                  <a:pt x="747338" y="499564"/>
                  <a:pt x="748453" y="500938"/>
                </a:cubicBezTo>
                <a:cubicBezTo>
                  <a:pt x="750034" y="499875"/>
                  <a:pt x="751952" y="499227"/>
                  <a:pt x="754052" y="499227"/>
                </a:cubicBezTo>
                <a:cubicBezTo>
                  <a:pt x="757111" y="499227"/>
                  <a:pt x="759807" y="500575"/>
                  <a:pt x="761544" y="502623"/>
                </a:cubicBezTo>
                <a:cubicBezTo>
                  <a:pt x="762503" y="501793"/>
                  <a:pt x="763644" y="501171"/>
                  <a:pt x="764914" y="500756"/>
                </a:cubicBezTo>
                <a:lnTo>
                  <a:pt x="764914" y="424983"/>
                </a:lnTo>
                <a:cubicBezTo>
                  <a:pt x="762710" y="424491"/>
                  <a:pt x="760844" y="423842"/>
                  <a:pt x="759263" y="423117"/>
                </a:cubicBezTo>
                <a:close/>
                <a:moveTo>
                  <a:pt x="781038" y="420472"/>
                </a:moveTo>
                <a:cubicBezTo>
                  <a:pt x="779794" y="421561"/>
                  <a:pt x="778472" y="422417"/>
                  <a:pt x="777124" y="423065"/>
                </a:cubicBezTo>
                <a:lnTo>
                  <a:pt x="792729" y="498501"/>
                </a:lnTo>
                <a:cubicBezTo>
                  <a:pt x="793507" y="498320"/>
                  <a:pt x="794285" y="498190"/>
                  <a:pt x="795114" y="498190"/>
                </a:cubicBezTo>
                <a:lnTo>
                  <a:pt x="799918" y="499429"/>
                </a:lnTo>
                <a:lnTo>
                  <a:pt x="799910" y="499434"/>
                </a:lnTo>
                <a:lnTo>
                  <a:pt x="799936" y="499434"/>
                </a:lnTo>
                <a:lnTo>
                  <a:pt x="799918" y="499429"/>
                </a:lnTo>
                <a:lnTo>
                  <a:pt x="806909" y="495494"/>
                </a:lnTo>
                <a:close/>
                <a:moveTo>
                  <a:pt x="753974" y="419436"/>
                </a:moveTo>
                <a:lnTo>
                  <a:pt x="727973" y="494846"/>
                </a:lnTo>
                <a:cubicBezTo>
                  <a:pt x="731136" y="494976"/>
                  <a:pt x="733910" y="496505"/>
                  <a:pt x="735543" y="498812"/>
                </a:cubicBezTo>
                <a:cubicBezTo>
                  <a:pt x="737046" y="497905"/>
                  <a:pt x="738861" y="497360"/>
                  <a:pt x="740805" y="497360"/>
                </a:cubicBezTo>
                <a:lnTo>
                  <a:pt x="740805" y="497335"/>
                </a:lnTo>
                <a:cubicBezTo>
                  <a:pt x="741376" y="497335"/>
                  <a:pt x="741920" y="497412"/>
                  <a:pt x="742464" y="497490"/>
                </a:cubicBezTo>
                <a:lnTo>
                  <a:pt x="757837" y="422339"/>
                </a:lnTo>
                <a:cubicBezTo>
                  <a:pt x="756230" y="421432"/>
                  <a:pt x="754959" y="420472"/>
                  <a:pt x="753974" y="419436"/>
                </a:cubicBezTo>
                <a:close/>
                <a:moveTo>
                  <a:pt x="784382" y="416480"/>
                </a:moveTo>
                <a:cubicBezTo>
                  <a:pt x="783760" y="417543"/>
                  <a:pt x="783060" y="418450"/>
                  <a:pt x="782308" y="419254"/>
                </a:cubicBezTo>
                <a:lnTo>
                  <a:pt x="808568" y="495468"/>
                </a:lnTo>
                <a:cubicBezTo>
                  <a:pt x="811990" y="495675"/>
                  <a:pt x="814868" y="497516"/>
                  <a:pt x="816371" y="500160"/>
                </a:cubicBezTo>
                <a:lnTo>
                  <a:pt x="816371" y="500134"/>
                </a:lnTo>
                <a:cubicBezTo>
                  <a:pt x="818886" y="499149"/>
                  <a:pt x="821867" y="497412"/>
                  <a:pt x="824641" y="494405"/>
                </a:cubicBezTo>
                <a:lnTo>
                  <a:pt x="789981" y="424853"/>
                </a:lnTo>
                <a:cubicBezTo>
                  <a:pt x="786637" y="422598"/>
                  <a:pt x="784978" y="419306"/>
                  <a:pt x="784382" y="416480"/>
                </a:cubicBezTo>
                <a:close/>
                <a:moveTo>
                  <a:pt x="750656" y="413629"/>
                </a:moveTo>
                <a:lnTo>
                  <a:pt x="708401" y="493265"/>
                </a:lnTo>
                <a:cubicBezTo>
                  <a:pt x="710735" y="497412"/>
                  <a:pt x="713871" y="500782"/>
                  <a:pt x="718123" y="502727"/>
                </a:cubicBezTo>
                <a:cubicBezTo>
                  <a:pt x="718589" y="498683"/>
                  <a:pt x="721959" y="495494"/>
                  <a:pt x="726314" y="494950"/>
                </a:cubicBezTo>
                <a:lnTo>
                  <a:pt x="752808" y="418113"/>
                </a:lnTo>
                <a:cubicBezTo>
                  <a:pt x="751641" y="416558"/>
                  <a:pt x="750993" y="415003"/>
                  <a:pt x="750656" y="413629"/>
                </a:cubicBezTo>
                <a:close/>
                <a:moveTo>
                  <a:pt x="765329" y="358905"/>
                </a:moveTo>
                <a:lnTo>
                  <a:pt x="769684" y="358905"/>
                </a:lnTo>
                <a:lnTo>
                  <a:pt x="769684" y="383325"/>
                </a:lnTo>
                <a:lnTo>
                  <a:pt x="778653" y="383325"/>
                </a:lnTo>
                <a:lnTo>
                  <a:pt x="778653" y="394731"/>
                </a:lnTo>
                <a:lnTo>
                  <a:pt x="817253" y="415392"/>
                </a:lnTo>
                <a:lnTo>
                  <a:pt x="817253" y="415443"/>
                </a:lnTo>
                <a:lnTo>
                  <a:pt x="824563" y="416195"/>
                </a:lnTo>
                <a:lnTo>
                  <a:pt x="824356" y="418321"/>
                </a:lnTo>
                <a:lnTo>
                  <a:pt x="817330" y="417595"/>
                </a:lnTo>
                <a:cubicBezTo>
                  <a:pt x="816294" y="419773"/>
                  <a:pt x="811913" y="427368"/>
                  <a:pt x="800610" y="427627"/>
                </a:cubicBezTo>
                <a:cubicBezTo>
                  <a:pt x="797266" y="427705"/>
                  <a:pt x="794544" y="427135"/>
                  <a:pt x="792341" y="426201"/>
                </a:cubicBezTo>
                <a:lnTo>
                  <a:pt x="825704" y="493161"/>
                </a:lnTo>
                <a:cubicBezTo>
                  <a:pt x="831225" y="486317"/>
                  <a:pt x="835528" y="473848"/>
                  <a:pt x="833066" y="451114"/>
                </a:cubicBezTo>
                <a:cubicBezTo>
                  <a:pt x="833066" y="451114"/>
                  <a:pt x="829514" y="451191"/>
                  <a:pt x="828140" y="450673"/>
                </a:cubicBezTo>
                <a:cubicBezTo>
                  <a:pt x="826766" y="450154"/>
                  <a:pt x="825159" y="449169"/>
                  <a:pt x="825159" y="449169"/>
                </a:cubicBezTo>
                <a:cubicBezTo>
                  <a:pt x="825159" y="449169"/>
                  <a:pt x="830240" y="446707"/>
                  <a:pt x="838095" y="440019"/>
                </a:cubicBezTo>
                <a:cubicBezTo>
                  <a:pt x="838095" y="440019"/>
                  <a:pt x="841128" y="437115"/>
                  <a:pt x="845664" y="436752"/>
                </a:cubicBezTo>
                <a:cubicBezTo>
                  <a:pt x="845664" y="436752"/>
                  <a:pt x="848879" y="436337"/>
                  <a:pt x="849838" y="438178"/>
                </a:cubicBezTo>
                <a:cubicBezTo>
                  <a:pt x="849838" y="438178"/>
                  <a:pt x="851445" y="438074"/>
                  <a:pt x="855256" y="437530"/>
                </a:cubicBezTo>
                <a:cubicBezTo>
                  <a:pt x="859093" y="436986"/>
                  <a:pt x="861192" y="438567"/>
                  <a:pt x="861192" y="438567"/>
                </a:cubicBezTo>
                <a:lnTo>
                  <a:pt x="860441" y="442611"/>
                </a:lnTo>
                <a:cubicBezTo>
                  <a:pt x="860441" y="442611"/>
                  <a:pt x="859663" y="444788"/>
                  <a:pt x="861944" y="445592"/>
                </a:cubicBezTo>
                <a:cubicBezTo>
                  <a:pt x="861944" y="445592"/>
                  <a:pt x="862307" y="445670"/>
                  <a:pt x="862644" y="446033"/>
                </a:cubicBezTo>
                <a:lnTo>
                  <a:pt x="862592" y="446007"/>
                </a:lnTo>
                <a:cubicBezTo>
                  <a:pt x="863733" y="447199"/>
                  <a:pt x="862929" y="449118"/>
                  <a:pt x="861322" y="449480"/>
                </a:cubicBezTo>
                <a:cubicBezTo>
                  <a:pt x="861244" y="449506"/>
                  <a:pt x="861089" y="449506"/>
                  <a:pt x="861089" y="449506"/>
                </a:cubicBezTo>
                <a:lnTo>
                  <a:pt x="858341" y="449506"/>
                </a:lnTo>
                <a:lnTo>
                  <a:pt x="856656" y="455961"/>
                </a:lnTo>
                <a:cubicBezTo>
                  <a:pt x="856656" y="455961"/>
                  <a:pt x="847453" y="453473"/>
                  <a:pt x="847168" y="458191"/>
                </a:cubicBezTo>
                <a:cubicBezTo>
                  <a:pt x="846883" y="462909"/>
                  <a:pt x="850201" y="494198"/>
                  <a:pt x="844913" y="506900"/>
                </a:cubicBezTo>
                <a:cubicBezTo>
                  <a:pt x="841698" y="514625"/>
                  <a:pt x="835528" y="527250"/>
                  <a:pt x="813260" y="535649"/>
                </a:cubicBezTo>
                <a:cubicBezTo>
                  <a:pt x="817019" y="536790"/>
                  <a:pt x="820130" y="538086"/>
                  <a:pt x="821867" y="539537"/>
                </a:cubicBezTo>
                <a:cubicBezTo>
                  <a:pt x="829385" y="545837"/>
                  <a:pt x="821556" y="552706"/>
                  <a:pt x="821556" y="552706"/>
                </a:cubicBezTo>
                <a:cubicBezTo>
                  <a:pt x="817745" y="556206"/>
                  <a:pt x="810176" y="554210"/>
                  <a:pt x="810176" y="554210"/>
                </a:cubicBezTo>
                <a:lnTo>
                  <a:pt x="792029" y="550529"/>
                </a:lnTo>
                <a:cubicBezTo>
                  <a:pt x="791044" y="552655"/>
                  <a:pt x="789722" y="553951"/>
                  <a:pt x="789722" y="553951"/>
                </a:cubicBezTo>
                <a:cubicBezTo>
                  <a:pt x="786197" y="557113"/>
                  <a:pt x="781971" y="556050"/>
                  <a:pt x="781971" y="556050"/>
                </a:cubicBezTo>
                <a:lnTo>
                  <a:pt x="758278" y="551229"/>
                </a:lnTo>
                <a:cubicBezTo>
                  <a:pt x="757837" y="552240"/>
                  <a:pt x="757474" y="552862"/>
                  <a:pt x="757474" y="552862"/>
                </a:cubicBezTo>
                <a:cubicBezTo>
                  <a:pt x="754804" y="557295"/>
                  <a:pt x="749904" y="555895"/>
                  <a:pt x="749904" y="555895"/>
                </a:cubicBezTo>
                <a:lnTo>
                  <a:pt x="712445" y="547522"/>
                </a:lnTo>
                <a:cubicBezTo>
                  <a:pt x="705135" y="544152"/>
                  <a:pt x="707468" y="537489"/>
                  <a:pt x="707468" y="537489"/>
                </a:cubicBezTo>
                <a:cubicBezTo>
                  <a:pt x="709335" y="532771"/>
                  <a:pt x="711538" y="530983"/>
                  <a:pt x="713327" y="530387"/>
                </a:cubicBezTo>
                <a:cubicBezTo>
                  <a:pt x="712316" y="529713"/>
                  <a:pt x="711383" y="529013"/>
                  <a:pt x="710527" y="528365"/>
                </a:cubicBezTo>
                <a:cubicBezTo>
                  <a:pt x="694455" y="516362"/>
                  <a:pt x="692407" y="503167"/>
                  <a:pt x="689763" y="483206"/>
                </a:cubicBezTo>
                <a:cubicBezTo>
                  <a:pt x="689763" y="483206"/>
                  <a:pt x="688907" y="476389"/>
                  <a:pt x="688933" y="469571"/>
                </a:cubicBezTo>
                <a:cubicBezTo>
                  <a:pt x="688959" y="463064"/>
                  <a:pt x="689944" y="456557"/>
                  <a:pt x="686393" y="456143"/>
                </a:cubicBezTo>
                <a:cubicBezTo>
                  <a:pt x="686393" y="456143"/>
                  <a:pt x="685200" y="455546"/>
                  <a:pt x="679160" y="457024"/>
                </a:cubicBezTo>
                <a:lnTo>
                  <a:pt x="677190" y="450699"/>
                </a:lnTo>
                <a:cubicBezTo>
                  <a:pt x="677190" y="450699"/>
                  <a:pt x="672109" y="451943"/>
                  <a:pt x="672109" y="448988"/>
                </a:cubicBezTo>
                <a:cubicBezTo>
                  <a:pt x="672109" y="448988"/>
                  <a:pt x="672290" y="447277"/>
                  <a:pt x="674805" y="445955"/>
                </a:cubicBezTo>
                <a:cubicBezTo>
                  <a:pt x="674805" y="445955"/>
                  <a:pt x="675064" y="444633"/>
                  <a:pt x="674468" y="443259"/>
                </a:cubicBezTo>
                <a:cubicBezTo>
                  <a:pt x="673872" y="441885"/>
                  <a:pt x="672990" y="438878"/>
                  <a:pt x="676283" y="438696"/>
                </a:cubicBezTo>
                <a:cubicBezTo>
                  <a:pt x="679575" y="438515"/>
                  <a:pt x="679912" y="438463"/>
                  <a:pt x="685097" y="439085"/>
                </a:cubicBezTo>
                <a:cubicBezTo>
                  <a:pt x="685097" y="439085"/>
                  <a:pt x="686056" y="436804"/>
                  <a:pt x="690074" y="437322"/>
                </a:cubicBezTo>
                <a:cubicBezTo>
                  <a:pt x="694092" y="437841"/>
                  <a:pt x="695829" y="439319"/>
                  <a:pt x="697799" y="440718"/>
                </a:cubicBezTo>
                <a:cubicBezTo>
                  <a:pt x="698265" y="441055"/>
                  <a:pt x="708713" y="448521"/>
                  <a:pt x="710423" y="448599"/>
                </a:cubicBezTo>
                <a:cubicBezTo>
                  <a:pt x="710423" y="448599"/>
                  <a:pt x="710086" y="449766"/>
                  <a:pt x="706665" y="450621"/>
                </a:cubicBezTo>
                <a:cubicBezTo>
                  <a:pt x="706665" y="450621"/>
                  <a:pt x="704643" y="451114"/>
                  <a:pt x="702646" y="451114"/>
                </a:cubicBezTo>
                <a:cubicBezTo>
                  <a:pt x="702646" y="451114"/>
                  <a:pt x="699821" y="475792"/>
                  <a:pt x="707468" y="491580"/>
                </a:cubicBezTo>
                <a:lnTo>
                  <a:pt x="747364" y="416377"/>
                </a:lnTo>
                <a:cubicBezTo>
                  <a:pt x="740261" y="423194"/>
                  <a:pt x="731395" y="421743"/>
                  <a:pt x="731395" y="421743"/>
                </a:cubicBezTo>
                <a:cubicBezTo>
                  <a:pt x="715867" y="419850"/>
                  <a:pt x="713845" y="409637"/>
                  <a:pt x="713586" y="406915"/>
                </a:cubicBezTo>
                <a:lnTo>
                  <a:pt x="708505" y="406396"/>
                </a:lnTo>
                <a:lnTo>
                  <a:pt x="708713" y="404270"/>
                </a:lnTo>
                <a:lnTo>
                  <a:pt x="716023" y="405022"/>
                </a:lnTo>
                <a:lnTo>
                  <a:pt x="757292" y="394731"/>
                </a:lnTo>
                <a:lnTo>
                  <a:pt x="757292" y="383299"/>
                </a:lnTo>
                <a:lnTo>
                  <a:pt x="765329" y="383299"/>
                </a:lnTo>
                <a:lnTo>
                  <a:pt x="765329" y="379825"/>
                </a:lnTo>
                <a:cubicBezTo>
                  <a:pt x="764395" y="379384"/>
                  <a:pt x="757707" y="376507"/>
                  <a:pt x="742672" y="375574"/>
                </a:cubicBezTo>
                <a:cubicBezTo>
                  <a:pt x="726418" y="374589"/>
                  <a:pt x="714519" y="375003"/>
                  <a:pt x="714519" y="375003"/>
                </a:cubicBezTo>
                <a:cubicBezTo>
                  <a:pt x="714519" y="375003"/>
                  <a:pt x="715764" y="370000"/>
                  <a:pt x="729918" y="367382"/>
                </a:cubicBezTo>
                <a:cubicBezTo>
                  <a:pt x="744046" y="364764"/>
                  <a:pt x="748116" y="369663"/>
                  <a:pt x="765329" y="364738"/>
                </a:cubicBezTo>
                <a:close/>
                <a:moveTo>
                  <a:pt x="633094" y="256794"/>
                </a:moveTo>
                <a:cubicBezTo>
                  <a:pt x="631279" y="257468"/>
                  <a:pt x="629517" y="257857"/>
                  <a:pt x="627935" y="258038"/>
                </a:cubicBezTo>
                <a:lnTo>
                  <a:pt x="628583" y="333837"/>
                </a:lnTo>
                <a:cubicBezTo>
                  <a:pt x="630009" y="334304"/>
                  <a:pt x="631305" y="335056"/>
                  <a:pt x="632316" y="336041"/>
                </a:cubicBezTo>
                <a:cubicBezTo>
                  <a:pt x="634053" y="334356"/>
                  <a:pt x="636490" y="333319"/>
                  <a:pt x="639186" y="333319"/>
                </a:cubicBezTo>
                <a:cubicBezTo>
                  <a:pt x="641286" y="333319"/>
                  <a:pt x="643178" y="333941"/>
                  <a:pt x="644759" y="335004"/>
                </a:cubicBezTo>
                <a:cubicBezTo>
                  <a:pt x="645745" y="333734"/>
                  <a:pt x="647092" y="332697"/>
                  <a:pt x="648648" y="332075"/>
                </a:cubicBezTo>
                <a:close/>
                <a:moveTo>
                  <a:pt x="616659" y="256198"/>
                </a:moveTo>
                <a:lnTo>
                  <a:pt x="601364" y="330986"/>
                </a:lnTo>
                <a:cubicBezTo>
                  <a:pt x="603153" y="331582"/>
                  <a:pt x="604708" y="332619"/>
                  <a:pt x="605823" y="334019"/>
                </a:cubicBezTo>
                <a:cubicBezTo>
                  <a:pt x="607404" y="332956"/>
                  <a:pt x="609348" y="332308"/>
                  <a:pt x="611448" y="332308"/>
                </a:cubicBezTo>
                <a:cubicBezTo>
                  <a:pt x="614507" y="332308"/>
                  <a:pt x="617177" y="333656"/>
                  <a:pt x="618940" y="335704"/>
                </a:cubicBezTo>
                <a:cubicBezTo>
                  <a:pt x="619899" y="334900"/>
                  <a:pt x="621040" y="334252"/>
                  <a:pt x="622310" y="333837"/>
                </a:cubicBezTo>
                <a:lnTo>
                  <a:pt x="622310" y="258064"/>
                </a:lnTo>
                <a:cubicBezTo>
                  <a:pt x="620107" y="257572"/>
                  <a:pt x="618240" y="256923"/>
                  <a:pt x="616659" y="256198"/>
                </a:cubicBezTo>
                <a:close/>
                <a:moveTo>
                  <a:pt x="638460" y="253579"/>
                </a:moveTo>
                <a:cubicBezTo>
                  <a:pt x="637216" y="254668"/>
                  <a:pt x="635894" y="255524"/>
                  <a:pt x="634546" y="256172"/>
                </a:cubicBezTo>
                <a:lnTo>
                  <a:pt x="650125" y="331608"/>
                </a:lnTo>
                <a:cubicBezTo>
                  <a:pt x="650903" y="331427"/>
                  <a:pt x="651681" y="331297"/>
                  <a:pt x="652510" y="331297"/>
                </a:cubicBezTo>
                <a:cubicBezTo>
                  <a:pt x="654273" y="331297"/>
                  <a:pt x="655906" y="331764"/>
                  <a:pt x="657332" y="332541"/>
                </a:cubicBezTo>
                <a:cubicBezTo>
                  <a:pt x="658862" y="330364"/>
                  <a:pt x="661402" y="328886"/>
                  <a:pt x="664331" y="328601"/>
                </a:cubicBezTo>
                <a:close/>
                <a:moveTo>
                  <a:pt x="611370" y="252568"/>
                </a:moveTo>
                <a:lnTo>
                  <a:pt x="585370" y="327953"/>
                </a:lnTo>
                <a:cubicBezTo>
                  <a:pt x="588532" y="328082"/>
                  <a:pt x="591306" y="329612"/>
                  <a:pt x="592939" y="331919"/>
                </a:cubicBezTo>
                <a:cubicBezTo>
                  <a:pt x="594443" y="330986"/>
                  <a:pt x="596257" y="330441"/>
                  <a:pt x="598201" y="330441"/>
                </a:cubicBezTo>
                <a:cubicBezTo>
                  <a:pt x="598772" y="330441"/>
                  <a:pt x="599316" y="330519"/>
                  <a:pt x="599861" y="330597"/>
                </a:cubicBezTo>
                <a:lnTo>
                  <a:pt x="615207" y="255472"/>
                </a:lnTo>
                <a:cubicBezTo>
                  <a:pt x="613626" y="254564"/>
                  <a:pt x="612355" y="253579"/>
                  <a:pt x="611370" y="252568"/>
                </a:cubicBezTo>
                <a:close/>
                <a:moveTo>
                  <a:pt x="641778" y="249587"/>
                </a:moveTo>
                <a:cubicBezTo>
                  <a:pt x="641156" y="250650"/>
                  <a:pt x="640430" y="251557"/>
                  <a:pt x="639704" y="252361"/>
                </a:cubicBezTo>
                <a:lnTo>
                  <a:pt x="665965" y="328575"/>
                </a:lnTo>
                <a:cubicBezTo>
                  <a:pt x="669360" y="328782"/>
                  <a:pt x="672264" y="330623"/>
                  <a:pt x="673767" y="333267"/>
                </a:cubicBezTo>
                <a:cubicBezTo>
                  <a:pt x="676282" y="332282"/>
                  <a:pt x="679237" y="330545"/>
                  <a:pt x="682037" y="327538"/>
                </a:cubicBezTo>
                <a:lnTo>
                  <a:pt x="647378" y="257986"/>
                </a:lnTo>
                <a:cubicBezTo>
                  <a:pt x="644034" y="255705"/>
                  <a:pt x="642374" y="252439"/>
                  <a:pt x="641778" y="249587"/>
                </a:cubicBezTo>
                <a:close/>
                <a:moveTo>
                  <a:pt x="608052" y="246710"/>
                </a:moveTo>
                <a:lnTo>
                  <a:pt x="565798" y="326346"/>
                </a:lnTo>
                <a:cubicBezTo>
                  <a:pt x="568105" y="330493"/>
                  <a:pt x="571267" y="333889"/>
                  <a:pt x="575519" y="335833"/>
                </a:cubicBezTo>
                <a:cubicBezTo>
                  <a:pt x="575959" y="331789"/>
                  <a:pt x="579355" y="328575"/>
                  <a:pt x="583685" y="328031"/>
                </a:cubicBezTo>
                <a:lnTo>
                  <a:pt x="610178" y="251194"/>
                </a:lnTo>
                <a:cubicBezTo>
                  <a:pt x="609037" y="249639"/>
                  <a:pt x="608389" y="248084"/>
                  <a:pt x="608052" y="246710"/>
                </a:cubicBezTo>
                <a:close/>
                <a:moveTo>
                  <a:pt x="622777" y="191986"/>
                </a:moveTo>
                <a:lnTo>
                  <a:pt x="627132" y="191986"/>
                </a:lnTo>
                <a:lnTo>
                  <a:pt x="627132" y="216380"/>
                </a:lnTo>
                <a:lnTo>
                  <a:pt x="636101" y="216380"/>
                </a:lnTo>
                <a:lnTo>
                  <a:pt x="636101" y="227812"/>
                </a:lnTo>
                <a:lnTo>
                  <a:pt x="674701" y="248447"/>
                </a:lnTo>
                <a:lnTo>
                  <a:pt x="674701" y="248524"/>
                </a:lnTo>
                <a:lnTo>
                  <a:pt x="682011" y="249276"/>
                </a:lnTo>
                <a:lnTo>
                  <a:pt x="681804" y="251402"/>
                </a:lnTo>
                <a:lnTo>
                  <a:pt x="674752" y="250676"/>
                </a:lnTo>
                <a:cubicBezTo>
                  <a:pt x="673741" y="252854"/>
                  <a:pt x="669360" y="260449"/>
                  <a:pt x="658032" y="260708"/>
                </a:cubicBezTo>
                <a:cubicBezTo>
                  <a:pt x="654662" y="260786"/>
                  <a:pt x="651966" y="260216"/>
                  <a:pt x="649763" y="259282"/>
                </a:cubicBezTo>
                <a:lnTo>
                  <a:pt x="683126" y="326242"/>
                </a:lnTo>
                <a:cubicBezTo>
                  <a:pt x="688621" y="319398"/>
                  <a:pt x="692925" y="306955"/>
                  <a:pt x="690488" y="284221"/>
                </a:cubicBezTo>
                <a:cubicBezTo>
                  <a:pt x="690488" y="284221"/>
                  <a:pt x="686936" y="284298"/>
                  <a:pt x="685562" y="283754"/>
                </a:cubicBezTo>
                <a:cubicBezTo>
                  <a:pt x="684163" y="283235"/>
                  <a:pt x="682555" y="282250"/>
                  <a:pt x="682555" y="282250"/>
                </a:cubicBezTo>
                <a:cubicBezTo>
                  <a:pt x="682555" y="282250"/>
                  <a:pt x="687636" y="279814"/>
                  <a:pt x="695491" y="273099"/>
                </a:cubicBezTo>
                <a:cubicBezTo>
                  <a:pt x="695491" y="273099"/>
                  <a:pt x="698524" y="270196"/>
                  <a:pt x="703061" y="269833"/>
                </a:cubicBezTo>
                <a:cubicBezTo>
                  <a:pt x="703061" y="269833"/>
                  <a:pt x="706275" y="269444"/>
                  <a:pt x="707234" y="271285"/>
                </a:cubicBezTo>
                <a:cubicBezTo>
                  <a:pt x="707234" y="271285"/>
                  <a:pt x="708841" y="271181"/>
                  <a:pt x="712652" y="270637"/>
                </a:cubicBezTo>
                <a:cubicBezTo>
                  <a:pt x="716489" y="270092"/>
                  <a:pt x="718589" y="271674"/>
                  <a:pt x="718589" y="271674"/>
                </a:cubicBezTo>
                <a:lnTo>
                  <a:pt x="717837" y="275718"/>
                </a:lnTo>
                <a:cubicBezTo>
                  <a:pt x="717837" y="275718"/>
                  <a:pt x="717059" y="277895"/>
                  <a:pt x="719340" y="278699"/>
                </a:cubicBezTo>
                <a:cubicBezTo>
                  <a:pt x="719340" y="278699"/>
                  <a:pt x="719677" y="278777"/>
                  <a:pt x="720040" y="279140"/>
                </a:cubicBezTo>
                <a:cubicBezTo>
                  <a:pt x="721155" y="280332"/>
                  <a:pt x="720351" y="282224"/>
                  <a:pt x="718744" y="282613"/>
                </a:cubicBezTo>
                <a:cubicBezTo>
                  <a:pt x="718666" y="282613"/>
                  <a:pt x="718511" y="282639"/>
                  <a:pt x="718511" y="282639"/>
                </a:cubicBezTo>
                <a:lnTo>
                  <a:pt x="715763" y="282639"/>
                </a:lnTo>
                <a:lnTo>
                  <a:pt x="714104" y="289094"/>
                </a:lnTo>
                <a:cubicBezTo>
                  <a:pt x="714104" y="289094"/>
                  <a:pt x="704875" y="286605"/>
                  <a:pt x="704616" y="291323"/>
                </a:cubicBezTo>
                <a:cubicBezTo>
                  <a:pt x="704331" y="296041"/>
                  <a:pt x="707623" y="327331"/>
                  <a:pt x="702361" y="340033"/>
                </a:cubicBezTo>
                <a:cubicBezTo>
                  <a:pt x="699146" y="347758"/>
                  <a:pt x="692976" y="360383"/>
                  <a:pt x="670708" y="368782"/>
                </a:cubicBezTo>
                <a:cubicBezTo>
                  <a:pt x="674493" y="369922"/>
                  <a:pt x="677578" y="371219"/>
                  <a:pt x="679315" y="372696"/>
                </a:cubicBezTo>
                <a:cubicBezTo>
                  <a:pt x="686807" y="378970"/>
                  <a:pt x="679004" y="385839"/>
                  <a:pt x="679004" y="385839"/>
                </a:cubicBezTo>
                <a:cubicBezTo>
                  <a:pt x="675167" y="389339"/>
                  <a:pt x="667624" y="387343"/>
                  <a:pt x="667624" y="387343"/>
                </a:cubicBezTo>
                <a:lnTo>
                  <a:pt x="649451" y="383662"/>
                </a:lnTo>
                <a:cubicBezTo>
                  <a:pt x="648466" y="385761"/>
                  <a:pt x="647144" y="387084"/>
                  <a:pt x="647144" y="387084"/>
                </a:cubicBezTo>
                <a:cubicBezTo>
                  <a:pt x="643619" y="390246"/>
                  <a:pt x="639393" y="389157"/>
                  <a:pt x="639393" y="389157"/>
                </a:cubicBezTo>
                <a:lnTo>
                  <a:pt x="615700" y="384362"/>
                </a:lnTo>
                <a:cubicBezTo>
                  <a:pt x="615233" y="385347"/>
                  <a:pt x="614870" y="385995"/>
                  <a:pt x="614870" y="385995"/>
                </a:cubicBezTo>
                <a:cubicBezTo>
                  <a:pt x="612226" y="390428"/>
                  <a:pt x="607326" y="389028"/>
                  <a:pt x="607326" y="389028"/>
                </a:cubicBezTo>
                <a:lnTo>
                  <a:pt x="569867" y="380681"/>
                </a:lnTo>
                <a:cubicBezTo>
                  <a:pt x="562557" y="377310"/>
                  <a:pt x="564890" y="370648"/>
                  <a:pt x="564890" y="370648"/>
                </a:cubicBezTo>
                <a:cubicBezTo>
                  <a:pt x="566783" y="365904"/>
                  <a:pt x="568960" y="364116"/>
                  <a:pt x="570775" y="363545"/>
                </a:cubicBezTo>
                <a:cubicBezTo>
                  <a:pt x="569738" y="362845"/>
                  <a:pt x="568805" y="362145"/>
                  <a:pt x="567949" y="361523"/>
                </a:cubicBezTo>
                <a:cubicBezTo>
                  <a:pt x="551877" y="349521"/>
                  <a:pt x="549855" y="336326"/>
                  <a:pt x="547211" y="316365"/>
                </a:cubicBezTo>
                <a:cubicBezTo>
                  <a:pt x="547211" y="316365"/>
                  <a:pt x="546355" y="309521"/>
                  <a:pt x="546381" y="302704"/>
                </a:cubicBezTo>
                <a:cubicBezTo>
                  <a:pt x="546407" y="296171"/>
                  <a:pt x="547392" y="289690"/>
                  <a:pt x="543841" y="289276"/>
                </a:cubicBezTo>
                <a:cubicBezTo>
                  <a:pt x="543841" y="289276"/>
                  <a:pt x="542674" y="288679"/>
                  <a:pt x="536608" y="290157"/>
                </a:cubicBezTo>
                <a:lnTo>
                  <a:pt x="534638" y="283806"/>
                </a:lnTo>
                <a:cubicBezTo>
                  <a:pt x="534638" y="283806"/>
                  <a:pt x="529557" y="285050"/>
                  <a:pt x="529557" y="282095"/>
                </a:cubicBezTo>
                <a:cubicBezTo>
                  <a:pt x="529557" y="282095"/>
                  <a:pt x="529764" y="280384"/>
                  <a:pt x="532253" y="279062"/>
                </a:cubicBezTo>
                <a:cubicBezTo>
                  <a:pt x="532253" y="279062"/>
                  <a:pt x="532564" y="277740"/>
                  <a:pt x="531942" y="276366"/>
                </a:cubicBezTo>
                <a:cubicBezTo>
                  <a:pt x="531320" y="274992"/>
                  <a:pt x="530438" y="272011"/>
                  <a:pt x="533731" y="271829"/>
                </a:cubicBezTo>
                <a:cubicBezTo>
                  <a:pt x="537049" y="271648"/>
                  <a:pt x="537386" y="271570"/>
                  <a:pt x="542544" y="272192"/>
                </a:cubicBezTo>
                <a:cubicBezTo>
                  <a:pt x="542544" y="272192"/>
                  <a:pt x="543530" y="269937"/>
                  <a:pt x="547548" y="270455"/>
                </a:cubicBezTo>
                <a:cubicBezTo>
                  <a:pt x="551566" y="270948"/>
                  <a:pt x="553277" y="272425"/>
                  <a:pt x="555247" y="273825"/>
                </a:cubicBezTo>
                <a:cubicBezTo>
                  <a:pt x="555713" y="274162"/>
                  <a:pt x="566186" y="281628"/>
                  <a:pt x="567897" y="281706"/>
                </a:cubicBezTo>
                <a:cubicBezTo>
                  <a:pt x="567897" y="281706"/>
                  <a:pt x="567534" y="282873"/>
                  <a:pt x="564113" y="283702"/>
                </a:cubicBezTo>
                <a:cubicBezTo>
                  <a:pt x="564113" y="283702"/>
                  <a:pt x="562091" y="284221"/>
                  <a:pt x="560094" y="284221"/>
                </a:cubicBezTo>
                <a:cubicBezTo>
                  <a:pt x="560094" y="284221"/>
                  <a:pt x="557269" y="308899"/>
                  <a:pt x="564916" y="324687"/>
                </a:cubicBezTo>
                <a:lnTo>
                  <a:pt x="604812" y="249484"/>
                </a:lnTo>
                <a:cubicBezTo>
                  <a:pt x="597683" y="256301"/>
                  <a:pt x="588843" y="254850"/>
                  <a:pt x="588843" y="254850"/>
                </a:cubicBezTo>
                <a:cubicBezTo>
                  <a:pt x="573315" y="252957"/>
                  <a:pt x="571293" y="242718"/>
                  <a:pt x="571034" y="240022"/>
                </a:cubicBezTo>
                <a:lnTo>
                  <a:pt x="565927" y="239477"/>
                </a:lnTo>
                <a:lnTo>
                  <a:pt x="566160" y="237351"/>
                </a:lnTo>
                <a:lnTo>
                  <a:pt x="573471" y="238103"/>
                </a:lnTo>
                <a:lnTo>
                  <a:pt x="614740" y="227812"/>
                </a:lnTo>
                <a:lnTo>
                  <a:pt x="614740" y="216380"/>
                </a:lnTo>
                <a:lnTo>
                  <a:pt x="622777" y="216380"/>
                </a:lnTo>
                <a:lnTo>
                  <a:pt x="622777" y="212906"/>
                </a:lnTo>
                <a:cubicBezTo>
                  <a:pt x="621869" y="212465"/>
                  <a:pt x="615181" y="209588"/>
                  <a:pt x="600146" y="208655"/>
                </a:cubicBezTo>
                <a:cubicBezTo>
                  <a:pt x="583892" y="207644"/>
                  <a:pt x="571993" y="208058"/>
                  <a:pt x="571993" y="208058"/>
                </a:cubicBezTo>
                <a:cubicBezTo>
                  <a:pt x="571993" y="208058"/>
                  <a:pt x="573212" y="203081"/>
                  <a:pt x="587366" y="200463"/>
                </a:cubicBezTo>
                <a:cubicBezTo>
                  <a:pt x="601494" y="197845"/>
                  <a:pt x="605564" y="202744"/>
                  <a:pt x="622777" y="197819"/>
                </a:cubicBezTo>
                <a:close/>
                <a:moveTo>
                  <a:pt x="583348" y="118961"/>
                </a:moveTo>
                <a:lnTo>
                  <a:pt x="583400" y="119038"/>
                </a:lnTo>
                <a:lnTo>
                  <a:pt x="583335" y="118997"/>
                </a:lnTo>
                <a:close/>
                <a:moveTo>
                  <a:pt x="496428" y="96719"/>
                </a:moveTo>
                <a:cubicBezTo>
                  <a:pt x="494639" y="97393"/>
                  <a:pt x="492876" y="97782"/>
                  <a:pt x="491295" y="97963"/>
                </a:cubicBezTo>
                <a:lnTo>
                  <a:pt x="491943" y="173762"/>
                </a:lnTo>
                <a:cubicBezTo>
                  <a:pt x="493369" y="174203"/>
                  <a:pt x="494639" y="174955"/>
                  <a:pt x="495676" y="175940"/>
                </a:cubicBezTo>
                <a:cubicBezTo>
                  <a:pt x="497413" y="174255"/>
                  <a:pt x="499850" y="173218"/>
                  <a:pt x="502546" y="173218"/>
                </a:cubicBezTo>
                <a:cubicBezTo>
                  <a:pt x="504646" y="173218"/>
                  <a:pt x="506538" y="173866"/>
                  <a:pt x="508119" y="174903"/>
                </a:cubicBezTo>
                <a:lnTo>
                  <a:pt x="508093" y="174929"/>
                </a:lnTo>
                <a:cubicBezTo>
                  <a:pt x="509078" y="173659"/>
                  <a:pt x="510426" y="172648"/>
                  <a:pt x="511982" y="171999"/>
                </a:cubicBezTo>
                <a:close/>
                <a:moveTo>
                  <a:pt x="480019" y="96122"/>
                </a:moveTo>
                <a:lnTo>
                  <a:pt x="464724" y="170911"/>
                </a:lnTo>
                <a:cubicBezTo>
                  <a:pt x="466539" y="171507"/>
                  <a:pt x="468094" y="172570"/>
                  <a:pt x="469209" y="173944"/>
                </a:cubicBezTo>
                <a:cubicBezTo>
                  <a:pt x="470790" y="172881"/>
                  <a:pt x="472708" y="172233"/>
                  <a:pt x="474808" y="172233"/>
                </a:cubicBezTo>
                <a:cubicBezTo>
                  <a:pt x="477867" y="172233"/>
                  <a:pt x="480563" y="173581"/>
                  <a:pt x="482300" y="175629"/>
                </a:cubicBezTo>
                <a:cubicBezTo>
                  <a:pt x="483259" y="174799"/>
                  <a:pt x="484400" y="174177"/>
                  <a:pt x="485670" y="173762"/>
                </a:cubicBezTo>
                <a:lnTo>
                  <a:pt x="485670" y="97989"/>
                </a:lnTo>
                <a:cubicBezTo>
                  <a:pt x="483466" y="97496"/>
                  <a:pt x="481626" y="96848"/>
                  <a:pt x="480019" y="96122"/>
                </a:cubicBezTo>
                <a:close/>
                <a:moveTo>
                  <a:pt x="501794" y="93478"/>
                </a:moveTo>
                <a:cubicBezTo>
                  <a:pt x="500550" y="94567"/>
                  <a:pt x="499228" y="95423"/>
                  <a:pt x="497880" y="96071"/>
                </a:cubicBezTo>
                <a:lnTo>
                  <a:pt x="513485" y="171507"/>
                </a:lnTo>
                <a:cubicBezTo>
                  <a:pt x="514263" y="171325"/>
                  <a:pt x="515041" y="171196"/>
                  <a:pt x="515870" y="171196"/>
                </a:cubicBezTo>
                <a:lnTo>
                  <a:pt x="520674" y="172435"/>
                </a:lnTo>
                <a:lnTo>
                  <a:pt x="520666" y="172440"/>
                </a:lnTo>
                <a:lnTo>
                  <a:pt x="520692" y="172440"/>
                </a:lnTo>
                <a:lnTo>
                  <a:pt x="520674" y="172435"/>
                </a:lnTo>
                <a:lnTo>
                  <a:pt x="527665" y="168500"/>
                </a:lnTo>
                <a:close/>
                <a:moveTo>
                  <a:pt x="474730" y="92441"/>
                </a:moveTo>
                <a:lnTo>
                  <a:pt x="448729" y="167852"/>
                </a:lnTo>
                <a:cubicBezTo>
                  <a:pt x="451892" y="167981"/>
                  <a:pt x="454666" y="169511"/>
                  <a:pt x="456299" y="171818"/>
                </a:cubicBezTo>
                <a:cubicBezTo>
                  <a:pt x="457802" y="170911"/>
                  <a:pt x="459617" y="170366"/>
                  <a:pt x="461561" y="170366"/>
                </a:cubicBezTo>
                <a:lnTo>
                  <a:pt x="461561" y="170340"/>
                </a:lnTo>
                <a:cubicBezTo>
                  <a:pt x="462132" y="170340"/>
                  <a:pt x="462676" y="170418"/>
                  <a:pt x="463220" y="170496"/>
                </a:cubicBezTo>
                <a:lnTo>
                  <a:pt x="478593" y="95345"/>
                </a:lnTo>
                <a:cubicBezTo>
                  <a:pt x="476986" y="94437"/>
                  <a:pt x="475715" y="93478"/>
                  <a:pt x="474730" y="92441"/>
                </a:cubicBezTo>
                <a:close/>
                <a:moveTo>
                  <a:pt x="505138" y="89486"/>
                </a:moveTo>
                <a:cubicBezTo>
                  <a:pt x="504516" y="90549"/>
                  <a:pt x="503816" y="91456"/>
                  <a:pt x="503064" y="92260"/>
                </a:cubicBezTo>
                <a:lnTo>
                  <a:pt x="529324" y="168474"/>
                </a:lnTo>
                <a:cubicBezTo>
                  <a:pt x="532746" y="168681"/>
                  <a:pt x="535624" y="170522"/>
                  <a:pt x="537127" y="173166"/>
                </a:cubicBezTo>
                <a:lnTo>
                  <a:pt x="537127" y="173140"/>
                </a:lnTo>
                <a:cubicBezTo>
                  <a:pt x="539642" y="172155"/>
                  <a:pt x="542623" y="170418"/>
                  <a:pt x="545397" y="167411"/>
                </a:cubicBezTo>
                <a:lnTo>
                  <a:pt x="510737" y="97859"/>
                </a:lnTo>
                <a:cubicBezTo>
                  <a:pt x="507393" y="95604"/>
                  <a:pt x="505734" y="92312"/>
                  <a:pt x="505138" y="89486"/>
                </a:cubicBezTo>
                <a:close/>
                <a:moveTo>
                  <a:pt x="471412" y="86635"/>
                </a:moveTo>
                <a:lnTo>
                  <a:pt x="429157" y="166270"/>
                </a:lnTo>
                <a:cubicBezTo>
                  <a:pt x="431490" y="170418"/>
                  <a:pt x="434627" y="173788"/>
                  <a:pt x="438879" y="175732"/>
                </a:cubicBezTo>
                <a:cubicBezTo>
                  <a:pt x="439345" y="171688"/>
                  <a:pt x="442715" y="168500"/>
                  <a:pt x="447070" y="167955"/>
                </a:cubicBezTo>
                <a:lnTo>
                  <a:pt x="473564" y="91119"/>
                </a:lnTo>
                <a:cubicBezTo>
                  <a:pt x="472397" y="89564"/>
                  <a:pt x="471749" y="88009"/>
                  <a:pt x="471412" y="86635"/>
                </a:cubicBezTo>
                <a:close/>
                <a:moveTo>
                  <a:pt x="486085" y="31859"/>
                </a:moveTo>
                <a:lnTo>
                  <a:pt x="490440" y="31859"/>
                </a:lnTo>
                <a:lnTo>
                  <a:pt x="490440" y="56330"/>
                </a:lnTo>
                <a:lnTo>
                  <a:pt x="499409" y="56330"/>
                </a:lnTo>
                <a:lnTo>
                  <a:pt x="499409" y="67737"/>
                </a:lnTo>
                <a:lnTo>
                  <a:pt x="538009" y="88397"/>
                </a:lnTo>
                <a:lnTo>
                  <a:pt x="538009" y="88449"/>
                </a:lnTo>
                <a:lnTo>
                  <a:pt x="545319" y="89201"/>
                </a:lnTo>
                <a:lnTo>
                  <a:pt x="545112" y="91327"/>
                </a:lnTo>
                <a:lnTo>
                  <a:pt x="538086" y="90601"/>
                </a:lnTo>
                <a:cubicBezTo>
                  <a:pt x="537049" y="92778"/>
                  <a:pt x="532668" y="100374"/>
                  <a:pt x="521366" y="100633"/>
                </a:cubicBezTo>
                <a:cubicBezTo>
                  <a:pt x="518022" y="100711"/>
                  <a:pt x="515300" y="100141"/>
                  <a:pt x="513096" y="99207"/>
                </a:cubicBezTo>
                <a:lnTo>
                  <a:pt x="546460" y="166167"/>
                </a:lnTo>
                <a:cubicBezTo>
                  <a:pt x="551981" y="159323"/>
                  <a:pt x="556284" y="146854"/>
                  <a:pt x="553822" y="124119"/>
                </a:cubicBezTo>
                <a:cubicBezTo>
                  <a:pt x="553822" y="124119"/>
                  <a:pt x="550270" y="124197"/>
                  <a:pt x="548896" y="123679"/>
                </a:cubicBezTo>
                <a:cubicBezTo>
                  <a:pt x="547522" y="123160"/>
                  <a:pt x="545915" y="122175"/>
                  <a:pt x="545915" y="122175"/>
                </a:cubicBezTo>
                <a:cubicBezTo>
                  <a:pt x="545915" y="122175"/>
                  <a:pt x="550996" y="119712"/>
                  <a:pt x="558851" y="113024"/>
                </a:cubicBezTo>
                <a:cubicBezTo>
                  <a:pt x="558851" y="113024"/>
                  <a:pt x="561884" y="110121"/>
                  <a:pt x="566420" y="109758"/>
                </a:cubicBezTo>
                <a:cubicBezTo>
                  <a:pt x="566420" y="109758"/>
                  <a:pt x="569635" y="109343"/>
                  <a:pt x="570594" y="111184"/>
                </a:cubicBezTo>
                <a:cubicBezTo>
                  <a:pt x="570594" y="111184"/>
                  <a:pt x="572201" y="111080"/>
                  <a:pt x="576012" y="110536"/>
                </a:cubicBezTo>
                <a:cubicBezTo>
                  <a:pt x="579849" y="109991"/>
                  <a:pt x="581948" y="111573"/>
                  <a:pt x="581948" y="111573"/>
                </a:cubicBezTo>
                <a:lnTo>
                  <a:pt x="581197" y="115617"/>
                </a:lnTo>
                <a:cubicBezTo>
                  <a:pt x="581197" y="115617"/>
                  <a:pt x="580419" y="117794"/>
                  <a:pt x="582700" y="118598"/>
                </a:cubicBezTo>
                <a:lnTo>
                  <a:pt x="583335" y="118997"/>
                </a:lnTo>
                <a:lnTo>
                  <a:pt x="582078" y="122434"/>
                </a:lnTo>
                <a:cubicBezTo>
                  <a:pt x="582000" y="122460"/>
                  <a:pt x="581845" y="122460"/>
                  <a:pt x="581845" y="122460"/>
                </a:cubicBezTo>
                <a:lnTo>
                  <a:pt x="579097" y="122460"/>
                </a:lnTo>
                <a:lnTo>
                  <a:pt x="577412" y="128915"/>
                </a:lnTo>
                <a:cubicBezTo>
                  <a:pt x="577412" y="128915"/>
                  <a:pt x="568183" y="126427"/>
                  <a:pt x="567924" y="131145"/>
                </a:cubicBezTo>
                <a:cubicBezTo>
                  <a:pt x="567639" y="135863"/>
                  <a:pt x="570957" y="167152"/>
                  <a:pt x="565669" y="179854"/>
                </a:cubicBezTo>
                <a:cubicBezTo>
                  <a:pt x="562454" y="187579"/>
                  <a:pt x="556284" y="200204"/>
                  <a:pt x="534016" y="208603"/>
                </a:cubicBezTo>
                <a:cubicBezTo>
                  <a:pt x="537775" y="209744"/>
                  <a:pt x="540886" y="211040"/>
                  <a:pt x="542623" y="212491"/>
                </a:cubicBezTo>
                <a:cubicBezTo>
                  <a:pt x="550141" y="218791"/>
                  <a:pt x="542312" y="225660"/>
                  <a:pt x="542312" y="225660"/>
                </a:cubicBezTo>
                <a:cubicBezTo>
                  <a:pt x="538501" y="229160"/>
                  <a:pt x="530932" y="227164"/>
                  <a:pt x="530932" y="227164"/>
                </a:cubicBezTo>
                <a:lnTo>
                  <a:pt x="512785" y="223483"/>
                </a:lnTo>
                <a:cubicBezTo>
                  <a:pt x="511800" y="225608"/>
                  <a:pt x="510478" y="226905"/>
                  <a:pt x="510478" y="226905"/>
                </a:cubicBezTo>
                <a:cubicBezTo>
                  <a:pt x="506953" y="230067"/>
                  <a:pt x="502727" y="229004"/>
                  <a:pt x="502727" y="229004"/>
                </a:cubicBezTo>
                <a:lnTo>
                  <a:pt x="479033" y="224183"/>
                </a:lnTo>
                <a:cubicBezTo>
                  <a:pt x="478593" y="225194"/>
                  <a:pt x="478230" y="225816"/>
                  <a:pt x="478230" y="225816"/>
                </a:cubicBezTo>
                <a:cubicBezTo>
                  <a:pt x="475560" y="230249"/>
                  <a:pt x="470660" y="228849"/>
                  <a:pt x="470660" y="228849"/>
                </a:cubicBezTo>
                <a:lnTo>
                  <a:pt x="433201" y="220476"/>
                </a:lnTo>
                <a:cubicBezTo>
                  <a:pt x="425891" y="217106"/>
                  <a:pt x="428224" y="210443"/>
                  <a:pt x="428224" y="210443"/>
                </a:cubicBezTo>
                <a:cubicBezTo>
                  <a:pt x="430091" y="205725"/>
                  <a:pt x="432294" y="203937"/>
                  <a:pt x="434083" y="203341"/>
                </a:cubicBezTo>
                <a:cubicBezTo>
                  <a:pt x="433072" y="202667"/>
                  <a:pt x="432139" y="201967"/>
                  <a:pt x="431283" y="201319"/>
                </a:cubicBezTo>
                <a:cubicBezTo>
                  <a:pt x="415211" y="189316"/>
                  <a:pt x="413163" y="176121"/>
                  <a:pt x="410519" y="156160"/>
                </a:cubicBezTo>
                <a:cubicBezTo>
                  <a:pt x="410519" y="156160"/>
                  <a:pt x="409663" y="149343"/>
                  <a:pt x="409689" y="142525"/>
                </a:cubicBezTo>
                <a:cubicBezTo>
                  <a:pt x="409715" y="136018"/>
                  <a:pt x="410700" y="129511"/>
                  <a:pt x="407149" y="129097"/>
                </a:cubicBezTo>
                <a:cubicBezTo>
                  <a:pt x="407149" y="129097"/>
                  <a:pt x="405956" y="128500"/>
                  <a:pt x="399916" y="129978"/>
                </a:cubicBezTo>
                <a:lnTo>
                  <a:pt x="397946" y="123653"/>
                </a:lnTo>
                <a:cubicBezTo>
                  <a:pt x="397946" y="123653"/>
                  <a:pt x="392865" y="124897"/>
                  <a:pt x="392865" y="121942"/>
                </a:cubicBezTo>
                <a:cubicBezTo>
                  <a:pt x="392865" y="121942"/>
                  <a:pt x="393046" y="120231"/>
                  <a:pt x="395561" y="118909"/>
                </a:cubicBezTo>
                <a:cubicBezTo>
                  <a:pt x="395561" y="118909"/>
                  <a:pt x="395846" y="117587"/>
                  <a:pt x="395224" y="116213"/>
                </a:cubicBezTo>
                <a:cubicBezTo>
                  <a:pt x="394628" y="114839"/>
                  <a:pt x="393746" y="111832"/>
                  <a:pt x="397039" y="111650"/>
                </a:cubicBezTo>
                <a:cubicBezTo>
                  <a:pt x="400331" y="111469"/>
                  <a:pt x="400668" y="111417"/>
                  <a:pt x="405852" y="112039"/>
                </a:cubicBezTo>
                <a:cubicBezTo>
                  <a:pt x="405852" y="112039"/>
                  <a:pt x="406812" y="109758"/>
                  <a:pt x="410830" y="110276"/>
                </a:cubicBezTo>
                <a:cubicBezTo>
                  <a:pt x="414848" y="110795"/>
                  <a:pt x="416585" y="112273"/>
                  <a:pt x="418555" y="113672"/>
                </a:cubicBezTo>
                <a:cubicBezTo>
                  <a:pt x="419021" y="114009"/>
                  <a:pt x="429468" y="121475"/>
                  <a:pt x="431179" y="121553"/>
                </a:cubicBezTo>
                <a:cubicBezTo>
                  <a:pt x="431179" y="121553"/>
                  <a:pt x="430842" y="122720"/>
                  <a:pt x="427421" y="123575"/>
                </a:cubicBezTo>
                <a:cubicBezTo>
                  <a:pt x="427421" y="123575"/>
                  <a:pt x="425399" y="124068"/>
                  <a:pt x="423402" y="124068"/>
                </a:cubicBezTo>
                <a:cubicBezTo>
                  <a:pt x="423402" y="124068"/>
                  <a:pt x="420577" y="148746"/>
                  <a:pt x="428224" y="164534"/>
                </a:cubicBezTo>
                <a:lnTo>
                  <a:pt x="468120" y="89331"/>
                </a:lnTo>
                <a:cubicBezTo>
                  <a:pt x="461017" y="96148"/>
                  <a:pt x="452151" y="94697"/>
                  <a:pt x="452151" y="94697"/>
                </a:cubicBezTo>
                <a:cubicBezTo>
                  <a:pt x="436623" y="92804"/>
                  <a:pt x="434601" y="82591"/>
                  <a:pt x="434342" y="79869"/>
                </a:cubicBezTo>
                <a:lnTo>
                  <a:pt x="429261" y="79350"/>
                </a:lnTo>
                <a:lnTo>
                  <a:pt x="429468" y="77224"/>
                </a:lnTo>
                <a:lnTo>
                  <a:pt x="436779" y="77976"/>
                </a:lnTo>
                <a:lnTo>
                  <a:pt x="478048" y="67685"/>
                </a:lnTo>
                <a:lnTo>
                  <a:pt x="478048" y="56253"/>
                </a:lnTo>
                <a:lnTo>
                  <a:pt x="486085" y="56253"/>
                </a:lnTo>
                <a:lnTo>
                  <a:pt x="486085" y="52779"/>
                </a:lnTo>
                <a:cubicBezTo>
                  <a:pt x="485151" y="52338"/>
                  <a:pt x="478463" y="49461"/>
                  <a:pt x="463428" y="48528"/>
                </a:cubicBezTo>
                <a:cubicBezTo>
                  <a:pt x="447174" y="47542"/>
                  <a:pt x="435275" y="47957"/>
                  <a:pt x="435275" y="47957"/>
                </a:cubicBezTo>
                <a:cubicBezTo>
                  <a:pt x="435275" y="47957"/>
                  <a:pt x="436520" y="42954"/>
                  <a:pt x="450674" y="40336"/>
                </a:cubicBezTo>
                <a:cubicBezTo>
                  <a:pt x="464802" y="37718"/>
                  <a:pt x="468872" y="42617"/>
                  <a:pt x="486085" y="37692"/>
                </a:cubicBezTo>
                <a:close/>
                <a:moveTo>
                  <a:pt x="375289" y="16850"/>
                </a:moveTo>
                <a:lnTo>
                  <a:pt x="375289" y="221746"/>
                </a:lnTo>
                <a:lnTo>
                  <a:pt x="703787" y="606964"/>
                </a:lnTo>
                <a:cubicBezTo>
                  <a:pt x="737876" y="599524"/>
                  <a:pt x="787622" y="588896"/>
                  <a:pt x="813416" y="583400"/>
                </a:cubicBezTo>
                <a:lnTo>
                  <a:pt x="821374" y="581689"/>
                </a:lnTo>
                <a:lnTo>
                  <a:pt x="822982" y="581352"/>
                </a:lnTo>
                <a:lnTo>
                  <a:pt x="823163" y="581274"/>
                </a:lnTo>
                <a:lnTo>
                  <a:pt x="823344" y="581274"/>
                </a:lnTo>
                <a:cubicBezTo>
                  <a:pt x="845094" y="577101"/>
                  <a:pt x="858937" y="568572"/>
                  <a:pt x="866869" y="554392"/>
                </a:cubicBezTo>
                <a:cubicBezTo>
                  <a:pt x="874232" y="541249"/>
                  <a:pt x="875009" y="525280"/>
                  <a:pt x="874854" y="512837"/>
                </a:cubicBezTo>
                <a:lnTo>
                  <a:pt x="874854" y="384622"/>
                </a:lnTo>
                <a:lnTo>
                  <a:pt x="560691" y="16850"/>
                </a:lnTo>
                <a:close/>
                <a:moveTo>
                  <a:pt x="358439" y="0"/>
                </a:moveTo>
                <a:lnTo>
                  <a:pt x="891730" y="0"/>
                </a:lnTo>
                <a:lnTo>
                  <a:pt x="891730" y="512630"/>
                </a:lnTo>
                <a:cubicBezTo>
                  <a:pt x="891885" y="526110"/>
                  <a:pt x="891159" y="545552"/>
                  <a:pt x="881594" y="562636"/>
                </a:cubicBezTo>
                <a:cubicBezTo>
                  <a:pt x="871847" y="580030"/>
                  <a:pt x="854686" y="592447"/>
                  <a:pt x="826533" y="597839"/>
                </a:cubicBezTo>
                <a:lnTo>
                  <a:pt x="824926" y="598176"/>
                </a:lnTo>
                <a:cubicBezTo>
                  <a:pt x="793559" y="604864"/>
                  <a:pt x="694169" y="626044"/>
                  <a:pt x="675142" y="630606"/>
                </a:cubicBezTo>
                <a:cubicBezTo>
                  <a:pt x="658370" y="634624"/>
                  <a:pt x="645227" y="640820"/>
                  <a:pt x="633587" y="652485"/>
                </a:cubicBezTo>
                <a:lnTo>
                  <a:pt x="625395" y="661195"/>
                </a:lnTo>
                <a:lnTo>
                  <a:pt x="617800" y="653159"/>
                </a:lnTo>
                <a:cubicBezTo>
                  <a:pt x="605927" y="641235"/>
                  <a:pt x="592525" y="634702"/>
                  <a:pt x="575727" y="630684"/>
                </a:cubicBezTo>
                <a:cubicBezTo>
                  <a:pt x="563439" y="627755"/>
                  <a:pt x="450155" y="603516"/>
                  <a:pt x="424439" y="598099"/>
                </a:cubicBezTo>
                <a:cubicBezTo>
                  <a:pt x="423169" y="597839"/>
                  <a:pt x="421951" y="597502"/>
                  <a:pt x="420706" y="597269"/>
                </a:cubicBezTo>
                <a:cubicBezTo>
                  <a:pt x="399320" y="593406"/>
                  <a:pt x="380137" y="582700"/>
                  <a:pt x="369716" y="565384"/>
                </a:cubicBezTo>
                <a:lnTo>
                  <a:pt x="369741" y="565384"/>
                </a:lnTo>
                <a:cubicBezTo>
                  <a:pt x="369093" y="564321"/>
                  <a:pt x="368497" y="563206"/>
                  <a:pt x="367927" y="562065"/>
                </a:cubicBezTo>
                <a:cubicBezTo>
                  <a:pt x="358957" y="544619"/>
                  <a:pt x="358439" y="524892"/>
                  <a:pt x="358439" y="513071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796465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 spalt med bakgrund – bild hög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tshållare för bild 14">
            <a:extLst>
              <a:ext uri="{FF2B5EF4-FFF2-40B4-BE49-F238E27FC236}">
                <a16:creationId xmlns:a16="http://schemas.microsoft.com/office/drawing/2014/main" id="{AC9716D6-4483-C860-0BBA-3EE16425F8D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72000" y="0"/>
            <a:ext cx="6120000" cy="6858000"/>
          </a:xfrm>
          <a:custGeom>
            <a:avLst/>
            <a:gdLst>
              <a:gd name="connsiteX0" fmla="*/ 5428709 w 6120000"/>
              <a:gd name="connsiteY0" fmla="*/ 6667500 h 6858000"/>
              <a:gd name="connsiteX1" fmla="*/ 5429422 w 6120000"/>
              <a:gd name="connsiteY1" fmla="*/ 6667650 h 6858000"/>
              <a:gd name="connsiteX2" fmla="*/ 5429893 w 6120000"/>
              <a:gd name="connsiteY2" fmla="*/ 6667500 h 6858000"/>
              <a:gd name="connsiteX3" fmla="*/ 4849827 w 6120000"/>
              <a:gd name="connsiteY3" fmla="*/ 6667500 h 6858000"/>
              <a:gd name="connsiteX4" fmla="*/ 4851238 w 6120000"/>
              <a:gd name="connsiteY4" fmla="*/ 6667763 h 6858000"/>
              <a:gd name="connsiteX5" fmla="*/ 4852209 w 6120000"/>
              <a:gd name="connsiteY5" fmla="*/ 6667500 h 6858000"/>
              <a:gd name="connsiteX6" fmla="*/ 4610399 w 6120000"/>
              <a:gd name="connsiteY6" fmla="*/ 6667500 h 6858000"/>
              <a:gd name="connsiteX7" fmla="*/ 4611759 w 6120000"/>
              <a:gd name="connsiteY7" fmla="*/ 6667763 h 6858000"/>
              <a:gd name="connsiteX8" fmla="*/ 4613119 w 6120000"/>
              <a:gd name="connsiteY8" fmla="*/ 6667500 h 6858000"/>
              <a:gd name="connsiteX9" fmla="*/ 4474598 w 6120000"/>
              <a:gd name="connsiteY9" fmla="*/ 6667500 h 6858000"/>
              <a:gd name="connsiteX10" fmla="*/ 4476327 w 6120000"/>
              <a:gd name="connsiteY10" fmla="*/ 6668008 h 6858000"/>
              <a:gd name="connsiteX11" fmla="*/ 4477975 w 6120000"/>
              <a:gd name="connsiteY11" fmla="*/ 6667500 h 6858000"/>
              <a:gd name="connsiteX12" fmla="*/ 0 w 6120000"/>
              <a:gd name="connsiteY12" fmla="*/ 0 h 6858000"/>
              <a:gd name="connsiteX13" fmla="*/ 24000 w 6120000"/>
              <a:gd name="connsiteY13" fmla="*/ 0 h 6858000"/>
              <a:gd name="connsiteX14" fmla="*/ 6120000 w 6120000"/>
              <a:gd name="connsiteY14" fmla="*/ 0 h 6858000"/>
              <a:gd name="connsiteX15" fmla="*/ 6120000 w 6120000"/>
              <a:gd name="connsiteY15" fmla="*/ 6858000 h 6858000"/>
              <a:gd name="connsiteX16" fmla="*/ 24000 w 6120000"/>
              <a:gd name="connsiteY16" fmla="*/ 6858000 h 6858000"/>
              <a:gd name="connsiteX17" fmla="*/ 0 w 6120000"/>
              <a:gd name="connsiteY1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120000" h="6858000">
                <a:moveTo>
                  <a:pt x="5428709" y="6667500"/>
                </a:moveTo>
                <a:lnTo>
                  <a:pt x="5429422" y="6667650"/>
                </a:lnTo>
                <a:lnTo>
                  <a:pt x="5429893" y="6667500"/>
                </a:lnTo>
                <a:close/>
                <a:moveTo>
                  <a:pt x="4849827" y="6667500"/>
                </a:moveTo>
                <a:lnTo>
                  <a:pt x="4851238" y="6667763"/>
                </a:lnTo>
                <a:lnTo>
                  <a:pt x="4852209" y="6667500"/>
                </a:lnTo>
                <a:close/>
                <a:moveTo>
                  <a:pt x="4610399" y="6667500"/>
                </a:moveTo>
                <a:lnTo>
                  <a:pt x="4611759" y="6667763"/>
                </a:lnTo>
                <a:lnTo>
                  <a:pt x="4613119" y="6667500"/>
                </a:lnTo>
                <a:close/>
                <a:moveTo>
                  <a:pt x="4474598" y="6667500"/>
                </a:moveTo>
                <a:lnTo>
                  <a:pt x="4476327" y="6668008"/>
                </a:lnTo>
                <a:lnTo>
                  <a:pt x="4477975" y="6667500"/>
                </a:lnTo>
                <a:close/>
                <a:moveTo>
                  <a:pt x="0" y="0"/>
                </a:moveTo>
                <a:lnTo>
                  <a:pt x="24000" y="0"/>
                </a:lnTo>
                <a:lnTo>
                  <a:pt x="6120000" y="0"/>
                </a:lnTo>
                <a:lnTo>
                  <a:pt x="6120000" y="6858000"/>
                </a:lnTo>
                <a:lnTo>
                  <a:pt x="24000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 bIns="1368000"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Använd bildbanken i menyfliksområdet för att </a:t>
            </a:r>
            <a:br>
              <a:rPr lang="sv-SE" dirty="0"/>
            </a:br>
            <a:r>
              <a:rPr lang="sv-SE" dirty="0"/>
              <a:t>lägga till bild eller illustration</a:t>
            </a:r>
          </a:p>
        </p:txBody>
      </p:sp>
      <p:sp>
        <p:nvSpPr>
          <p:cNvPr id="10" name="Logo">
            <a:extLst>
              <a:ext uri="{FF2B5EF4-FFF2-40B4-BE49-F238E27FC236}">
                <a16:creationId xmlns:a16="http://schemas.microsoft.com/office/drawing/2014/main" id="{7D2256DA-9AD4-6767-E7D4-F360C15B433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667444" y="5852160"/>
            <a:ext cx="897493" cy="677646"/>
          </a:xfrm>
          <a:custGeom>
            <a:avLst/>
            <a:gdLst>
              <a:gd name="connsiteX0" fmla="*/ 849314 w 897493"/>
              <a:gd name="connsiteY0" fmla="*/ 585048 h 677646"/>
              <a:gd name="connsiteX1" fmla="*/ 821178 w 897493"/>
              <a:gd name="connsiteY1" fmla="*/ 622061 h 677646"/>
              <a:gd name="connsiteX2" fmla="*/ 849314 w 897493"/>
              <a:gd name="connsiteY2" fmla="*/ 659689 h 677646"/>
              <a:gd name="connsiteX3" fmla="*/ 877116 w 897493"/>
              <a:gd name="connsiteY3" fmla="*/ 622061 h 677646"/>
              <a:gd name="connsiteX4" fmla="*/ 849314 w 897493"/>
              <a:gd name="connsiteY4" fmla="*/ 585048 h 677646"/>
              <a:gd name="connsiteX5" fmla="*/ 165658 w 897493"/>
              <a:gd name="connsiteY5" fmla="*/ 584769 h 677646"/>
              <a:gd name="connsiteX6" fmla="*/ 136888 w 897493"/>
              <a:gd name="connsiteY6" fmla="*/ 622471 h 677646"/>
              <a:gd name="connsiteX7" fmla="*/ 165658 w 897493"/>
              <a:gd name="connsiteY7" fmla="*/ 660043 h 677646"/>
              <a:gd name="connsiteX8" fmla="*/ 194278 w 897493"/>
              <a:gd name="connsiteY8" fmla="*/ 622471 h 677646"/>
              <a:gd name="connsiteX9" fmla="*/ 165658 w 897493"/>
              <a:gd name="connsiteY9" fmla="*/ 584769 h 677646"/>
              <a:gd name="connsiteX10" fmla="*/ 363173 w 897493"/>
              <a:gd name="connsiteY10" fmla="*/ 584546 h 677646"/>
              <a:gd name="connsiteX11" fmla="*/ 334552 w 897493"/>
              <a:gd name="connsiteY11" fmla="*/ 612757 h 677646"/>
              <a:gd name="connsiteX12" fmla="*/ 389858 w 897493"/>
              <a:gd name="connsiteY12" fmla="*/ 612757 h 677646"/>
              <a:gd name="connsiteX13" fmla="*/ 363173 w 897493"/>
              <a:gd name="connsiteY13" fmla="*/ 584546 h 677646"/>
              <a:gd name="connsiteX14" fmla="*/ 590408 w 897493"/>
              <a:gd name="connsiteY14" fmla="*/ 568802 h 677646"/>
              <a:gd name="connsiteX15" fmla="*/ 611138 w 897493"/>
              <a:gd name="connsiteY15" fmla="*/ 568802 h 677646"/>
              <a:gd name="connsiteX16" fmla="*/ 611138 w 897493"/>
              <a:gd name="connsiteY16" fmla="*/ 634027 h 677646"/>
              <a:gd name="connsiteX17" fmla="*/ 632836 w 897493"/>
              <a:gd name="connsiteY17" fmla="*/ 657809 h 677646"/>
              <a:gd name="connsiteX18" fmla="*/ 657865 w 897493"/>
              <a:gd name="connsiteY18" fmla="*/ 631124 h 677646"/>
              <a:gd name="connsiteX19" fmla="*/ 657865 w 897493"/>
              <a:gd name="connsiteY19" fmla="*/ 568821 h 677646"/>
              <a:gd name="connsiteX20" fmla="*/ 678652 w 897493"/>
              <a:gd name="connsiteY20" fmla="*/ 568821 h 677646"/>
              <a:gd name="connsiteX21" fmla="*/ 678652 w 897493"/>
              <a:gd name="connsiteY21" fmla="*/ 675283 h 677646"/>
              <a:gd name="connsiteX22" fmla="*/ 658275 w 897493"/>
              <a:gd name="connsiteY22" fmla="*/ 675283 h 677646"/>
              <a:gd name="connsiteX23" fmla="*/ 658275 w 897493"/>
              <a:gd name="connsiteY23" fmla="*/ 656841 h 677646"/>
              <a:gd name="connsiteX24" fmla="*/ 657158 w 897493"/>
              <a:gd name="connsiteY24" fmla="*/ 656841 h 677646"/>
              <a:gd name="connsiteX25" fmla="*/ 625337 w 897493"/>
              <a:gd name="connsiteY25" fmla="*/ 676660 h 677646"/>
              <a:gd name="connsiteX26" fmla="*/ 590408 w 897493"/>
              <a:gd name="connsiteY26" fmla="*/ 636520 h 677646"/>
              <a:gd name="connsiteX27" fmla="*/ 363043 w 897493"/>
              <a:gd name="connsiteY27" fmla="*/ 567444 h 677646"/>
              <a:gd name="connsiteX28" fmla="*/ 410179 w 897493"/>
              <a:gd name="connsiteY28" fmla="*/ 620945 h 677646"/>
              <a:gd name="connsiteX29" fmla="*/ 410179 w 897493"/>
              <a:gd name="connsiteY29" fmla="*/ 628296 h 677646"/>
              <a:gd name="connsiteX30" fmla="*/ 334497 w 897493"/>
              <a:gd name="connsiteY30" fmla="*/ 628296 h 677646"/>
              <a:gd name="connsiteX31" fmla="*/ 364718 w 897493"/>
              <a:gd name="connsiteY31" fmla="*/ 660322 h 677646"/>
              <a:gd name="connsiteX32" fmla="*/ 389244 w 897493"/>
              <a:gd name="connsiteY32" fmla="*/ 645137 h 677646"/>
              <a:gd name="connsiteX33" fmla="*/ 408858 w 897493"/>
              <a:gd name="connsiteY33" fmla="*/ 648672 h 677646"/>
              <a:gd name="connsiteX34" fmla="*/ 364494 w 897493"/>
              <a:gd name="connsiteY34" fmla="*/ 677442 h 677646"/>
              <a:gd name="connsiteX35" fmla="*/ 313822 w 897493"/>
              <a:gd name="connsiteY35" fmla="*/ 622751 h 677646"/>
              <a:gd name="connsiteX36" fmla="*/ 363043 w 897493"/>
              <a:gd name="connsiteY36" fmla="*/ 567444 h 677646"/>
              <a:gd name="connsiteX37" fmla="*/ 165583 w 897493"/>
              <a:gd name="connsiteY37" fmla="*/ 567444 h 677646"/>
              <a:gd name="connsiteX38" fmla="*/ 215213 w 897493"/>
              <a:gd name="connsiteY38" fmla="*/ 622545 h 677646"/>
              <a:gd name="connsiteX39" fmla="*/ 165583 w 897493"/>
              <a:gd name="connsiteY39" fmla="*/ 677442 h 677646"/>
              <a:gd name="connsiteX40" fmla="*/ 115953 w 897493"/>
              <a:gd name="connsiteY40" fmla="*/ 622545 h 677646"/>
              <a:gd name="connsiteX41" fmla="*/ 165583 w 897493"/>
              <a:gd name="connsiteY41" fmla="*/ 567444 h 677646"/>
              <a:gd name="connsiteX42" fmla="*/ 844886 w 897493"/>
              <a:gd name="connsiteY42" fmla="*/ 567426 h 677646"/>
              <a:gd name="connsiteX43" fmla="*/ 875516 w 897493"/>
              <a:gd name="connsiteY43" fmla="*/ 586072 h 677646"/>
              <a:gd name="connsiteX44" fmla="*/ 876763 w 897493"/>
              <a:gd name="connsiteY44" fmla="*/ 586072 h 677646"/>
              <a:gd name="connsiteX45" fmla="*/ 876763 w 897493"/>
              <a:gd name="connsiteY45" fmla="*/ 568821 h 677646"/>
              <a:gd name="connsiteX46" fmla="*/ 897493 w 897493"/>
              <a:gd name="connsiteY46" fmla="*/ 568821 h 677646"/>
              <a:gd name="connsiteX47" fmla="*/ 897493 w 897493"/>
              <a:gd name="connsiteY47" fmla="*/ 675265 h 677646"/>
              <a:gd name="connsiteX48" fmla="*/ 877247 w 897493"/>
              <a:gd name="connsiteY48" fmla="*/ 675265 h 677646"/>
              <a:gd name="connsiteX49" fmla="*/ 877247 w 897493"/>
              <a:gd name="connsiteY49" fmla="*/ 658703 h 677646"/>
              <a:gd name="connsiteX50" fmla="*/ 875516 w 897493"/>
              <a:gd name="connsiteY50" fmla="*/ 658703 h 677646"/>
              <a:gd name="connsiteX51" fmla="*/ 844737 w 897493"/>
              <a:gd name="connsiteY51" fmla="*/ 677349 h 677646"/>
              <a:gd name="connsiteX52" fmla="*/ 800243 w 897493"/>
              <a:gd name="connsiteY52" fmla="*/ 622248 h 677646"/>
              <a:gd name="connsiteX53" fmla="*/ 844886 w 897493"/>
              <a:gd name="connsiteY53" fmla="*/ 567426 h 677646"/>
              <a:gd name="connsiteX54" fmla="*/ 749868 w 897493"/>
              <a:gd name="connsiteY54" fmla="*/ 567426 h 677646"/>
              <a:gd name="connsiteX55" fmla="*/ 786118 w 897493"/>
              <a:gd name="connsiteY55" fmla="*/ 607565 h 677646"/>
              <a:gd name="connsiteX56" fmla="*/ 786118 w 897493"/>
              <a:gd name="connsiteY56" fmla="*/ 675283 h 677646"/>
              <a:gd name="connsiteX57" fmla="*/ 765388 w 897493"/>
              <a:gd name="connsiteY57" fmla="*/ 675283 h 677646"/>
              <a:gd name="connsiteX58" fmla="*/ 765388 w 897493"/>
              <a:gd name="connsiteY58" fmla="*/ 610059 h 677646"/>
              <a:gd name="connsiteX59" fmla="*/ 742796 w 897493"/>
              <a:gd name="connsiteY59" fmla="*/ 585383 h 677646"/>
              <a:gd name="connsiteX60" fmla="*/ 717990 w 897493"/>
              <a:gd name="connsiteY60" fmla="*/ 612069 h 677646"/>
              <a:gd name="connsiteX61" fmla="*/ 717990 w 897493"/>
              <a:gd name="connsiteY61" fmla="*/ 675283 h 677646"/>
              <a:gd name="connsiteX62" fmla="*/ 697260 w 897493"/>
              <a:gd name="connsiteY62" fmla="*/ 675283 h 677646"/>
              <a:gd name="connsiteX63" fmla="*/ 697260 w 897493"/>
              <a:gd name="connsiteY63" fmla="*/ 568821 h 677646"/>
              <a:gd name="connsiteX64" fmla="*/ 717153 w 897493"/>
              <a:gd name="connsiteY64" fmla="*/ 568821 h 677646"/>
              <a:gd name="connsiteX65" fmla="*/ 717153 w 897493"/>
              <a:gd name="connsiteY65" fmla="*/ 586147 h 677646"/>
              <a:gd name="connsiteX66" fmla="*/ 718474 w 897493"/>
              <a:gd name="connsiteY66" fmla="*/ 586147 h 677646"/>
              <a:gd name="connsiteX67" fmla="*/ 749868 w 897493"/>
              <a:gd name="connsiteY67" fmla="*/ 567426 h 677646"/>
              <a:gd name="connsiteX68" fmla="*/ 476855 w 897493"/>
              <a:gd name="connsiteY68" fmla="*/ 567426 h 677646"/>
              <a:gd name="connsiteX69" fmla="*/ 513106 w 897493"/>
              <a:gd name="connsiteY69" fmla="*/ 607565 h 677646"/>
              <a:gd name="connsiteX70" fmla="*/ 513106 w 897493"/>
              <a:gd name="connsiteY70" fmla="*/ 675283 h 677646"/>
              <a:gd name="connsiteX71" fmla="*/ 492375 w 897493"/>
              <a:gd name="connsiteY71" fmla="*/ 675283 h 677646"/>
              <a:gd name="connsiteX72" fmla="*/ 492375 w 897493"/>
              <a:gd name="connsiteY72" fmla="*/ 610059 h 677646"/>
              <a:gd name="connsiteX73" fmla="*/ 469784 w 897493"/>
              <a:gd name="connsiteY73" fmla="*/ 585383 h 677646"/>
              <a:gd name="connsiteX74" fmla="*/ 444978 w 897493"/>
              <a:gd name="connsiteY74" fmla="*/ 612069 h 677646"/>
              <a:gd name="connsiteX75" fmla="*/ 444978 w 897493"/>
              <a:gd name="connsiteY75" fmla="*/ 675283 h 677646"/>
              <a:gd name="connsiteX76" fmla="*/ 424248 w 897493"/>
              <a:gd name="connsiteY76" fmla="*/ 675283 h 677646"/>
              <a:gd name="connsiteX77" fmla="*/ 424248 w 897493"/>
              <a:gd name="connsiteY77" fmla="*/ 568821 h 677646"/>
              <a:gd name="connsiteX78" fmla="*/ 444141 w 897493"/>
              <a:gd name="connsiteY78" fmla="*/ 568821 h 677646"/>
              <a:gd name="connsiteX79" fmla="*/ 444141 w 897493"/>
              <a:gd name="connsiteY79" fmla="*/ 586147 h 677646"/>
              <a:gd name="connsiteX80" fmla="*/ 445462 w 897493"/>
              <a:gd name="connsiteY80" fmla="*/ 586147 h 677646"/>
              <a:gd name="connsiteX81" fmla="*/ 476855 w 897493"/>
              <a:gd name="connsiteY81" fmla="*/ 567426 h 677646"/>
              <a:gd name="connsiteX82" fmla="*/ 535139 w 897493"/>
              <a:gd name="connsiteY82" fmla="*/ 543308 h 677646"/>
              <a:gd name="connsiteX83" fmla="*/ 555869 w 897493"/>
              <a:gd name="connsiteY83" fmla="*/ 543308 h 677646"/>
              <a:gd name="connsiteX84" fmla="*/ 555869 w 897493"/>
              <a:gd name="connsiteY84" fmla="*/ 568821 h 677646"/>
              <a:gd name="connsiteX85" fmla="*/ 577697 w 897493"/>
              <a:gd name="connsiteY85" fmla="*/ 568821 h 677646"/>
              <a:gd name="connsiteX86" fmla="*/ 577697 w 897493"/>
              <a:gd name="connsiteY86" fmla="*/ 585457 h 677646"/>
              <a:gd name="connsiteX87" fmla="*/ 555869 w 897493"/>
              <a:gd name="connsiteY87" fmla="*/ 585457 h 677646"/>
              <a:gd name="connsiteX88" fmla="*/ 555869 w 897493"/>
              <a:gd name="connsiteY88" fmla="*/ 644020 h 677646"/>
              <a:gd name="connsiteX89" fmla="*/ 568616 w 897493"/>
              <a:gd name="connsiteY89" fmla="*/ 658237 h 677646"/>
              <a:gd name="connsiteX90" fmla="*/ 575892 w 897493"/>
              <a:gd name="connsiteY90" fmla="*/ 657344 h 677646"/>
              <a:gd name="connsiteX91" fmla="*/ 579633 w 897493"/>
              <a:gd name="connsiteY91" fmla="*/ 674464 h 677646"/>
              <a:gd name="connsiteX92" fmla="*/ 566178 w 897493"/>
              <a:gd name="connsiteY92" fmla="*/ 676679 h 677646"/>
              <a:gd name="connsiteX93" fmla="*/ 566197 w 897493"/>
              <a:gd name="connsiteY93" fmla="*/ 676660 h 677646"/>
              <a:gd name="connsiteX94" fmla="*/ 535139 w 897493"/>
              <a:gd name="connsiteY94" fmla="*/ 648318 h 677646"/>
              <a:gd name="connsiteX95" fmla="*/ 535139 w 897493"/>
              <a:gd name="connsiteY95" fmla="*/ 585457 h 677646"/>
              <a:gd name="connsiteX96" fmla="*/ 519544 w 897493"/>
              <a:gd name="connsiteY96" fmla="*/ 585457 h 677646"/>
              <a:gd name="connsiteX97" fmla="*/ 519544 w 897493"/>
              <a:gd name="connsiteY97" fmla="*/ 568821 h 677646"/>
              <a:gd name="connsiteX98" fmla="*/ 535139 w 897493"/>
              <a:gd name="connsiteY98" fmla="*/ 568821 h 677646"/>
              <a:gd name="connsiteX99" fmla="*/ 275115 w 897493"/>
              <a:gd name="connsiteY99" fmla="*/ 533315 h 677646"/>
              <a:gd name="connsiteX100" fmla="*/ 295845 w 897493"/>
              <a:gd name="connsiteY100" fmla="*/ 533315 h 677646"/>
              <a:gd name="connsiteX101" fmla="*/ 295845 w 897493"/>
              <a:gd name="connsiteY101" fmla="*/ 646160 h 677646"/>
              <a:gd name="connsiteX102" fmla="*/ 304368 w 897493"/>
              <a:gd name="connsiteY102" fmla="*/ 658573 h 677646"/>
              <a:gd name="connsiteX103" fmla="*/ 310881 w 897493"/>
              <a:gd name="connsiteY103" fmla="*/ 657605 h 677646"/>
              <a:gd name="connsiteX104" fmla="*/ 314622 w 897493"/>
              <a:gd name="connsiteY104" fmla="*/ 674167 h 677646"/>
              <a:gd name="connsiteX105" fmla="*/ 301726 w 897493"/>
              <a:gd name="connsiteY105" fmla="*/ 676046 h 677646"/>
              <a:gd name="connsiteX106" fmla="*/ 275115 w 897493"/>
              <a:gd name="connsiteY106" fmla="*/ 650478 h 677646"/>
              <a:gd name="connsiteX107" fmla="*/ 275115 w 897493"/>
              <a:gd name="connsiteY107" fmla="*/ 533334 h 677646"/>
              <a:gd name="connsiteX108" fmla="*/ 228202 w 897493"/>
              <a:gd name="connsiteY108" fmla="*/ 533315 h 677646"/>
              <a:gd name="connsiteX109" fmla="*/ 248932 w 897493"/>
              <a:gd name="connsiteY109" fmla="*/ 533315 h 677646"/>
              <a:gd name="connsiteX110" fmla="*/ 248932 w 897493"/>
              <a:gd name="connsiteY110" fmla="*/ 646160 h 677646"/>
              <a:gd name="connsiteX111" fmla="*/ 257455 w 897493"/>
              <a:gd name="connsiteY111" fmla="*/ 658573 h 677646"/>
              <a:gd name="connsiteX112" fmla="*/ 263968 w 897493"/>
              <a:gd name="connsiteY112" fmla="*/ 657605 h 677646"/>
              <a:gd name="connsiteX113" fmla="*/ 267709 w 897493"/>
              <a:gd name="connsiteY113" fmla="*/ 674167 h 677646"/>
              <a:gd name="connsiteX114" fmla="*/ 254813 w 897493"/>
              <a:gd name="connsiteY114" fmla="*/ 676046 h 677646"/>
              <a:gd name="connsiteX115" fmla="*/ 228202 w 897493"/>
              <a:gd name="connsiteY115" fmla="*/ 650478 h 677646"/>
              <a:gd name="connsiteX116" fmla="*/ 228202 w 897493"/>
              <a:gd name="connsiteY116" fmla="*/ 533334 h 677646"/>
              <a:gd name="connsiteX117" fmla="*/ 54115 w 897493"/>
              <a:gd name="connsiteY117" fmla="*/ 531398 h 677646"/>
              <a:gd name="connsiteX118" fmla="*/ 103671 w 897493"/>
              <a:gd name="connsiteY118" fmla="*/ 570626 h 677646"/>
              <a:gd name="connsiteX119" fmla="*/ 83015 w 897493"/>
              <a:gd name="connsiteY119" fmla="*/ 570626 h 677646"/>
              <a:gd name="connsiteX120" fmla="*/ 53631 w 897493"/>
              <a:gd name="connsiteY120" fmla="*/ 549896 h 677646"/>
              <a:gd name="connsiteX121" fmla="*/ 25141 w 897493"/>
              <a:gd name="connsiteY121" fmla="*/ 570905 h 677646"/>
              <a:gd name="connsiteX122" fmla="*/ 50933 w 897493"/>
              <a:gd name="connsiteY122" fmla="*/ 592529 h 677646"/>
              <a:gd name="connsiteX123" fmla="*/ 64796 w 897493"/>
              <a:gd name="connsiteY123" fmla="*/ 596139 h 677646"/>
              <a:gd name="connsiteX124" fmla="*/ 105625 w 897493"/>
              <a:gd name="connsiteY124" fmla="*/ 636055 h 677646"/>
              <a:gd name="connsiteX125" fmla="*/ 53092 w 897493"/>
              <a:gd name="connsiteY125" fmla="*/ 677646 h 677646"/>
              <a:gd name="connsiteX126" fmla="*/ 0 w 897493"/>
              <a:gd name="connsiteY126" fmla="*/ 636055 h 677646"/>
              <a:gd name="connsiteX127" fmla="*/ 21493 w 897493"/>
              <a:gd name="connsiteY127" fmla="*/ 636055 h 677646"/>
              <a:gd name="connsiteX128" fmla="*/ 52961 w 897493"/>
              <a:gd name="connsiteY128" fmla="*/ 658851 h 677646"/>
              <a:gd name="connsiteX129" fmla="*/ 52924 w 897493"/>
              <a:gd name="connsiteY129" fmla="*/ 658869 h 677646"/>
              <a:gd name="connsiteX130" fmla="*/ 84392 w 897493"/>
              <a:gd name="connsiteY130" fmla="*/ 635851 h 677646"/>
              <a:gd name="connsiteX131" fmla="*/ 57501 w 897493"/>
              <a:gd name="connsiteY131" fmla="*/ 614227 h 677646"/>
              <a:gd name="connsiteX132" fmla="*/ 40735 w 897493"/>
              <a:gd name="connsiteY132" fmla="*/ 609649 h 677646"/>
              <a:gd name="connsiteX133" fmla="*/ 3796 w 897493"/>
              <a:gd name="connsiteY133" fmla="*/ 572152 h 677646"/>
              <a:gd name="connsiteX134" fmla="*/ 54115 w 897493"/>
              <a:gd name="connsiteY134" fmla="*/ 531398 h 677646"/>
              <a:gd name="connsiteX135" fmla="*/ 556819 w 897493"/>
              <a:gd name="connsiteY135" fmla="*/ 304164 h 677646"/>
              <a:gd name="connsiteX136" fmla="*/ 553134 w 897493"/>
              <a:gd name="connsiteY136" fmla="*/ 305057 h 677646"/>
              <a:gd name="connsiteX137" fmla="*/ 553599 w 897493"/>
              <a:gd name="connsiteY137" fmla="*/ 359469 h 677646"/>
              <a:gd name="connsiteX138" fmla="*/ 556279 w 897493"/>
              <a:gd name="connsiteY138" fmla="*/ 361033 h 677646"/>
              <a:gd name="connsiteX139" fmla="*/ 561210 w 897493"/>
              <a:gd name="connsiteY139" fmla="*/ 359079 h 677646"/>
              <a:gd name="connsiteX140" fmla="*/ 565211 w 897493"/>
              <a:gd name="connsiteY140" fmla="*/ 360288 h 677646"/>
              <a:gd name="connsiteX141" fmla="*/ 565192 w 897493"/>
              <a:gd name="connsiteY141" fmla="*/ 360307 h 677646"/>
              <a:gd name="connsiteX142" fmla="*/ 567984 w 897493"/>
              <a:gd name="connsiteY142" fmla="*/ 358205 h 677646"/>
              <a:gd name="connsiteX143" fmla="*/ 545039 w 897493"/>
              <a:gd name="connsiteY143" fmla="*/ 303736 h 677646"/>
              <a:gd name="connsiteX144" fmla="*/ 534060 w 897493"/>
              <a:gd name="connsiteY144" fmla="*/ 357423 h 677646"/>
              <a:gd name="connsiteX145" fmla="*/ 537279 w 897493"/>
              <a:gd name="connsiteY145" fmla="*/ 359600 h 677646"/>
              <a:gd name="connsiteX146" fmla="*/ 541299 w 897493"/>
              <a:gd name="connsiteY146" fmla="*/ 358372 h 677646"/>
              <a:gd name="connsiteX147" fmla="*/ 546677 w 897493"/>
              <a:gd name="connsiteY147" fmla="*/ 360810 h 677646"/>
              <a:gd name="connsiteX148" fmla="*/ 549096 w 897493"/>
              <a:gd name="connsiteY148" fmla="*/ 359469 h 677646"/>
              <a:gd name="connsiteX149" fmla="*/ 549096 w 897493"/>
              <a:gd name="connsiteY149" fmla="*/ 305076 h 677646"/>
              <a:gd name="connsiteX150" fmla="*/ 545039 w 897493"/>
              <a:gd name="connsiteY150" fmla="*/ 303736 h 677646"/>
              <a:gd name="connsiteX151" fmla="*/ 560671 w 897493"/>
              <a:gd name="connsiteY151" fmla="*/ 301837 h 677646"/>
              <a:gd name="connsiteX152" fmla="*/ 557861 w 897493"/>
              <a:gd name="connsiteY152" fmla="*/ 303699 h 677646"/>
              <a:gd name="connsiteX153" fmla="*/ 569063 w 897493"/>
              <a:gd name="connsiteY153" fmla="*/ 357851 h 677646"/>
              <a:gd name="connsiteX154" fmla="*/ 570775 w 897493"/>
              <a:gd name="connsiteY154" fmla="*/ 357627 h 677646"/>
              <a:gd name="connsiteX155" fmla="*/ 574224 w 897493"/>
              <a:gd name="connsiteY155" fmla="*/ 358517 h 677646"/>
              <a:gd name="connsiteX156" fmla="*/ 574218 w 897493"/>
              <a:gd name="connsiteY156" fmla="*/ 358520 h 677646"/>
              <a:gd name="connsiteX157" fmla="*/ 574237 w 897493"/>
              <a:gd name="connsiteY157" fmla="*/ 358520 h 677646"/>
              <a:gd name="connsiteX158" fmla="*/ 574224 w 897493"/>
              <a:gd name="connsiteY158" fmla="*/ 358517 h 677646"/>
              <a:gd name="connsiteX159" fmla="*/ 579242 w 897493"/>
              <a:gd name="connsiteY159" fmla="*/ 355692 h 677646"/>
              <a:gd name="connsiteX160" fmla="*/ 541243 w 897493"/>
              <a:gd name="connsiteY160" fmla="*/ 301094 h 677646"/>
              <a:gd name="connsiteX161" fmla="*/ 522578 w 897493"/>
              <a:gd name="connsiteY161" fmla="*/ 355227 h 677646"/>
              <a:gd name="connsiteX162" fmla="*/ 528012 w 897493"/>
              <a:gd name="connsiteY162" fmla="*/ 358074 h 677646"/>
              <a:gd name="connsiteX163" fmla="*/ 531789 w 897493"/>
              <a:gd name="connsiteY163" fmla="*/ 357032 h 677646"/>
              <a:gd name="connsiteX164" fmla="*/ 531789 w 897493"/>
              <a:gd name="connsiteY164" fmla="*/ 357014 h 677646"/>
              <a:gd name="connsiteX165" fmla="*/ 532980 w 897493"/>
              <a:gd name="connsiteY165" fmla="*/ 357125 h 677646"/>
              <a:gd name="connsiteX166" fmla="*/ 544016 w 897493"/>
              <a:gd name="connsiteY166" fmla="*/ 303178 h 677646"/>
              <a:gd name="connsiteX167" fmla="*/ 541243 w 897493"/>
              <a:gd name="connsiteY167" fmla="*/ 301094 h 677646"/>
              <a:gd name="connsiteX168" fmla="*/ 563071 w 897493"/>
              <a:gd name="connsiteY168" fmla="*/ 298972 h 677646"/>
              <a:gd name="connsiteX169" fmla="*/ 561582 w 897493"/>
              <a:gd name="connsiteY169" fmla="*/ 300963 h 677646"/>
              <a:gd name="connsiteX170" fmla="*/ 580433 w 897493"/>
              <a:gd name="connsiteY170" fmla="*/ 355673 h 677646"/>
              <a:gd name="connsiteX171" fmla="*/ 586034 w 897493"/>
              <a:gd name="connsiteY171" fmla="*/ 359042 h 677646"/>
              <a:gd name="connsiteX172" fmla="*/ 586034 w 897493"/>
              <a:gd name="connsiteY172" fmla="*/ 359023 h 677646"/>
              <a:gd name="connsiteX173" fmla="*/ 591971 w 897493"/>
              <a:gd name="connsiteY173" fmla="*/ 354910 h 677646"/>
              <a:gd name="connsiteX174" fmla="*/ 567090 w 897493"/>
              <a:gd name="connsiteY174" fmla="*/ 304982 h 677646"/>
              <a:gd name="connsiteX175" fmla="*/ 563071 w 897493"/>
              <a:gd name="connsiteY175" fmla="*/ 298972 h 677646"/>
              <a:gd name="connsiteX176" fmla="*/ 538861 w 897493"/>
              <a:gd name="connsiteY176" fmla="*/ 296925 h 677646"/>
              <a:gd name="connsiteX177" fmla="*/ 508528 w 897493"/>
              <a:gd name="connsiteY177" fmla="*/ 354092 h 677646"/>
              <a:gd name="connsiteX178" fmla="*/ 515507 w 897493"/>
              <a:gd name="connsiteY178" fmla="*/ 360884 h 677646"/>
              <a:gd name="connsiteX179" fmla="*/ 521387 w 897493"/>
              <a:gd name="connsiteY179" fmla="*/ 355302 h 677646"/>
              <a:gd name="connsiteX180" fmla="*/ 540406 w 897493"/>
              <a:gd name="connsiteY180" fmla="*/ 300144 h 677646"/>
              <a:gd name="connsiteX181" fmla="*/ 538861 w 897493"/>
              <a:gd name="connsiteY181" fmla="*/ 296925 h 677646"/>
              <a:gd name="connsiteX182" fmla="*/ 549394 w 897493"/>
              <a:gd name="connsiteY182" fmla="*/ 257641 h 677646"/>
              <a:gd name="connsiteX183" fmla="*/ 552520 w 897493"/>
              <a:gd name="connsiteY183" fmla="*/ 257641 h 677646"/>
              <a:gd name="connsiteX184" fmla="*/ 552520 w 897493"/>
              <a:gd name="connsiteY184" fmla="*/ 275171 h 677646"/>
              <a:gd name="connsiteX185" fmla="*/ 558958 w 897493"/>
              <a:gd name="connsiteY185" fmla="*/ 275171 h 677646"/>
              <a:gd name="connsiteX186" fmla="*/ 558958 w 897493"/>
              <a:gd name="connsiteY186" fmla="*/ 283359 h 677646"/>
              <a:gd name="connsiteX187" fmla="*/ 586668 w 897493"/>
              <a:gd name="connsiteY187" fmla="*/ 298191 h 677646"/>
              <a:gd name="connsiteX188" fmla="*/ 586668 w 897493"/>
              <a:gd name="connsiteY188" fmla="*/ 298227 h 677646"/>
              <a:gd name="connsiteX189" fmla="*/ 591915 w 897493"/>
              <a:gd name="connsiteY189" fmla="*/ 298767 h 677646"/>
              <a:gd name="connsiteX190" fmla="*/ 591767 w 897493"/>
              <a:gd name="connsiteY190" fmla="*/ 300293 h 677646"/>
              <a:gd name="connsiteX191" fmla="*/ 586723 w 897493"/>
              <a:gd name="connsiteY191" fmla="*/ 299772 h 677646"/>
              <a:gd name="connsiteX192" fmla="*/ 574720 w 897493"/>
              <a:gd name="connsiteY192" fmla="*/ 306974 h 677646"/>
              <a:gd name="connsiteX193" fmla="*/ 568784 w 897493"/>
              <a:gd name="connsiteY193" fmla="*/ 305950 h 677646"/>
              <a:gd name="connsiteX194" fmla="*/ 592734 w 897493"/>
              <a:gd name="connsiteY194" fmla="*/ 354017 h 677646"/>
              <a:gd name="connsiteX195" fmla="*/ 598019 w 897493"/>
              <a:gd name="connsiteY195" fmla="*/ 323834 h 677646"/>
              <a:gd name="connsiteX196" fmla="*/ 594483 w 897493"/>
              <a:gd name="connsiteY196" fmla="*/ 323517 h 677646"/>
              <a:gd name="connsiteX197" fmla="*/ 592343 w 897493"/>
              <a:gd name="connsiteY197" fmla="*/ 322438 h 677646"/>
              <a:gd name="connsiteX198" fmla="*/ 601629 w 897493"/>
              <a:gd name="connsiteY198" fmla="*/ 315869 h 677646"/>
              <a:gd name="connsiteX199" fmla="*/ 607063 w 897493"/>
              <a:gd name="connsiteY199" fmla="*/ 313524 h 677646"/>
              <a:gd name="connsiteX200" fmla="*/ 610059 w 897493"/>
              <a:gd name="connsiteY200" fmla="*/ 314548 h 677646"/>
              <a:gd name="connsiteX201" fmla="*/ 613948 w 897493"/>
              <a:gd name="connsiteY201" fmla="*/ 314082 h 677646"/>
              <a:gd name="connsiteX202" fmla="*/ 618209 w 897493"/>
              <a:gd name="connsiteY202" fmla="*/ 314827 h 677646"/>
              <a:gd name="connsiteX203" fmla="*/ 617670 w 897493"/>
              <a:gd name="connsiteY203" fmla="*/ 317730 h 677646"/>
              <a:gd name="connsiteX204" fmla="*/ 618749 w 897493"/>
              <a:gd name="connsiteY204" fmla="*/ 319870 h 677646"/>
              <a:gd name="connsiteX205" fmla="*/ 619252 w 897493"/>
              <a:gd name="connsiteY205" fmla="*/ 320186 h 677646"/>
              <a:gd name="connsiteX206" fmla="*/ 619214 w 897493"/>
              <a:gd name="connsiteY206" fmla="*/ 320168 h 677646"/>
              <a:gd name="connsiteX207" fmla="*/ 618303 w 897493"/>
              <a:gd name="connsiteY207" fmla="*/ 322661 h 677646"/>
              <a:gd name="connsiteX208" fmla="*/ 618135 w 897493"/>
              <a:gd name="connsiteY208" fmla="*/ 322679 h 677646"/>
              <a:gd name="connsiteX209" fmla="*/ 616163 w 897493"/>
              <a:gd name="connsiteY209" fmla="*/ 322679 h 677646"/>
              <a:gd name="connsiteX210" fmla="*/ 614953 w 897493"/>
              <a:gd name="connsiteY210" fmla="*/ 327313 h 677646"/>
              <a:gd name="connsiteX211" fmla="*/ 608142 w 897493"/>
              <a:gd name="connsiteY211" fmla="*/ 328914 h 677646"/>
              <a:gd name="connsiteX212" fmla="*/ 606523 w 897493"/>
              <a:gd name="connsiteY212" fmla="*/ 363880 h 677646"/>
              <a:gd name="connsiteX213" fmla="*/ 583801 w 897493"/>
              <a:gd name="connsiteY213" fmla="*/ 384517 h 677646"/>
              <a:gd name="connsiteX214" fmla="*/ 589980 w 897493"/>
              <a:gd name="connsiteY214" fmla="*/ 387308 h 677646"/>
              <a:gd name="connsiteX215" fmla="*/ 589757 w 897493"/>
              <a:gd name="connsiteY215" fmla="*/ 396762 h 677646"/>
              <a:gd name="connsiteX216" fmla="*/ 581587 w 897493"/>
              <a:gd name="connsiteY216" fmla="*/ 397842 h 677646"/>
              <a:gd name="connsiteX217" fmla="*/ 568560 w 897493"/>
              <a:gd name="connsiteY217" fmla="*/ 395199 h 677646"/>
              <a:gd name="connsiteX218" fmla="*/ 566904 w 897493"/>
              <a:gd name="connsiteY218" fmla="*/ 397656 h 677646"/>
              <a:gd name="connsiteX219" fmla="*/ 561340 w 897493"/>
              <a:gd name="connsiteY219" fmla="*/ 399162 h 677646"/>
              <a:gd name="connsiteX220" fmla="*/ 544332 w 897493"/>
              <a:gd name="connsiteY220" fmla="*/ 395702 h 677646"/>
              <a:gd name="connsiteX221" fmla="*/ 543755 w 897493"/>
              <a:gd name="connsiteY221" fmla="*/ 396874 h 677646"/>
              <a:gd name="connsiteX222" fmla="*/ 538321 w 897493"/>
              <a:gd name="connsiteY222" fmla="*/ 399051 h 677646"/>
              <a:gd name="connsiteX223" fmla="*/ 511431 w 897493"/>
              <a:gd name="connsiteY223" fmla="*/ 393041 h 677646"/>
              <a:gd name="connsiteX224" fmla="*/ 507858 w 897493"/>
              <a:gd name="connsiteY224" fmla="*/ 385838 h 677646"/>
              <a:gd name="connsiteX225" fmla="*/ 512064 w 897493"/>
              <a:gd name="connsiteY225" fmla="*/ 380740 h 677646"/>
              <a:gd name="connsiteX226" fmla="*/ 510054 w 897493"/>
              <a:gd name="connsiteY226" fmla="*/ 379289 h 677646"/>
              <a:gd name="connsiteX227" fmla="*/ 495149 w 897493"/>
              <a:gd name="connsiteY227" fmla="*/ 346871 h 677646"/>
              <a:gd name="connsiteX228" fmla="*/ 494553 w 897493"/>
              <a:gd name="connsiteY228" fmla="*/ 337083 h 677646"/>
              <a:gd name="connsiteX229" fmla="*/ 492729 w 897493"/>
              <a:gd name="connsiteY229" fmla="*/ 327444 h 677646"/>
              <a:gd name="connsiteX230" fmla="*/ 487537 w 897493"/>
              <a:gd name="connsiteY230" fmla="*/ 328076 h 677646"/>
              <a:gd name="connsiteX231" fmla="*/ 486123 w 897493"/>
              <a:gd name="connsiteY231" fmla="*/ 323536 h 677646"/>
              <a:gd name="connsiteX232" fmla="*/ 482476 w 897493"/>
              <a:gd name="connsiteY232" fmla="*/ 322308 h 677646"/>
              <a:gd name="connsiteX233" fmla="*/ 484411 w 897493"/>
              <a:gd name="connsiteY233" fmla="*/ 320130 h 677646"/>
              <a:gd name="connsiteX234" fmla="*/ 484169 w 897493"/>
              <a:gd name="connsiteY234" fmla="*/ 318195 h 677646"/>
              <a:gd name="connsiteX235" fmla="*/ 485472 w 897493"/>
              <a:gd name="connsiteY235" fmla="*/ 314919 h 677646"/>
              <a:gd name="connsiteX236" fmla="*/ 491799 w 897493"/>
              <a:gd name="connsiteY236" fmla="*/ 315199 h 677646"/>
              <a:gd name="connsiteX237" fmla="*/ 495372 w 897493"/>
              <a:gd name="connsiteY237" fmla="*/ 313933 h 677646"/>
              <a:gd name="connsiteX238" fmla="*/ 500917 w 897493"/>
              <a:gd name="connsiteY238" fmla="*/ 316371 h 677646"/>
              <a:gd name="connsiteX239" fmla="*/ 509979 w 897493"/>
              <a:gd name="connsiteY239" fmla="*/ 322028 h 677646"/>
              <a:gd name="connsiteX240" fmla="*/ 507282 w 897493"/>
              <a:gd name="connsiteY240" fmla="*/ 323480 h 677646"/>
              <a:gd name="connsiteX241" fmla="*/ 504397 w 897493"/>
              <a:gd name="connsiteY241" fmla="*/ 323834 h 677646"/>
              <a:gd name="connsiteX242" fmla="*/ 507858 w 897493"/>
              <a:gd name="connsiteY242" fmla="*/ 352882 h 677646"/>
              <a:gd name="connsiteX243" fmla="*/ 536498 w 897493"/>
              <a:gd name="connsiteY243" fmla="*/ 298898 h 677646"/>
              <a:gd name="connsiteX244" fmla="*/ 525034 w 897493"/>
              <a:gd name="connsiteY244" fmla="*/ 302750 h 677646"/>
              <a:gd name="connsiteX245" fmla="*/ 512250 w 897493"/>
              <a:gd name="connsiteY245" fmla="*/ 292105 h 677646"/>
              <a:gd name="connsiteX246" fmla="*/ 508603 w 897493"/>
              <a:gd name="connsiteY246" fmla="*/ 291733 h 677646"/>
              <a:gd name="connsiteX247" fmla="*/ 508752 w 897493"/>
              <a:gd name="connsiteY247" fmla="*/ 290207 h 677646"/>
              <a:gd name="connsiteX248" fmla="*/ 513999 w 897493"/>
              <a:gd name="connsiteY248" fmla="*/ 290746 h 677646"/>
              <a:gd name="connsiteX249" fmla="*/ 543624 w 897493"/>
              <a:gd name="connsiteY249" fmla="*/ 283359 h 677646"/>
              <a:gd name="connsiteX250" fmla="*/ 543624 w 897493"/>
              <a:gd name="connsiteY250" fmla="*/ 275153 h 677646"/>
              <a:gd name="connsiteX251" fmla="*/ 549394 w 897493"/>
              <a:gd name="connsiteY251" fmla="*/ 275153 h 677646"/>
              <a:gd name="connsiteX252" fmla="*/ 549394 w 897493"/>
              <a:gd name="connsiteY252" fmla="*/ 272659 h 677646"/>
              <a:gd name="connsiteX253" fmla="*/ 533129 w 897493"/>
              <a:gd name="connsiteY253" fmla="*/ 269607 h 677646"/>
              <a:gd name="connsiteX254" fmla="*/ 512920 w 897493"/>
              <a:gd name="connsiteY254" fmla="*/ 269197 h 677646"/>
              <a:gd name="connsiteX255" fmla="*/ 523974 w 897493"/>
              <a:gd name="connsiteY255" fmla="*/ 263726 h 677646"/>
              <a:gd name="connsiteX256" fmla="*/ 549394 w 897493"/>
              <a:gd name="connsiteY256" fmla="*/ 261828 h 677646"/>
              <a:gd name="connsiteX257" fmla="*/ 454468 w 897493"/>
              <a:gd name="connsiteY257" fmla="*/ 184341 h 677646"/>
              <a:gd name="connsiteX258" fmla="*/ 450765 w 897493"/>
              <a:gd name="connsiteY258" fmla="*/ 185234 h 677646"/>
              <a:gd name="connsiteX259" fmla="*/ 451230 w 897493"/>
              <a:gd name="connsiteY259" fmla="*/ 239646 h 677646"/>
              <a:gd name="connsiteX260" fmla="*/ 453910 w 897493"/>
              <a:gd name="connsiteY260" fmla="*/ 241228 h 677646"/>
              <a:gd name="connsiteX261" fmla="*/ 458842 w 897493"/>
              <a:gd name="connsiteY261" fmla="*/ 239274 h 677646"/>
              <a:gd name="connsiteX262" fmla="*/ 462842 w 897493"/>
              <a:gd name="connsiteY262" fmla="*/ 240484 h 677646"/>
              <a:gd name="connsiteX263" fmla="*/ 465634 w 897493"/>
              <a:gd name="connsiteY263" fmla="*/ 238381 h 677646"/>
              <a:gd name="connsiteX264" fmla="*/ 442671 w 897493"/>
              <a:gd name="connsiteY264" fmla="*/ 183913 h 677646"/>
              <a:gd name="connsiteX265" fmla="*/ 431691 w 897493"/>
              <a:gd name="connsiteY265" fmla="*/ 237600 h 677646"/>
              <a:gd name="connsiteX266" fmla="*/ 434892 w 897493"/>
              <a:gd name="connsiteY266" fmla="*/ 239777 h 677646"/>
              <a:gd name="connsiteX267" fmla="*/ 438930 w 897493"/>
              <a:gd name="connsiteY267" fmla="*/ 238549 h 677646"/>
              <a:gd name="connsiteX268" fmla="*/ 444308 w 897493"/>
              <a:gd name="connsiteY268" fmla="*/ 240986 h 677646"/>
              <a:gd name="connsiteX269" fmla="*/ 446727 w 897493"/>
              <a:gd name="connsiteY269" fmla="*/ 239646 h 677646"/>
              <a:gd name="connsiteX270" fmla="*/ 446727 w 897493"/>
              <a:gd name="connsiteY270" fmla="*/ 185252 h 677646"/>
              <a:gd name="connsiteX271" fmla="*/ 442671 w 897493"/>
              <a:gd name="connsiteY271" fmla="*/ 183913 h 677646"/>
              <a:gd name="connsiteX272" fmla="*/ 458320 w 897493"/>
              <a:gd name="connsiteY272" fmla="*/ 182033 h 677646"/>
              <a:gd name="connsiteX273" fmla="*/ 455511 w 897493"/>
              <a:gd name="connsiteY273" fmla="*/ 183894 h 677646"/>
              <a:gd name="connsiteX274" fmla="*/ 466694 w 897493"/>
              <a:gd name="connsiteY274" fmla="*/ 238046 h 677646"/>
              <a:gd name="connsiteX275" fmla="*/ 468406 w 897493"/>
              <a:gd name="connsiteY275" fmla="*/ 237823 h 677646"/>
              <a:gd name="connsiteX276" fmla="*/ 471868 w 897493"/>
              <a:gd name="connsiteY276" fmla="*/ 238716 h 677646"/>
              <a:gd name="connsiteX277" fmla="*/ 476892 w 897493"/>
              <a:gd name="connsiteY277" fmla="*/ 235887 h 677646"/>
              <a:gd name="connsiteX278" fmla="*/ 438874 w 897493"/>
              <a:gd name="connsiteY278" fmla="*/ 181307 h 677646"/>
              <a:gd name="connsiteX279" fmla="*/ 420210 w 897493"/>
              <a:gd name="connsiteY279" fmla="*/ 235422 h 677646"/>
              <a:gd name="connsiteX280" fmla="*/ 425643 w 897493"/>
              <a:gd name="connsiteY280" fmla="*/ 238269 h 677646"/>
              <a:gd name="connsiteX281" fmla="*/ 429420 w 897493"/>
              <a:gd name="connsiteY281" fmla="*/ 237208 h 677646"/>
              <a:gd name="connsiteX282" fmla="*/ 430612 w 897493"/>
              <a:gd name="connsiteY282" fmla="*/ 237320 h 677646"/>
              <a:gd name="connsiteX283" fmla="*/ 441628 w 897493"/>
              <a:gd name="connsiteY283" fmla="*/ 183392 h 677646"/>
              <a:gd name="connsiteX284" fmla="*/ 438874 w 897493"/>
              <a:gd name="connsiteY284" fmla="*/ 181307 h 677646"/>
              <a:gd name="connsiteX285" fmla="*/ 460702 w 897493"/>
              <a:gd name="connsiteY285" fmla="*/ 179167 h 677646"/>
              <a:gd name="connsiteX286" fmla="*/ 459214 w 897493"/>
              <a:gd name="connsiteY286" fmla="*/ 181158 h 677646"/>
              <a:gd name="connsiteX287" fmla="*/ 478065 w 897493"/>
              <a:gd name="connsiteY287" fmla="*/ 235869 h 677646"/>
              <a:gd name="connsiteX288" fmla="*/ 483666 w 897493"/>
              <a:gd name="connsiteY288" fmla="*/ 239237 h 677646"/>
              <a:gd name="connsiteX289" fmla="*/ 489602 w 897493"/>
              <a:gd name="connsiteY289" fmla="*/ 235124 h 677646"/>
              <a:gd name="connsiteX290" fmla="*/ 464722 w 897493"/>
              <a:gd name="connsiteY290" fmla="*/ 185196 h 677646"/>
              <a:gd name="connsiteX291" fmla="*/ 460702 w 897493"/>
              <a:gd name="connsiteY291" fmla="*/ 179167 h 677646"/>
              <a:gd name="connsiteX292" fmla="*/ 436492 w 897493"/>
              <a:gd name="connsiteY292" fmla="*/ 177102 h 677646"/>
              <a:gd name="connsiteX293" fmla="*/ 406160 w 897493"/>
              <a:gd name="connsiteY293" fmla="*/ 234269 h 677646"/>
              <a:gd name="connsiteX294" fmla="*/ 413138 w 897493"/>
              <a:gd name="connsiteY294" fmla="*/ 241079 h 677646"/>
              <a:gd name="connsiteX295" fmla="*/ 419000 w 897493"/>
              <a:gd name="connsiteY295" fmla="*/ 235478 h 677646"/>
              <a:gd name="connsiteX296" fmla="*/ 438018 w 897493"/>
              <a:gd name="connsiteY296" fmla="*/ 180321 h 677646"/>
              <a:gd name="connsiteX297" fmla="*/ 436492 w 897493"/>
              <a:gd name="connsiteY297" fmla="*/ 177102 h 677646"/>
              <a:gd name="connsiteX298" fmla="*/ 447062 w 897493"/>
              <a:gd name="connsiteY298" fmla="*/ 137818 h 677646"/>
              <a:gd name="connsiteX299" fmla="*/ 450189 w 897493"/>
              <a:gd name="connsiteY299" fmla="*/ 137818 h 677646"/>
              <a:gd name="connsiteX300" fmla="*/ 450189 w 897493"/>
              <a:gd name="connsiteY300" fmla="*/ 155329 h 677646"/>
              <a:gd name="connsiteX301" fmla="*/ 456627 w 897493"/>
              <a:gd name="connsiteY301" fmla="*/ 155329 h 677646"/>
              <a:gd name="connsiteX302" fmla="*/ 456627 w 897493"/>
              <a:gd name="connsiteY302" fmla="*/ 163536 h 677646"/>
              <a:gd name="connsiteX303" fmla="*/ 484336 w 897493"/>
              <a:gd name="connsiteY303" fmla="*/ 178349 h 677646"/>
              <a:gd name="connsiteX304" fmla="*/ 484336 w 897493"/>
              <a:gd name="connsiteY304" fmla="*/ 178404 h 677646"/>
              <a:gd name="connsiteX305" fmla="*/ 489584 w 897493"/>
              <a:gd name="connsiteY305" fmla="*/ 178944 h 677646"/>
              <a:gd name="connsiteX306" fmla="*/ 489435 w 897493"/>
              <a:gd name="connsiteY306" fmla="*/ 180470 h 677646"/>
              <a:gd name="connsiteX307" fmla="*/ 484373 w 897493"/>
              <a:gd name="connsiteY307" fmla="*/ 179949 h 677646"/>
              <a:gd name="connsiteX308" fmla="*/ 472370 w 897493"/>
              <a:gd name="connsiteY308" fmla="*/ 187150 h 677646"/>
              <a:gd name="connsiteX309" fmla="*/ 466434 w 897493"/>
              <a:gd name="connsiteY309" fmla="*/ 186127 h 677646"/>
              <a:gd name="connsiteX310" fmla="*/ 490384 w 897493"/>
              <a:gd name="connsiteY310" fmla="*/ 234194 h 677646"/>
              <a:gd name="connsiteX311" fmla="*/ 495669 w 897493"/>
              <a:gd name="connsiteY311" fmla="*/ 204029 h 677646"/>
              <a:gd name="connsiteX312" fmla="*/ 492133 w 897493"/>
              <a:gd name="connsiteY312" fmla="*/ 203694 h 677646"/>
              <a:gd name="connsiteX313" fmla="*/ 489974 w 897493"/>
              <a:gd name="connsiteY313" fmla="*/ 202614 h 677646"/>
              <a:gd name="connsiteX314" fmla="*/ 499260 w 897493"/>
              <a:gd name="connsiteY314" fmla="*/ 196045 h 677646"/>
              <a:gd name="connsiteX315" fmla="*/ 504695 w 897493"/>
              <a:gd name="connsiteY315" fmla="*/ 193701 h 677646"/>
              <a:gd name="connsiteX316" fmla="*/ 507690 w 897493"/>
              <a:gd name="connsiteY316" fmla="*/ 194743 h 677646"/>
              <a:gd name="connsiteX317" fmla="*/ 511579 w 897493"/>
              <a:gd name="connsiteY317" fmla="*/ 194278 h 677646"/>
              <a:gd name="connsiteX318" fmla="*/ 515841 w 897493"/>
              <a:gd name="connsiteY318" fmla="*/ 195022 h 677646"/>
              <a:gd name="connsiteX319" fmla="*/ 515302 w 897493"/>
              <a:gd name="connsiteY319" fmla="*/ 197925 h 677646"/>
              <a:gd name="connsiteX320" fmla="*/ 516380 w 897493"/>
              <a:gd name="connsiteY320" fmla="*/ 200065 h 677646"/>
              <a:gd name="connsiteX321" fmla="*/ 516883 w 897493"/>
              <a:gd name="connsiteY321" fmla="*/ 200382 h 677646"/>
              <a:gd name="connsiteX322" fmla="*/ 515953 w 897493"/>
              <a:gd name="connsiteY322" fmla="*/ 202875 h 677646"/>
              <a:gd name="connsiteX323" fmla="*/ 515785 w 897493"/>
              <a:gd name="connsiteY323" fmla="*/ 202893 h 677646"/>
              <a:gd name="connsiteX324" fmla="*/ 513813 w 897493"/>
              <a:gd name="connsiteY324" fmla="*/ 202893 h 677646"/>
              <a:gd name="connsiteX325" fmla="*/ 512622 w 897493"/>
              <a:gd name="connsiteY325" fmla="*/ 207527 h 677646"/>
              <a:gd name="connsiteX326" fmla="*/ 505811 w 897493"/>
              <a:gd name="connsiteY326" fmla="*/ 209127 h 677646"/>
              <a:gd name="connsiteX327" fmla="*/ 504192 w 897493"/>
              <a:gd name="connsiteY327" fmla="*/ 244094 h 677646"/>
              <a:gd name="connsiteX328" fmla="*/ 481470 w 897493"/>
              <a:gd name="connsiteY328" fmla="*/ 264731 h 677646"/>
              <a:gd name="connsiteX329" fmla="*/ 487648 w 897493"/>
              <a:gd name="connsiteY329" fmla="*/ 267541 h 677646"/>
              <a:gd name="connsiteX330" fmla="*/ 487425 w 897493"/>
              <a:gd name="connsiteY330" fmla="*/ 276976 h 677646"/>
              <a:gd name="connsiteX331" fmla="*/ 479256 w 897493"/>
              <a:gd name="connsiteY331" fmla="*/ 278056 h 677646"/>
              <a:gd name="connsiteX332" fmla="*/ 466210 w 897493"/>
              <a:gd name="connsiteY332" fmla="*/ 275413 h 677646"/>
              <a:gd name="connsiteX333" fmla="*/ 464554 w 897493"/>
              <a:gd name="connsiteY333" fmla="*/ 277870 h 677646"/>
              <a:gd name="connsiteX334" fmla="*/ 458990 w 897493"/>
              <a:gd name="connsiteY334" fmla="*/ 279358 h 677646"/>
              <a:gd name="connsiteX335" fmla="*/ 441982 w 897493"/>
              <a:gd name="connsiteY335" fmla="*/ 275916 h 677646"/>
              <a:gd name="connsiteX336" fmla="*/ 441386 w 897493"/>
              <a:gd name="connsiteY336" fmla="*/ 277088 h 677646"/>
              <a:gd name="connsiteX337" fmla="*/ 435971 w 897493"/>
              <a:gd name="connsiteY337" fmla="*/ 279265 h 677646"/>
              <a:gd name="connsiteX338" fmla="*/ 409081 w 897493"/>
              <a:gd name="connsiteY338" fmla="*/ 273273 h 677646"/>
              <a:gd name="connsiteX339" fmla="*/ 405508 w 897493"/>
              <a:gd name="connsiteY339" fmla="*/ 266071 h 677646"/>
              <a:gd name="connsiteX340" fmla="*/ 409733 w 897493"/>
              <a:gd name="connsiteY340" fmla="*/ 260972 h 677646"/>
              <a:gd name="connsiteX341" fmla="*/ 407704 w 897493"/>
              <a:gd name="connsiteY341" fmla="*/ 259521 h 677646"/>
              <a:gd name="connsiteX342" fmla="*/ 392817 w 897493"/>
              <a:gd name="connsiteY342" fmla="*/ 227104 h 677646"/>
              <a:gd name="connsiteX343" fmla="*/ 392221 w 897493"/>
              <a:gd name="connsiteY343" fmla="*/ 217297 h 677646"/>
              <a:gd name="connsiteX344" fmla="*/ 390398 w 897493"/>
              <a:gd name="connsiteY344" fmla="*/ 207658 h 677646"/>
              <a:gd name="connsiteX345" fmla="*/ 385206 w 897493"/>
              <a:gd name="connsiteY345" fmla="*/ 208290 h 677646"/>
              <a:gd name="connsiteX346" fmla="*/ 383792 w 897493"/>
              <a:gd name="connsiteY346" fmla="*/ 203731 h 677646"/>
              <a:gd name="connsiteX347" fmla="*/ 380144 w 897493"/>
              <a:gd name="connsiteY347" fmla="*/ 202503 h 677646"/>
              <a:gd name="connsiteX348" fmla="*/ 382079 w 897493"/>
              <a:gd name="connsiteY348" fmla="*/ 200326 h 677646"/>
              <a:gd name="connsiteX349" fmla="*/ 381856 w 897493"/>
              <a:gd name="connsiteY349" fmla="*/ 198390 h 677646"/>
              <a:gd name="connsiteX350" fmla="*/ 383140 w 897493"/>
              <a:gd name="connsiteY350" fmla="*/ 195133 h 677646"/>
              <a:gd name="connsiteX351" fmla="*/ 389467 w 897493"/>
              <a:gd name="connsiteY351" fmla="*/ 195394 h 677646"/>
              <a:gd name="connsiteX352" fmla="*/ 393059 w 897493"/>
              <a:gd name="connsiteY352" fmla="*/ 194147 h 677646"/>
              <a:gd name="connsiteX353" fmla="*/ 398586 w 897493"/>
              <a:gd name="connsiteY353" fmla="*/ 196566 h 677646"/>
              <a:gd name="connsiteX354" fmla="*/ 407667 w 897493"/>
              <a:gd name="connsiteY354" fmla="*/ 202224 h 677646"/>
              <a:gd name="connsiteX355" fmla="*/ 404950 w 897493"/>
              <a:gd name="connsiteY355" fmla="*/ 203657 h 677646"/>
              <a:gd name="connsiteX356" fmla="*/ 402065 w 897493"/>
              <a:gd name="connsiteY356" fmla="*/ 204029 h 677646"/>
              <a:gd name="connsiteX357" fmla="*/ 405527 w 897493"/>
              <a:gd name="connsiteY357" fmla="*/ 233078 h 677646"/>
              <a:gd name="connsiteX358" fmla="*/ 434166 w 897493"/>
              <a:gd name="connsiteY358" fmla="*/ 179093 h 677646"/>
              <a:gd name="connsiteX359" fmla="*/ 422703 w 897493"/>
              <a:gd name="connsiteY359" fmla="*/ 182945 h 677646"/>
              <a:gd name="connsiteX360" fmla="*/ 409919 w 897493"/>
              <a:gd name="connsiteY360" fmla="*/ 172301 h 677646"/>
              <a:gd name="connsiteX361" fmla="*/ 406252 w 897493"/>
              <a:gd name="connsiteY361" fmla="*/ 171910 h 677646"/>
              <a:gd name="connsiteX362" fmla="*/ 406420 w 897493"/>
              <a:gd name="connsiteY362" fmla="*/ 170383 h 677646"/>
              <a:gd name="connsiteX363" fmla="*/ 411668 w 897493"/>
              <a:gd name="connsiteY363" fmla="*/ 170923 h 677646"/>
              <a:gd name="connsiteX364" fmla="*/ 441293 w 897493"/>
              <a:gd name="connsiteY364" fmla="*/ 163536 h 677646"/>
              <a:gd name="connsiteX365" fmla="*/ 441293 w 897493"/>
              <a:gd name="connsiteY365" fmla="*/ 155329 h 677646"/>
              <a:gd name="connsiteX366" fmla="*/ 447062 w 897493"/>
              <a:gd name="connsiteY366" fmla="*/ 155329 h 677646"/>
              <a:gd name="connsiteX367" fmla="*/ 447062 w 897493"/>
              <a:gd name="connsiteY367" fmla="*/ 152835 h 677646"/>
              <a:gd name="connsiteX368" fmla="*/ 430817 w 897493"/>
              <a:gd name="connsiteY368" fmla="*/ 149784 h 677646"/>
              <a:gd name="connsiteX369" fmla="*/ 410607 w 897493"/>
              <a:gd name="connsiteY369" fmla="*/ 149355 h 677646"/>
              <a:gd name="connsiteX370" fmla="*/ 421643 w 897493"/>
              <a:gd name="connsiteY370" fmla="*/ 143903 h 677646"/>
              <a:gd name="connsiteX371" fmla="*/ 447062 w 897493"/>
              <a:gd name="connsiteY371" fmla="*/ 142005 h 677646"/>
              <a:gd name="connsiteX372" fmla="*/ 418758 w 897493"/>
              <a:gd name="connsiteY372" fmla="*/ 85397 h 677646"/>
              <a:gd name="connsiteX373" fmla="*/ 418796 w 897493"/>
              <a:gd name="connsiteY373" fmla="*/ 85452 h 677646"/>
              <a:gd name="connsiteX374" fmla="*/ 418749 w 897493"/>
              <a:gd name="connsiteY374" fmla="*/ 85423 h 677646"/>
              <a:gd name="connsiteX375" fmla="*/ 356362 w 897493"/>
              <a:gd name="connsiteY375" fmla="*/ 69430 h 677646"/>
              <a:gd name="connsiteX376" fmla="*/ 352678 w 897493"/>
              <a:gd name="connsiteY376" fmla="*/ 70323 h 677646"/>
              <a:gd name="connsiteX377" fmla="*/ 353143 w 897493"/>
              <a:gd name="connsiteY377" fmla="*/ 124736 h 677646"/>
              <a:gd name="connsiteX378" fmla="*/ 355823 w 897493"/>
              <a:gd name="connsiteY378" fmla="*/ 126299 h 677646"/>
              <a:gd name="connsiteX379" fmla="*/ 360754 w 897493"/>
              <a:gd name="connsiteY379" fmla="*/ 124345 h 677646"/>
              <a:gd name="connsiteX380" fmla="*/ 364755 w 897493"/>
              <a:gd name="connsiteY380" fmla="*/ 125555 h 677646"/>
              <a:gd name="connsiteX381" fmla="*/ 364736 w 897493"/>
              <a:gd name="connsiteY381" fmla="*/ 125574 h 677646"/>
              <a:gd name="connsiteX382" fmla="*/ 367528 w 897493"/>
              <a:gd name="connsiteY382" fmla="*/ 123470 h 677646"/>
              <a:gd name="connsiteX383" fmla="*/ 344583 w 897493"/>
              <a:gd name="connsiteY383" fmla="*/ 69002 h 677646"/>
              <a:gd name="connsiteX384" fmla="*/ 333604 w 897493"/>
              <a:gd name="connsiteY384" fmla="*/ 122689 h 677646"/>
              <a:gd name="connsiteX385" fmla="*/ 336823 w 897493"/>
              <a:gd name="connsiteY385" fmla="*/ 124866 h 677646"/>
              <a:gd name="connsiteX386" fmla="*/ 340842 w 897493"/>
              <a:gd name="connsiteY386" fmla="*/ 123638 h 677646"/>
              <a:gd name="connsiteX387" fmla="*/ 346221 w 897493"/>
              <a:gd name="connsiteY387" fmla="*/ 126076 h 677646"/>
              <a:gd name="connsiteX388" fmla="*/ 348640 w 897493"/>
              <a:gd name="connsiteY388" fmla="*/ 124736 h 677646"/>
              <a:gd name="connsiteX389" fmla="*/ 348640 w 897493"/>
              <a:gd name="connsiteY389" fmla="*/ 70342 h 677646"/>
              <a:gd name="connsiteX390" fmla="*/ 344583 w 897493"/>
              <a:gd name="connsiteY390" fmla="*/ 69002 h 677646"/>
              <a:gd name="connsiteX391" fmla="*/ 360214 w 897493"/>
              <a:gd name="connsiteY391" fmla="*/ 67104 h 677646"/>
              <a:gd name="connsiteX392" fmla="*/ 357405 w 897493"/>
              <a:gd name="connsiteY392" fmla="*/ 68965 h 677646"/>
              <a:gd name="connsiteX393" fmla="*/ 368607 w 897493"/>
              <a:gd name="connsiteY393" fmla="*/ 123117 h 677646"/>
              <a:gd name="connsiteX394" fmla="*/ 370319 w 897493"/>
              <a:gd name="connsiteY394" fmla="*/ 122894 h 677646"/>
              <a:gd name="connsiteX395" fmla="*/ 373767 w 897493"/>
              <a:gd name="connsiteY395" fmla="*/ 123783 h 677646"/>
              <a:gd name="connsiteX396" fmla="*/ 373762 w 897493"/>
              <a:gd name="connsiteY396" fmla="*/ 123787 h 677646"/>
              <a:gd name="connsiteX397" fmla="*/ 373780 w 897493"/>
              <a:gd name="connsiteY397" fmla="*/ 123787 h 677646"/>
              <a:gd name="connsiteX398" fmla="*/ 373767 w 897493"/>
              <a:gd name="connsiteY398" fmla="*/ 123783 h 677646"/>
              <a:gd name="connsiteX399" fmla="*/ 378786 w 897493"/>
              <a:gd name="connsiteY399" fmla="*/ 120958 h 677646"/>
              <a:gd name="connsiteX400" fmla="*/ 340786 w 897493"/>
              <a:gd name="connsiteY400" fmla="*/ 66359 h 677646"/>
              <a:gd name="connsiteX401" fmla="*/ 322122 w 897493"/>
              <a:gd name="connsiteY401" fmla="*/ 120493 h 677646"/>
              <a:gd name="connsiteX402" fmla="*/ 327556 w 897493"/>
              <a:gd name="connsiteY402" fmla="*/ 123340 h 677646"/>
              <a:gd name="connsiteX403" fmla="*/ 331333 w 897493"/>
              <a:gd name="connsiteY403" fmla="*/ 122298 h 677646"/>
              <a:gd name="connsiteX404" fmla="*/ 331333 w 897493"/>
              <a:gd name="connsiteY404" fmla="*/ 122279 h 677646"/>
              <a:gd name="connsiteX405" fmla="*/ 332524 w 897493"/>
              <a:gd name="connsiteY405" fmla="*/ 122391 h 677646"/>
              <a:gd name="connsiteX406" fmla="*/ 343559 w 897493"/>
              <a:gd name="connsiteY406" fmla="*/ 68444 h 677646"/>
              <a:gd name="connsiteX407" fmla="*/ 340786 w 897493"/>
              <a:gd name="connsiteY407" fmla="*/ 66359 h 677646"/>
              <a:gd name="connsiteX408" fmla="*/ 362615 w 897493"/>
              <a:gd name="connsiteY408" fmla="*/ 64238 h 677646"/>
              <a:gd name="connsiteX409" fmla="*/ 361126 w 897493"/>
              <a:gd name="connsiteY409" fmla="*/ 66229 h 677646"/>
              <a:gd name="connsiteX410" fmla="*/ 379977 w 897493"/>
              <a:gd name="connsiteY410" fmla="*/ 120940 h 677646"/>
              <a:gd name="connsiteX411" fmla="*/ 385578 w 897493"/>
              <a:gd name="connsiteY411" fmla="*/ 124308 h 677646"/>
              <a:gd name="connsiteX412" fmla="*/ 385578 w 897493"/>
              <a:gd name="connsiteY412" fmla="*/ 124289 h 677646"/>
              <a:gd name="connsiteX413" fmla="*/ 391515 w 897493"/>
              <a:gd name="connsiteY413" fmla="*/ 120177 h 677646"/>
              <a:gd name="connsiteX414" fmla="*/ 366634 w 897493"/>
              <a:gd name="connsiteY414" fmla="*/ 70249 h 677646"/>
              <a:gd name="connsiteX415" fmla="*/ 362615 w 897493"/>
              <a:gd name="connsiteY415" fmla="*/ 64238 h 677646"/>
              <a:gd name="connsiteX416" fmla="*/ 338405 w 897493"/>
              <a:gd name="connsiteY416" fmla="*/ 62191 h 677646"/>
              <a:gd name="connsiteX417" fmla="*/ 308072 w 897493"/>
              <a:gd name="connsiteY417" fmla="*/ 119358 h 677646"/>
              <a:gd name="connsiteX418" fmla="*/ 315051 w 897493"/>
              <a:gd name="connsiteY418" fmla="*/ 126150 h 677646"/>
              <a:gd name="connsiteX419" fmla="*/ 320931 w 897493"/>
              <a:gd name="connsiteY419" fmla="*/ 120567 h 677646"/>
              <a:gd name="connsiteX420" fmla="*/ 339949 w 897493"/>
              <a:gd name="connsiteY420" fmla="*/ 65410 h 677646"/>
              <a:gd name="connsiteX421" fmla="*/ 338405 w 897493"/>
              <a:gd name="connsiteY421" fmla="*/ 62191 h 677646"/>
              <a:gd name="connsiteX422" fmla="*/ 348938 w 897493"/>
              <a:gd name="connsiteY422" fmla="*/ 22870 h 677646"/>
              <a:gd name="connsiteX423" fmla="*/ 352064 w 897493"/>
              <a:gd name="connsiteY423" fmla="*/ 22870 h 677646"/>
              <a:gd name="connsiteX424" fmla="*/ 352064 w 897493"/>
              <a:gd name="connsiteY424" fmla="*/ 40437 h 677646"/>
              <a:gd name="connsiteX425" fmla="*/ 358502 w 897493"/>
              <a:gd name="connsiteY425" fmla="*/ 40437 h 677646"/>
              <a:gd name="connsiteX426" fmla="*/ 358502 w 897493"/>
              <a:gd name="connsiteY426" fmla="*/ 48625 h 677646"/>
              <a:gd name="connsiteX427" fmla="*/ 386211 w 897493"/>
              <a:gd name="connsiteY427" fmla="*/ 63456 h 677646"/>
              <a:gd name="connsiteX428" fmla="*/ 386211 w 897493"/>
              <a:gd name="connsiteY428" fmla="*/ 63494 h 677646"/>
              <a:gd name="connsiteX429" fmla="*/ 391459 w 897493"/>
              <a:gd name="connsiteY429" fmla="*/ 64033 h 677646"/>
              <a:gd name="connsiteX430" fmla="*/ 391310 w 897493"/>
              <a:gd name="connsiteY430" fmla="*/ 65560 h 677646"/>
              <a:gd name="connsiteX431" fmla="*/ 386267 w 897493"/>
              <a:gd name="connsiteY431" fmla="*/ 65038 h 677646"/>
              <a:gd name="connsiteX432" fmla="*/ 374264 w 897493"/>
              <a:gd name="connsiteY432" fmla="*/ 72240 h 677646"/>
              <a:gd name="connsiteX433" fmla="*/ 368328 w 897493"/>
              <a:gd name="connsiteY433" fmla="*/ 71216 h 677646"/>
              <a:gd name="connsiteX434" fmla="*/ 392278 w 897493"/>
              <a:gd name="connsiteY434" fmla="*/ 119284 h 677646"/>
              <a:gd name="connsiteX435" fmla="*/ 397563 w 897493"/>
              <a:gd name="connsiteY435" fmla="*/ 89099 h 677646"/>
              <a:gd name="connsiteX436" fmla="*/ 394027 w 897493"/>
              <a:gd name="connsiteY436" fmla="*/ 88784 h 677646"/>
              <a:gd name="connsiteX437" fmla="*/ 391887 w 897493"/>
              <a:gd name="connsiteY437" fmla="*/ 87704 h 677646"/>
              <a:gd name="connsiteX438" fmla="*/ 401173 w 897493"/>
              <a:gd name="connsiteY438" fmla="*/ 81135 h 677646"/>
              <a:gd name="connsiteX439" fmla="*/ 406606 w 897493"/>
              <a:gd name="connsiteY439" fmla="*/ 78790 h 677646"/>
              <a:gd name="connsiteX440" fmla="*/ 409603 w 897493"/>
              <a:gd name="connsiteY440" fmla="*/ 79814 h 677646"/>
              <a:gd name="connsiteX441" fmla="*/ 413492 w 897493"/>
              <a:gd name="connsiteY441" fmla="*/ 79349 h 677646"/>
              <a:gd name="connsiteX442" fmla="*/ 417753 w 897493"/>
              <a:gd name="connsiteY442" fmla="*/ 80093 h 677646"/>
              <a:gd name="connsiteX443" fmla="*/ 417214 w 897493"/>
              <a:gd name="connsiteY443" fmla="*/ 82996 h 677646"/>
              <a:gd name="connsiteX444" fmla="*/ 418293 w 897493"/>
              <a:gd name="connsiteY444" fmla="*/ 85136 h 677646"/>
              <a:gd name="connsiteX445" fmla="*/ 418749 w 897493"/>
              <a:gd name="connsiteY445" fmla="*/ 85423 h 677646"/>
              <a:gd name="connsiteX446" fmla="*/ 417846 w 897493"/>
              <a:gd name="connsiteY446" fmla="*/ 87890 h 677646"/>
              <a:gd name="connsiteX447" fmla="*/ 417679 w 897493"/>
              <a:gd name="connsiteY447" fmla="*/ 87909 h 677646"/>
              <a:gd name="connsiteX448" fmla="*/ 415707 w 897493"/>
              <a:gd name="connsiteY448" fmla="*/ 87909 h 677646"/>
              <a:gd name="connsiteX449" fmla="*/ 414497 w 897493"/>
              <a:gd name="connsiteY449" fmla="*/ 92542 h 677646"/>
              <a:gd name="connsiteX450" fmla="*/ 407686 w 897493"/>
              <a:gd name="connsiteY450" fmla="*/ 94143 h 677646"/>
              <a:gd name="connsiteX451" fmla="*/ 406067 w 897493"/>
              <a:gd name="connsiteY451" fmla="*/ 129109 h 677646"/>
              <a:gd name="connsiteX452" fmla="*/ 383345 w 897493"/>
              <a:gd name="connsiteY452" fmla="*/ 149747 h 677646"/>
              <a:gd name="connsiteX453" fmla="*/ 389524 w 897493"/>
              <a:gd name="connsiteY453" fmla="*/ 152538 h 677646"/>
              <a:gd name="connsiteX454" fmla="*/ 389300 w 897493"/>
              <a:gd name="connsiteY454" fmla="*/ 161991 h 677646"/>
              <a:gd name="connsiteX455" fmla="*/ 381131 w 897493"/>
              <a:gd name="connsiteY455" fmla="*/ 163071 h 677646"/>
              <a:gd name="connsiteX456" fmla="*/ 368104 w 897493"/>
              <a:gd name="connsiteY456" fmla="*/ 160428 h 677646"/>
              <a:gd name="connsiteX457" fmla="*/ 366448 w 897493"/>
              <a:gd name="connsiteY457" fmla="*/ 162885 h 677646"/>
              <a:gd name="connsiteX458" fmla="*/ 360884 w 897493"/>
              <a:gd name="connsiteY458" fmla="*/ 164391 h 677646"/>
              <a:gd name="connsiteX459" fmla="*/ 343875 w 897493"/>
              <a:gd name="connsiteY459" fmla="*/ 160931 h 677646"/>
              <a:gd name="connsiteX460" fmla="*/ 343299 w 897493"/>
              <a:gd name="connsiteY460" fmla="*/ 162103 h 677646"/>
              <a:gd name="connsiteX461" fmla="*/ 337865 w 897493"/>
              <a:gd name="connsiteY461" fmla="*/ 164280 h 677646"/>
              <a:gd name="connsiteX462" fmla="*/ 310975 w 897493"/>
              <a:gd name="connsiteY462" fmla="*/ 158270 h 677646"/>
              <a:gd name="connsiteX463" fmla="*/ 307402 w 897493"/>
              <a:gd name="connsiteY463" fmla="*/ 151067 h 677646"/>
              <a:gd name="connsiteX464" fmla="*/ 311608 w 897493"/>
              <a:gd name="connsiteY464" fmla="*/ 145969 h 677646"/>
              <a:gd name="connsiteX465" fmla="*/ 309598 w 897493"/>
              <a:gd name="connsiteY465" fmla="*/ 144518 h 677646"/>
              <a:gd name="connsiteX466" fmla="*/ 294692 w 897493"/>
              <a:gd name="connsiteY466" fmla="*/ 112100 h 677646"/>
              <a:gd name="connsiteX467" fmla="*/ 294097 w 897493"/>
              <a:gd name="connsiteY467" fmla="*/ 102312 h 677646"/>
              <a:gd name="connsiteX468" fmla="*/ 292273 w 897493"/>
              <a:gd name="connsiteY468" fmla="*/ 92673 h 677646"/>
              <a:gd name="connsiteX469" fmla="*/ 287081 w 897493"/>
              <a:gd name="connsiteY469" fmla="*/ 93305 h 677646"/>
              <a:gd name="connsiteX470" fmla="*/ 285667 w 897493"/>
              <a:gd name="connsiteY470" fmla="*/ 88765 h 677646"/>
              <a:gd name="connsiteX471" fmla="*/ 282019 w 897493"/>
              <a:gd name="connsiteY471" fmla="*/ 87537 h 677646"/>
              <a:gd name="connsiteX472" fmla="*/ 283955 w 897493"/>
              <a:gd name="connsiteY472" fmla="*/ 85359 h 677646"/>
              <a:gd name="connsiteX473" fmla="*/ 283713 w 897493"/>
              <a:gd name="connsiteY473" fmla="*/ 83424 h 677646"/>
              <a:gd name="connsiteX474" fmla="*/ 285016 w 897493"/>
              <a:gd name="connsiteY474" fmla="*/ 80149 h 677646"/>
              <a:gd name="connsiteX475" fmla="*/ 291342 w 897493"/>
              <a:gd name="connsiteY475" fmla="*/ 80428 h 677646"/>
              <a:gd name="connsiteX476" fmla="*/ 294916 w 897493"/>
              <a:gd name="connsiteY476" fmla="*/ 79162 h 677646"/>
              <a:gd name="connsiteX477" fmla="*/ 300461 w 897493"/>
              <a:gd name="connsiteY477" fmla="*/ 81600 h 677646"/>
              <a:gd name="connsiteX478" fmla="*/ 309523 w 897493"/>
              <a:gd name="connsiteY478" fmla="*/ 87257 h 677646"/>
              <a:gd name="connsiteX479" fmla="*/ 306826 w 897493"/>
              <a:gd name="connsiteY479" fmla="*/ 88709 h 677646"/>
              <a:gd name="connsiteX480" fmla="*/ 303940 w 897493"/>
              <a:gd name="connsiteY480" fmla="*/ 89063 h 677646"/>
              <a:gd name="connsiteX481" fmla="*/ 307402 w 897493"/>
              <a:gd name="connsiteY481" fmla="*/ 118111 h 677646"/>
              <a:gd name="connsiteX482" fmla="*/ 336041 w 897493"/>
              <a:gd name="connsiteY482" fmla="*/ 64127 h 677646"/>
              <a:gd name="connsiteX483" fmla="*/ 324578 w 897493"/>
              <a:gd name="connsiteY483" fmla="*/ 67979 h 677646"/>
              <a:gd name="connsiteX484" fmla="*/ 311794 w 897493"/>
              <a:gd name="connsiteY484" fmla="*/ 57334 h 677646"/>
              <a:gd name="connsiteX485" fmla="*/ 308146 w 897493"/>
              <a:gd name="connsiteY485" fmla="*/ 56962 h 677646"/>
              <a:gd name="connsiteX486" fmla="*/ 308295 w 897493"/>
              <a:gd name="connsiteY486" fmla="*/ 55436 h 677646"/>
              <a:gd name="connsiteX487" fmla="*/ 313543 w 897493"/>
              <a:gd name="connsiteY487" fmla="*/ 55976 h 677646"/>
              <a:gd name="connsiteX488" fmla="*/ 343168 w 897493"/>
              <a:gd name="connsiteY488" fmla="*/ 48588 h 677646"/>
              <a:gd name="connsiteX489" fmla="*/ 343168 w 897493"/>
              <a:gd name="connsiteY489" fmla="*/ 40382 h 677646"/>
              <a:gd name="connsiteX490" fmla="*/ 348938 w 897493"/>
              <a:gd name="connsiteY490" fmla="*/ 40382 h 677646"/>
              <a:gd name="connsiteX491" fmla="*/ 348938 w 897493"/>
              <a:gd name="connsiteY491" fmla="*/ 37888 h 677646"/>
              <a:gd name="connsiteX492" fmla="*/ 332673 w 897493"/>
              <a:gd name="connsiteY492" fmla="*/ 34836 h 677646"/>
              <a:gd name="connsiteX493" fmla="*/ 312464 w 897493"/>
              <a:gd name="connsiteY493" fmla="*/ 34426 h 677646"/>
              <a:gd name="connsiteX494" fmla="*/ 323518 w 897493"/>
              <a:gd name="connsiteY494" fmla="*/ 28956 h 677646"/>
              <a:gd name="connsiteX495" fmla="*/ 348938 w 897493"/>
              <a:gd name="connsiteY495" fmla="*/ 27058 h 677646"/>
              <a:gd name="connsiteX496" fmla="*/ 269402 w 897493"/>
              <a:gd name="connsiteY496" fmla="*/ 12096 h 677646"/>
              <a:gd name="connsiteX497" fmla="*/ 269402 w 897493"/>
              <a:gd name="connsiteY497" fmla="*/ 159181 h 677646"/>
              <a:gd name="connsiteX498" fmla="*/ 505216 w 897493"/>
              <a:gd name="connsiteY498" fmla="*/ 435711 h 677646"/>
              <a:gd name="connsiteX499" fmla="*/ 583913 w 897493"/>
              <a:gd name="connsiteY499" fmla="*/ 418796 h 677646"/>
              <a:gd name="connsiteX500" fmla="*/ 589626 w 897493"/>
              <a:gd name="connsiteY500" fmla="*/ 417567 h 677646"/>
              <a:gd name="connsiteX501" fmla="*/ 590780 w 897493"/>
              <a:gd name="connsiteY501" fmla="*/ 417325 h 677646"/>
              <a:gd name="connsiteX502" fmla="*/ 590910 w 897493"/>
              <a:gd name="connsiteY502" fmla="*/ 417269 h 677646"/>
              <a:gd name="connsiteX503" fmla="*/ 591040 w 897493"/>
              <a:gd name="connsiteY503" fmla="*/ 417269 h 677646"/>
              <a:gd name="connsiteX504" fmla="*/ 622285 w 897493"/>
              <a:gd name="connsiteY504" fmla="*/ 397972 h 677646"/>
              <a:gd name="connsiteX505" fmla="*/ 628017 w 897493"/>
              <a:gd name="connsiteY505" fmla="*/ 368142 h 677646"/>
              <a:gd name="connsiteX506" fmla="*/ 628017 w 897493"/>
              <a:gd name="connsiteY506" fmla="*/ 276102 h 677646"/>
              <a:gd name="connsiteX507" fmla="*/ 402494 w 897493"/>
              <a:gd name="connsiteY507" fmla="*/ 12096 h 677646"/>
              <a:gd name="connsiteX508" fmla="*/ 257307 w 897493"/>
              <a:gd name="connsiteY508" fmla="*/ 0 h 677646"/>
              <a:gd name="connsiteX509" fmla="*/ 640131 w 897493"/>
              <a:gd name="connsiteY509" fmla="*/ 0 h 677646"/>
              <a:gd name="connsiteX510" fmla="*/ 640131 w 897493"/>
              <a:gd name="connsiteY510" fmla="*/ 367993 h 677646"/>
              <a:gd name="connsiteX511" fmla="*/ 632855 w 897493"/>
              <a:gd name="connsiteY511" fmla="*/ 403890 h 677646"/>
              <a:gd name="connsiteX512" fmla="*/ 593329 w 897493"/>
              <a:gd name="connsiteY512" fmla="*/ 429161 h 677646"/>
              <a:gd name="connsiteX513" fmla="*/ 592176 w 897493"/>
              <a:gd name="connsiteY513" fmla="*/ 429403 h 677646"/>
              <a:gd name="connsiteX514" fmla="*/ 484653 w 897493"/>
              <a:gd name="connsiteY514" fmla="*/ 452683 h 677646"/>
              <a:gd name="connsiteX515" fmla="*/ 454822 w 897493"/>
              <a:gd name="connsiteY515" fmla="*/ 468389 h 677646"/>
              <a:gd name="connsiteX516" fmla="*/ 448942 w 897493"/>
              <a:gd name="connsiteY516" fmla="*/ 474641 h 677646"/>
              <a:gd name="connsiteX517" fmla="*/ 443490 w 897493"/>
              <a:gd name="connsiteY517" fmla="*/ 468872 h 677646"/>
              <a:gd name="connsiteX518" fmla="*/ 413287 w 897493"/>
              <a:gd name="connsiteY518" fmla="*/ 452739 h 677646"/>
              <a:gd name="connsiteX519" fmla="*/ 304685 w 897493"/>
              <a:gd name="connsiteY519" fmla="*/ 429347 h 677646"/>
              <a:gd name="connsiteX520" fmla="*/ 302005 w 897493"/>
              <a:gd name="connsiteY520" fmla="*/ 428752 h 677646"/>
              <a:gd name="connsiteX521" fmla="*/ 265402 w 897493"/>
              <a:gd name="connsiteY521" fmla="*/ 405863 h 677646"/>
              <a:gd name="connsiteX522" fmla="*/ 265420 w 897493"/>
              <a:gd name="connsiteY522" fmla="*/ 405863 h 677646"/>
              <a:gd name="connsiteX523" fmla="*/ 264118 w 897493"/>
              <a:gd name="connsiteY523" fmla="*/ 403480 h 677646"/>
              <a:gd name="connsiteX524" fmla="*/ 257307 w 897493"/>
              <a:gd name="connsiteY524" fmla="*/ 368310 h 677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</a:cxnLst>
            <a:rect l="l" t="t" r="r" b="b"/>
            <a:pathLst>
              <a:path w="897493" h="677646">
                <a:moveTo>
                  <a:pt x="849314" y="585048"/>
                </a:moveTo>
                <a:cubicBezTo>
                  <a:pt x="830594" y="585048"/>
                  <a:pt x="821178" y="600717"/>
                  <a:pt x="821178" y="622061"/>
                </a:cubicBezTo>
                <a:cubicBezTo>
                  <a:pt x="821178" y="643406"/>
                  <a:pt x="830817" y="659689"/>
                  <a:pt x="849314" y="659689"/>
                </a:cubicBezTo>
                <a:cubicBezTo>
                  <a:pt x="867197" y="659689"/>
                  <a:pt x="877116" y="644318"/>
                  <a:pt x="877116" y="622061"/>
                </a:cubicBezTo>
                <a:cubicBezTo>
                  <a:pt x="877116" y="599805"/>
                  <a:pt x="868035" y="585048"/>
                  <a:pt x="849314" y="585048"/>
                </a:cubicBezTo>
                <a:close/>
                <a:moveTo>
                  <a:pt x="165658" y="584769"/>
                </a:moveTo>
                <a:cubicBezTo>
                  <a:pt x="146044" y="584769"/>
                  <a:pt x="136888" y="602020"/>
                  <a:pt x="136888" y="622471"/>
                </a:cubicBezTo>
                <a:cubicBezTo>
                  <a:pt x="136888" y="642922"/>
                  <a:pt x="146192" y="660043"/>
                  <a:pt x="165658" y="660043"/>
                </a:cubicBezTo>
                <a:cubicBezTo>
                  <a:pt x="185122" y="660043"/>
                  <a:pt x="194278" y="642922"/>
                  <a:pt x="194278" y="622471"/>
                </a:cubicBezTo>
                <a:cubicBezTo>
                  <a:pt x="194278" y="602094"/>
                  <a:pt x="185271" y="584769"/>
                  <a:pt x="165658" y="584769"/>
                </a:cubicBezTo>
                <a:close/>
                <a:moveTo>
                  <a:pt x="363173" y="584546"/>
                </a:moveTo>
                <a:cubicBezTo>
                  <a:pt x="346332" y="584546"/>
                  <a:pt x="335390" y="597647"/>
                  <a:pt x="334552" y="612757"/>
                </a:cubicBezTo>
                <a:lnTo>
                  <a:pt x="389858" y="612757"/>
                </a:lnTo>
                <a:cubicBezTo>
                  <a:pt x="389783" y="596474"/>
                  <a:pt x="380014" y="584546"/>
                  <a:pt x="363173" y="584546"/>
                </a:cubicBezTo>
                <a:close/>
                <a:moveTo>
                  <a:pt x="590408" y="568802"/>
                </a:moveTo>
                <a:lnTo>
                  <a:pt x="611138" y="568802"/>
                </a:lnTo>
                <a:lnTo>
                  <a:pt x="611138" y="634027"/>
                </a:lnTo>
                <a:cubicBezTo>
                  <a:pt x="611138" y="648524"/>
                  <a:pt x="620015" y="657809"/>
                  <a:pt x="632836" y="657809"/>
                </a:cubicBezTo>
                <a:cubicBezTo>
                  <a:pt x="644486" y="657809"/>
                  <a:pt x="657940" y="649212"/>
                  <a:pt x="657865" y="631124"/>
                </a:cubicBezTo>
                <a:lnTo>
                  <a:pt x="657865" y="568821"/>
                </a:lnTo>
                <a:lnTo>
                  <a:pt x="678652" y="568821"/>
                </a:lnTo>
                <a:lnTo>
                  <a:pt x="678652" y="675283"/>
                </a:lnTo>
                <a:lnTo>
                  <a:pt x="658275" y="675283"/>
                </a:lnTo>
                <a:lnTo>
                  <a:pt x="658275" y="656841"/>
                </a:lnTo>
                <a:lnTo>
                  <a:pt x="657158" y="656841"/>
                </a:lnTo>
                <a:cubicBezTo>
                  <a:pt x="652227" y="668211"/>
                  <a:pt x="641341" y="676660"/>
                  <a:pt x="625337" y="676660"/>
                </a:cubicBezTo>
                <a:cubicBezTo>
                  <a:pt x="604885" y="676660"/>
                  <a:pt x="590408" y="662927"/>
                  <a:pt x="590408" y="636520"/>
                </a:cubicBezTo>
                <a:close/>
                <a:moveTo>
                  <a:pt x="363043" y="567444"/>
                </a:moveTo>
                <a:cubicBezTo>
                  <a:pt x="387160" y="567444"/>
                  <a:pt x="410179" y="582480"/>
                  <a:pt x="410179" y="620945"/>
                </a:cubicBezTo>
                <a:lnTo>
                  <a:pt x="410179" y="628296"/>
                </a:lnTo>
                <a:lnTo>
                  <a:pt x="334497" y="628296"/>
                </a:lnTo>
                <a:cubicBezTo>
                  <a:pt x="335054" y="648822"/>
                  <a:pt x="346983" y="660322"/>
                  <a:pt x="364718" y="660322"/>
                </a:cubicBezTo>
                <a:cubicBezTo>
                  <a:pt x="376497" y="660322"/>
                  <a:pt x="385504" y="655186"/>
                  <a:pt x="389244" y="645137"/>
                </a:cubicBezTo>
                <a:lnTo>
                  <a:pt x="408858" y="648672"/>
                </a:lnTo>
                <a:cubicBezTo>
                  <a:pt x="404131" y="665998"/>
                  <a:pt x="387718" y="677442"/>
                  <a:pt x="364494" y="677442"/>
                </a:cubicBezTo>
                <a:cubicBezTo>
                  <a:pt x="333082" y="677442"/>
                  <a:pt x="313822" y="655465"/>
                  <a:pt x="313822" y="622751"/>
                </a:cubicBezTo>
                <a:cubicBezTo>
                  <a:pt x="313822" y="590036"/>
                  <a:pt x="333380" y="567444"/>
                  <a:pt x="363043" y="567444"/>
                </a:cubicBezTo>
                <a:close/>
                <a:moveTo>
                  <a:pt x="165583" y="567444"/>
                </a:moveTo>
                <a:cubicBezTo>
                  <a:pt x="195599" y="567444"/>
                  <a:pt x="215213" y="589626"/>
                  <a:pt x="215213" y="622545"/>
                </a:cubicBezTo>
                <a:cubicBezTo>
                  <a:pt x="215213" y="655465"/>
                  <a:pt x="195599" y="677442"/>
                  <a:pt x="165583" y="677442"/>
                </a:cubicBezTo>
                <a:cubicBezTo>
                  <a:pt x="135567" y="677442"/>
                  <a:pt x="115953" y="655465"/>
                  <a:pt x="115953" y="622545"/>
                </a:cubicBezTo>
                <a:cubicBezTo>
                  <a:pt x="115953" y="589421"/>
                  <a:pt x="135567" y="567444"/>
                  <a:pt x="165583" y="567444"/>
                </a:cubicBezTo>
                <a:close/>
                <a:moveTo>
                  <a:pt x="844886" y="567426"/>
                </a:moveTo>
                <a:cubicBezTo>
                  <a:pt x="864704" y="567426"/>
                  <a:pt x="871776" y="579484"/>
                  <a:pt x="875516" y="586072"/>
                </a:cubicBezTo>
                <a:lnTo>
                  <a:pt x="876763" y="586072"/>
                </a:lnTo>
                <a:lnTo>
                  <a:pt x="876763" y="568821"/>
                </a:lnTo>
                <a:lnTo>
                  <a:pt x="897493" y="568821"/>
                </a:lnTo>
                <a:lnTo>
                  <a:pt x="897493" y="675265"/>
                </a:lnTo>
                <a:lnTo>
                  <a:pt x="877247" y="675265"/>
                </a:lnTo>
                <a:lnTo>
                  <a:pt x="877247" y="658703"/>
                </a:lnTo>
                <a:lnTo>
                  <a:pt x="875516" y="658703"/>
                </a:lnTo>
                <a:cubicBezTo>
                  <a:pt x="871776" y="665495"/>
                  <a:pt x="864146" y="677349"/>
                  <a:pt x="844737" y="677349"/>
                </a:cubicBezTo>
                <a:cubicBezTo>
                  <a:pt x="818889" y="677349"/>
                  <a:pt x="800243" y="656767"/>
                  <a:pt x="800243" y="622248"/>
                </a:cubicBezTo>
                <a:cubicBezTo>
                  <a:pt x="800243" y="587728"/>
                  <a:pt x="819168" y="567426"/>
                  <a:pt x="844886" y="567426"/>
                </a:cubicBezTo>
                <a:close/>
                <a:moveTo>
                  <a:pt x="749868" y="567426"/>
                </a:moveTo>
                <a:cubicBezTo>
                  <a:pt x="771640" y="567426"/>
                  <a:pt x="786118" y="581234"/>
                  <a:pt x="786118" y="607565"/>
                </a:cubicBezTo>
                <a:lnTo>
                  <a:pt x="786118" y="675283"/>
                </a:lnTo>
                <a:lnTo>
                  <a:pt x="765388" y="675283"/>
                </a:lnTo>
                <a:lnTo>
                  <a:pt x="765388" y="610059"/>
                </a:lnTo>
                <a:cubicBezTo>
                  <a:pt x="765388" y="594595"/>
                  <a:pt x="757199" y="585383"/>
                  <a:pt x="742796" y="585383"/>
                </a:cubicBezTo>
                <a:cubicBezTo>
                  <a:pt x="728393" y="585383"/>
                  <a:pt x="717990" y="595079"/>
                  <a:pt x="717990" y="612069"/>
                </a:cubicBezTo>
                <a:lnTo>
                  <a:pt x="717990" y="675283"/>
                </a:lnTo>
                <a:lnTo>
                  <a:pt x="697260" y="675283"/>
                </a:lnTo>
                <a:lnTo>
                  <a:pt x="697260" y="568821"/>
                </a:lnTo>
                <a:lnTo>
                  <a:pt x="717153" y="568821"/>
                </a:lnTo>
                <a:lnTo>
                  <a:pt x="717153" y="586147"/>
                </a:lnTo>
                <a:lnTo>
                  <a:pt x="718474" y="586147"/>
                </a:lnTo>
                <a:cubicBezTo>
                  <a:pt x="723387" y="574850"/>
                  <a:pt x="733864" y="567426"/>
                  <a:pt x="749868" y="567426"/>
                </a:cubicBezTo>
                <a:close/>
                <a:moveTo>
                  <a:pt x="476855" y="567426"/>
                </a:moveTo>
                <a:cubicBezTo>
                  <a:pt x="498628" y="567426"/>
                  <a:pt x="513106" y="581234"/>
                  <a:pt x="513106" y="607565"/>
                </a:cubicBezTo>
                <a:lnTo>
                  <a:pt x="513106" y="675283"/>
                </a:lnTo>
                <a:lnTo>
                  <a:pt x="492375" y="675283"/>
                </a:lnTo>
                <a:lnTo>
                  <a:pt x="492375" y="610059"/>
                </a:lnTo>
                <a:cubicBezTo>
                  <a:pt x="492375" y="594595"/>
                  <a:pt x="484187" y="585383"/>
                  <a:pt x="469784" y="585383"/>
                </a:cubicBezTo>
                <a:cubicBezTo>
                  <a:pt x="455380" y="585383"/>
                  <a:pt x="444978" y="595079"/>
                  <a:pt x="444978" y="612069"/>
                </a:cubicBezTo>
                <a:lnTo>
                  <a:pt x="444978" y="675283"/>
                </a:lnTo>
                <a:lnTo>
                  <a:pt x="424248" y="675283"/>
                </a:lnTo>
                <a:lnTo>
                  <a:pt x="424248" y="568821"/>
                </a:lnTo>
                <a:lnTo>
                  <a:pt x="444141" y="568821"/>
                </a:lnTo>
                <a:lnTo>
                  <a:pt x="444141" y="586147"/>
                </a:lnTo>
                <a:lnTo>
                  <a:pt x="445462" y="586147"/>
                </a:lnTo>
                <a:cubicBezTo>
                  <a:pt x="450375" y="574850"/>
                  <a:pt x="460852" y="567426"/>
                  <a:pt x="476855" y="567426"/>
                </a:cubicBezTo>
                <a:close/>
                <a:moveTo>
                  <a:pt x="535139" y="543308"/>
                </a:moveTo>
                <a:lnTo>
                  <a:pt x="555869" y="543308"/>
                </a:lnTo>
                <a:lnTo>
                  <a:pt x="555869" y="568821"/>
                </a:lnTo>
                <a:lnTo>
                  <a:pt x="577697" y="568821"/>
                </a:lnTo>
                <a:lnTo>
                  <a:pt x="577697" y="585457"/>
                </a:lnTo>
                <a:lnTo>
                  <a:pt x="555869" y="585457"/>
                </a:lnTo>
                <a:lnTo>
                  <a:pt x="555869" y="644020"/>
                </a:lnTo>
                <a:cubicBezTo>
                  <a:pt x="555869" y="656022"/>
                  <a:pt x="561898" y="658237"/>
                  <a:pt x="568616" y="658237"/>
                </a:cubicBezTo>
                <a:cubicBezTo>
                  <a:pt x="571947" y="658237"/>
                  <a:pt x="574515" y="657623"/>
                  <a:pt x="575892" y="657344"/>
                </a:cubicBezTo>
                <a:lnTo>
                  <a:pt x="579633" y="674464"/>
                </a:lnTo>
                <a:cubicBezTo>
                  <a:pt x="577195" y="675358"/>
                  <a:pt x="572766" y="676604"/>
                  <a:pt x="566178" y="676679"/>
                </a:cubicBezTo>
                <a:lnTo>
                  <a:pt x="566197" y="676660"/>
                </a:lnTo>
                <a:cubicBezTo>
                  <a:pt x="549840" y="677014"/>
                  <a:pt x="535064" y="667653"/>
                  <a:pt x="535139" y="648318"/>
                </a:cubicBezTo>
                <a:lnTo>
                  <a:pt x="535139" y="585457"/>
                </a:lnTo>
                <a:lnTo>
                  <a:pt x="519544" y="585457"/>
                </a:lnTo>
                <a:lnTo>
                  <a:pt x="519544" y="568821"/>
                </a:lnTo>
                <a:lnTo>
                  <a:pt x="535139" y="568821"/>
                </a:lnTo>
                <a:close/>
                <a:moveTo>
                  <a:pt x="275115" y="533315"/>
                </a:moveTo>
                <a:lnTo>
                  <a:pt x="295845" y="533315"/>
                </a:lnTo>
                <a:lnTo>
                  <a:pt x="295845" y="646160"/>
                </a:lnTo>
                <a:cubicBezTo>
                  <a:pt x="295845" y="655316"/>
                  <a:pt x="297707" y="658777"/>
                  <a:pt x="304368" y="658573"/>
                </a:cubicBezTo>
                <a:cubicBezTo>
                  <a:pt x="307978" y="658498"/>
                  <a:pt x="309430" y="658014"/>
                  <a:pt x="310881" y="657605"/>
                </a:cubicBezTo>
                <a:lnTo>
                  <a:pt x="314622" y="674167"/>
                </a:lnTo>
                <a:cubicBezTo>
                  <a:pt x="311700" y="675078"/>
                  <a:pt x="307271" y="675972"/>
                  <a:pt x="301726" y="676046"/>
                </a:cubicBezTo>
                <a:cubicBezTo>
                  <a:pt x="283787" y="676325"/>
                  <a:pt x="275115" y="667319"/>
                  <a:pt x="275115" y="650478"/>
                </a:cubicBezTo>
                <a:lnTo>
                  <a:pt x="275115" y="533334"/>
                </a:lnTo>
                <a:close/>
                <a:moveTo>
                  <a:pt x="228202" y="533315"/>
                </a:moveTo>
                <a:lnTo>
                  <a:pt x="248932" y="533315"/>
                </a:lnTo>
                <a:lnTo>
                  <a:pt x="248932" y="646160"/>
                </a:lnTo>
                <a:cubicBezTo>
                  <a:pt x="248932" y="655316"/>
                  <a:pt x="250793" y="658777"/>
                  <a:pt x="257455" y="658573"/>
                </a:cubicBezTo>
                <a:cubicBezTo>
                  <a:pt x="261065" y="658498"/>
                  <a:pt x="262517" y="658014"/>
                  <a:pt x="263968" y="657605"/>
                </a:cubicBezTo>
                <a:lnTo>
                  <a:pt x="267709" y="674167"/>
                </a:lnTo>
                <a:cubicBezTo>
                  <a:pt x="264787" y="675078"/>
                  <a:pt x="260358" y="675972"/>
                  <a:pt x="254813" y="676046"/>
                </a:cubicBezTo>
                <a:cubicBezTo>
                  <a:pt x="236874" y="676325"/>
                  <a:pt x="228202" y="667319"/>
                  <a:pt x="228202" y="650478"/>
                </a:cubicBezTo>
                <a:lnTo>
                  <a:pt x="228202" y="533334"/>
                </a:lnTo>
                <a:close/>
                <a:moveTo>
                  <a:pt x="54115" y="531398"/>
                </a:moveTo>
                <a:cubicBezTo>
                  <a:pt x="82959" y="531398"/>
                  <a:pt x="103038" y="547886"/>
                  <a:pt x="103671" y="570626"/>
                </a:cubicBezTo>
                <a:lnTo>
                  <a:pt x="83015" y="570626"/>
                </a:lnTo>
                <a:cubicBezTo>
                  <a:pt x="81489" y="557525"/>
                  <a:pt x="69914" y="549896"/>
                  <a:pt x="53631" y="549896"/>
                </a:cubicBezTo>
                <a:cubicBezTo>
                  <a:pt x="36158" y="549896"/>
                  <a:pt x="25141" y="558847"/>
                  <a:pt x="25141" y="570905"/>
                </a:cubicBezTo>
                <a:cubicBezTo>
                  <a:pt x="25085" y="584490"/>
                  <a:pt x="39842" y="589681"/>
                  <a:pt x="50933" y="592529"/>
                </a:cubicBezTo>
                <a:lnTo>
                  <a:pt x="64796" y="596139"/>
                </a:lnTo>
                <a:cubicBezTo>
                  <a:pt x="82829" y="600567"/>
                  <a:pt x="105625" y="610486"/>
                  <a:pt x="105625" y="636055"/>
                </a:cubicBezTo>
                <a:cubicBezTo>
                  <a:pt x="105625" y="660116"/>
                  <a:pt x="84913" y="677646"/>
                  <a:pt x="53092" y="677646"/>
                </a:cubicBezTo>
                <a:cubicBezTo>
                  <a:pt x="21270" y="677646"/>
                  <a:pt x="1377" y="661772"/>
                  <a:pt x="0" y="636055"/>
                </a:cubicBezTo>
                <a:lnTo>
                  <a:pt x="21493" y="636055"/>
                </a:lnTo>
                <a:cubicBezTo>
                  <a:pt x="22740" y="651501"/>
                  <a:pt x="36473" y="658851"/>
                  <a:pt x="52961" y="658851"/>
                </a:cubicBezTo>
                <a:lnTo>
                  <a:pt x="52924" y="658869"/>
                </a:lnTo>
                <a:cubicBezTo>
                  <a:pt x="71161" y="658869"/>
                  <a:pt x="84392" y="649714"/>
                  <a:pt x="84392" y="635851"/>
                </a:cubicBezTo>
                <a:cubicBezTo>
                  <a:pt x="84392" y="623234"/>
                  <a:pt x="72687" y="618246"/>
                  <a:pt x="57501" y="614227"/>
                </a:cubicBezTo>
                <a:lnTo>
                  <a:pt x="40735" y="609649"/>
                </a:lnTo>
                <a:cubicBezTo>
                  <a:pt x="17939" y="603489"/>
                  <a:pt x="3796" y="591914"/>
                  <a:pt x="3796" y="572152"/>
                </a:cubicBezTo>
                <a:cubicBezTo>
                  <a:pt x="3796" y="547681"/>
                  <a:pt x="25624" y="531398"/>
                  <a:pt x="54115" y="531398"/>
                </a:cubicBezTo>
                <a:close/>
                <a:moveTo>
                  <a:pt x="556819" y="304164"/>
                </a:moveTo>
                <a:cubicBezTo>
                  <a:pt x="555534" y="304648"/>
                  <a:pt x="554269" y="304927"/>
                  <a:pt x="553134" y="305057"/>
                </a:cubicBezTo>
                <a:lnTo>
                  <a:pt x="553599" y="359469"/>
                </a:lnTo>
                <a:cubicBezTo>
                  <a:pt x="554623" y="359786"/>
                  <a:pt x="555534" y="360326"/>
                  <a:pt x="556279" y="361033"/>
                </a:cubicBezTo>
                <a:cubicBezTo>
                  <a:pt x="557526" y="359823"/>
                  <a:pt x="559275" y="359079"/>
                  <a:pt x="561210" y="359079"/>
                </a:cubicBezTo>
                <a:cubicBezTo>
                  <a:pt x="562718" y="359079"/>
                  <a:pt x="564076" y="359544"/>
                  <a:pt x="565211" y="360288"/>
                </a:cubicBezTo>
                <a:lnTo>
                  <a:pt x="565192" y="360307"/>
                </a:lnTo>
                <a:cubicBezTo>
                  <a:pt x="565899" y="359395"/>
                  <a:pt x="566867" y="358670"/>
                  <a:pt x="567984" y="358205"/>
                </a:cubicBezTo>
                <a:close/>
                <a:moveTo>
                  <a:pt x="545039" y="303736"/>
                </a:moveTo>
                <a:lnTo>
                  <a:pt x="534060" y="357423"/>
                </a:lnTo>
                <a:cubicBezTo>
                  <a:pt x="535363" y="357851"/>
                  <a:pt x="536479" y="358614"/>
                  <a:pt x="537279" y="359600"/>
                </a:cubicBezTo>
                <a:cubicBezTo>
                  <a:pt x="538414" y="358837"/>
                  <a:pt x="539791" y="358372"/>
                  <a:pt x="541299" y="358372"/>
                </a:cubicBezTo>
                <a:cubicBezTo>
                  <a:pt x="543494" y="358372"/>
                  <a:pt x="545430" y="359339"/>
                  <a:pt x="546677" y="360810"/>
                </a:cubicBezTo>
                <a:cubicBezTo>
                  <a:pt x="547365" y="360214"/>
                  <a:pt x="548184" y="359767"/>
                  <a:pt x="549096" y="359469"/>
                </a:cubicBezTo>
                <a:lnTo>
                  <a:pt x="549096" y="305076"/>
                </a:lnTo>
                <a:cubicBezTo>
                  <a:pt x="547514" y="304722"/>
                  <a:pt x="546174" y="304256"/>
                  <a:pt x="545039" y="303736"/>
                </a:cubicBezTo>
                <a:close/>
                <a:moveTo>
                  <a:pt x="560671" y="301837"/>
                </a:moveTo>
                <a:cubicBezTo>
                  <a:pt x="559778" y="302619"/>
                  <a:pt x="558829" y="303234"/>
                  <a:pt x="557861" y="303699"/>
                </a:cubicBezTo>
                <a:lnTo>
                  <a:pt x="569063" y="357851"/>
                </a:lnTo>
                <a:cubicBezTo>
                  <a:pt x="569622" y="357721"/>
                  <a:pt x="570180" y="357627"/>
                  <a:pt x="570775" y="357627"/>
                </a:cubicBezTo>
                <a:lnTo>
                  <a:pt x="574224" y="358517"/>
                </a:lnTo>
                <a:lnTo>
                  <a:pt x="574218" y="358520"/>
                </a:lnTo>
                <a:lnTo>
                  <a:pt x="574237" y="358520"/>
                </a:lnTo>
                <a:lnTo>
                  <a:pt x="574224" y="358517"/>
                </a:lnTo>
                <a:lnTo>
                  <a:pt x="579242" y="355692"/>
                </a:lnTo>
                <a:close/>
                <a:moveTo>
                  <a:pt x="541243" y="301094"/>
                </a:moveTo>
                <a:lnTo>
                  <a:pt x="522578" y="355227"/>
                </a:lnTo>
                <a:cubicBezTo>
                  <a:pt x="524848" y="355320"/>
                  <a:pt x="526840" y="356418"/>
                  <a:pt x="528012" y="358074"/>
                </a:cubicBezTo>
                <a:cubicBezTo>
                  <a:pt x="529091" y="357423"/>
                  <a:pt x="530394" y="357032"/>
                  <a:pt x="531789" y="357032"/>
                </a:cubicBezTo>
                <a:lnTo>
                  <a:pt x="531789" y="357014"/>
                </a:lnTo>
                <a:cubicBezTo>
                  <a:pt x="532199" y="357014"/>
                  <a:pt x="532590" y="357069"/>
                  <a:pt x="532980" y="357125"/>
                </a:cubicBezTo>
                <a:lnTo>
                  <a:pt x="544016" y="303178"/>
                </a:lnTo>
                <a:cubicBezTo>
                  <a:pt x="542862" y="302526"/>
                  <a:pt x="541950" y="301837"/>
                  <a:pt x="541243" y="301094"/>
                </a:cubicBezTo>
                <a:close/>
                <a:moveTo>
                  <a:pt x="563071" y="298972"/>
                </a:moveTo>
                <a:cubicBezTo>
                  <a:pt x="562625" y="299735"/>
                  <a:pt x="562122" y="300386"/>
                  <a:pt x="561582" y="300963"/>
                </a:cubicBezTo>
                <a:lnTo>
                  <a:pt x="580433" y="355673"/>
                </a:lnTo>
                <a:cubicBezTo>
                  <a:pt x="582890" y="355822"/>
                  <a:pt x="584956" y="357144"/>
                  <a:pt x="586034" y="359042"/>
                </a:cubicBezTo>
                <a:lnTo>
                  <a:pt x="586034" y="359023"/>
                </a:lnTo>
                <a:cubicBezTo>
                  <a:pt x="587840" y="358316"/>
                  <a:pt x="589980" y="357069"/>
                  <a:pt x="591971" y="354910"/>
                </a:cubicBezTo>
                <a:lnTo>
                  <a:pt x="567090" y="304982"/>
                </a:lnTo>
                <a:cubicBezTo>
                  <a:pt x="564690" y="303363"/>
                  <a:pt x="563499" y="301000"/>
                  <a:pt x="563071" y="298972"/>
                </a:cubicBezTo>
                <a:close/>
                <a:moveTo>
                  <a:pt x="538861" y="296925"/>
                </a:moveTo>
                <a:lnTo>
                  <a:pt x="508528" y="354092"/>
                </a:lnTo>
                <a:cubicBezTo>
                  <a:pt x="510203" y="357069"/>
                  <a:pt x="512455" y="359488"/>
                  <a:pt x="515507" y="360884"/>
                </a:cubicBezTo>
                <a:cubicBezTo>
                  <a:pt x="515841" y="357981"/>
                  <a:pt x="518261" y="355692"/>
                  <a:pt x="521387" y="355302"/>
                </a:cubicBezTo>
                <a:lnTo>
                  <a:pt x="540406" y="300144"/>
                </a:lnTo>
                <a:cubicBezTo>
                  <a:pt x="539568" y="299028"/>
                  <a:pt x="539103" y="297911"/>
                  <a:pt x="538861" y="296925"/>
                </a:cubicBezTo>
                <a:close/>
                <a:moveTo>
                  <a:pt x="549394" y="257641"/>
                </a:moveTo>
                <a:lnTo>
                  <a:pt x="552520" y="257641"/>
                </a:lnTo>
                <a:lnTo>
                  <a:pt x="552520" y="275171"/>
                </a:lnTo>
                <a:lnTo>
                  <a:pt x="558958" y="275171"/>
                </a:lnTo>
                <a:lnTo>
                  <a:pt x="558958" y="283359"/>
                </a:lnTo>
                <a:lnTo>
                  <a:pt x="586668" y="298191"/>
                </a:lnTo>
                <a:lnTo>
                  <a:pt x="586668" y="298227"/>
                </a:lnTo>
                <a:lnTo>
                  <a:pt x="591915" y="298767"/>
                </a:lnTo>
                <a:lnTo>
                  <a:pt x="591767" y="300293"/>
                </a:lnTo>
                <a:lnTo>
                  <a:pt x="586723" y="299772"/>
                </a:lnTo>
                <a:cubicBezTo>
                  <a:pt x="585979" y="301336"/>
                  <a:pt x="582834" y="306788"/>
                  <a:pt x="574720" y="306974"/>
                </a:cubicBezTo>
                <a:cubicBezTo>
                  <a:pt x="572320" y="307030"/>
                  <a:pt x="570366" y="306620"/>
                  <a:pt x="568784" y="305950"/>
                </a:cubicBezTo>
                <a:lnTo>
                  <a:pt x="592734" y="354017"/>
                </a:lnTo>
                <a:cubicBezTo>
                  <a:pt x="596697" y="349104"/>
                  <a:pt x="599786" y="340153"/>
                  <a:pt x="598019" y="323834"/>
                </a:cubicBezTo>
                <a:cubicBezTo>
                  <a:pt x="598019" y="323834"/>
                  <a:pt x="595469" y="323889"/>
                  <a:pt x="594483" y="323517"/>
                </a:cubicBezTo>
                <a:cubicBezTo>
                  <a:pt x="593497" y="323145"/>
                  <a:pt x="592343" y="322438"/>
                  <a:pt x="592343" y="322438"/>
                </a:cubicBezTo>
                <a:cubicBezTo>
                  <a:pt x="592343" y="322438"/>
                  <a:pt x="595990" y="320670"/>
                  <a:pt x="601629" y="315869"/>
                </a:cubicBezTo>
                <a:cubicBezTo>
                  <a:pt x="601629" y="315869"/>
                  <a:pt x="603806" y="313785"/>
                  <a:pt x="607063" y="313524"/>
                </a:cubicBezTo>
                <a:cubicBezTo>
                  <a:pt x="607063" y="313524"/>
                  <a:pt x="609370" y="313226"/>
                  <a:pt x="610059" y="314548"/>
                </a:cubicBezTo>
                <a:cubicBezTo>
                  <a:pt x="610059" y="314548"/>
                  <a:pt x="611212" y="314473"/>
                  <a:pt x="613948" y="314082"/>
                </a:cubicBezTo>
                <a:cubicBezTo>
                  <a:pt x="616703" y="313692"/>
                  <a:pt x="618209" y="314827"/>
                  <a:pt x="618209" y="314827"/>
                </a:cubicBezTo>
                <a:lnTo>
                  <a:pt x="617670" y="317730"/>
                </a:lnTo>
                <a:cubicBezTo>
                  <a:pt x="617670" y="317730"/>
                  <a:pt x="617112" y="319293"/>
                  <a:pt x="618749" y="319870"/>
                </a:cubicBezTo>
                <a:cubicBezTo>
                  <a:pt x="618749" y="319870"/>
                  <a:pt x="619010" y="319926"/>
                  <a:pt x="619252" y="320186"/>
                </a:cubicBezTo>
                <a:lnTo>
                  <a:pt x="619214" y="320168"/>
                </a:lnTo>
                <a:cubicBezTo>
                  <a:pt x="620033" y="321023"/>
                  <a:pt x="619456" y="322401"/>
                  <a:pt x="618303" y="322661"/>
                </a:cubicBezTo>
                <a:cubicBezTo>
                  <a:pt x="618247" y="322679"/>
                  <a:pt x="618135" y="322679"/>
                  <a:pt x="618135" y="322679"/>
                </a:cubicBezTo>
                <a:lnTo>
                  <a:pt x="616163" y="322679"/>
                </a:lnTo>
                <a:lnTo>
                  <a:pt x="614953" y="327313"/>
                </a:lnTo>
                <a:cubicBezTo>
                  <a:pt x="614953" y="327313"/>
                  <a:pt x="608347" y="325527"/>
                  <a:pt x="608142" y="328914"/>
                </a:cubicBezTo>
                <a:cubicBezTo>
                  <a:pt x="607938" y="332301"/>
                  <a:pt x="610319" y="354762"/>
                  <a:pt x="606523" y="363880"/>
                </a:cubicBezTo>
                <a:cubicBezTo>
                  <a:pt x="604216" y="369425"/>
                  <a:pt x="599786" y="378488"/>
                  <a:pt x="583801" y="384517"/>
                </a:cubicBezTo>
                <a:cubicBezTo>
                  <a:pt x="586500" y="385337"/>
                  <a:pt x="588733" y="386267"/>
                  <a:pt x="589980" y="387308"/>
                </a:cubicBezTo>
                <a:cubicBezTo>
                  <a:pt x="595377" y="391831"/>
                  <a:pt x="589757" y="396762"/>
                  <a:pt x="589757" y="396762"/>
                </a:cubicBezTo>
                <a:cubicBezTo>
                  <a:pt x="587021" y="399274"/>
                  <a:pt x="581587" y="397842"/>
                  <a:pt x="581587" y="397842"/>
                </a:cubicBezTo>
                <a:lnTo>
                  <a:pt x="568560" y="395199"/>
                </a:lnTo>
                <a:cubicBezTo>
                  <a:pt x="567853" y="396725"/>
                  <a:pt x="566904" y="397656"/>
                  <a:pt x="566904" y="397656"/>
                </a:cubicBezTo>
                <a:cubicBezTo>
                  <a:pt x="564374" y="399925"/>
                  <a:pt x="561340" y="399162"/>
                  <a:pt x="561340" y="399162"/>
                </a:cubicBezTo>
                <a:lnTo>
                  <a:pt x="544332" y="395702"/>
                </a:lnTo>
                <a:cubicBezTo>
                  <a:pt x="544016" y="396427"/>
                  <a:pt x="543755" y="396874"/>
                  <a:pt x="543755" y="396874"/>
                </a:cubicBezTo>
                <a:cubicBezTo>
                  <a:pt x="541838" y="400056"/>
                  <a:pt x="538321" y="399051"/>
                  <a:pt x="538321" y="399051"/>
                </a:cubicBezTo>
                <a:lnTo>
                  <a:pt x="511431" y="393041"/>
                </a:lnTo>
                <a:cubicBezTo>
                  <a:pt x="506183" y="390621"/>
                  <a:pt x="507858" y="385838"/>
                  <a:pt x="507858" y="385838"/>
                </a:cubicBezTo>
                <a:cubicBezTo>
                  <a:pt x="509198" y="382451"/>
                  <a:pt x="510780" y="381168"/>
                  <a:pt x="512064" y="380740"/>
                </a:cubicBezTo>
                <a:cubicBezTo>
                  <a:pt x="511338" y="380256"/>
                  <a:pt x="510668" y="379754"/>
                  <a:pt x="510054" y="379289"/>
                </a:cubicBezTo>
                <a:cubicBezTo>
                  <a:pt x="498517" y="370672"/>
                  <a:pt x="497047" y="361200"/>
                  <a:pt x="495149" y="346871"/>
                </a:cubicBezTo>
                <a:cubicBezTo>
                  <a:pt x="495149" y="346871"/>
                  <a:pt x="494534" y="341977"/>
                  <a:pt x="494553" y="337083"/>
                </a:cubicBezTo>
                <a:cubicBezTo>
                  <a:pt x="494571" y="332412"/>
                  <a:pt x="495278" y="327741"/>
                  <a:pt x="492729" y="327444"/>
                </a:cubicBezTo>
                <a:cubicBezTo>
                  <a:pt x="492729" y="327444"/>
                  <a:pt x="491873" y="327015"/>
                  <a:pt x="487537" y="328076"/>
                </a:cubicBezTo>
                <a:lnTo>
                  <a:pt x="486123" y="323536"/>
                </a:lnTo>
                <a:cubicBezTo>
                  <a:pt x="486123" y="323536"/>
                  <a:pt x="482476" y="324429"/>
                  <a:pt x="482476" y="322308"/>
                </a:cubicBezTo>
                <a:cubicBezTo>
                  <a:pt x="482476" y="322308"/>
                  <a:pt x="482605" y="321079"/>
                  <a:pt x="484411" y="320130"/>
                </a:cubicBezTo>
                <a:cubicBezTo>
                  <a:pt x="484411" y="320130"/>
                  <a:pt x="484597" y="319181"/>
                  <a:pt x="484169" y="318195"/>
                </a:cubicBezTo>
                <a:cubicBezTo>
                  <a:pt x="483741" y="317209"/>
                  <a:pt x="483108" y="315050"/>
                  <a:pt x="485472" y="314919"/>
                </a:cubicBezTo>
                <a:cubicBezTo>
                  <a:pt x="487835" y="314790"/>
                  <a:pt x="488077" y="314752"/>
                  <a:pt x="491799" y="315199"/>
                </a:cubicBezTo>
                <a:cubicBezTo>
                  <a:pt x="491799" y="315199"/>
                  <a:pt x="492487" y="313561"/>
                  <a:pt x="495372" y="313933"/>
                </a:cubicBezTo>
                <a:cubicBezTo>
                  <a:pt x="498256" y="314306"/>
                  <a:pt x="499503" y="315367"/>
                  <a:pt x="500917" y="316371"/>
                </a:cubicBezTo>
                <a:cubicBezTo>
                  <a:pt x="501252" y="316613"/>
                  <a:pt x="508752" y="321972"/>
                  <a:pt x="509979" y="322028"/>
                </a:cubicBezTo>
                <a:cubicBezTo>
                  <a:pt x="509979" y="322028"/>
                  <a:pt x="509737" y="322866"/>
                  <a:pt x="507282" y="323480"/>
                </a:cubicBezTo>
                <a:cubicBezTo>
                  <a:pt x="507282" y="323480"/>
                  <a:pt x="505830" y="323834"/>
                  <a:pt x="504397" y="323834"/>
                </a:cubicBezTo>
                <a:cubicBezTo>
                  <a:pt x="504397" y="323834"/>
                  <a:pt x="502369" y="341549"/>
                  <a:pt x="507858" y="352882"/>
                </a:cubicBezTo>
                <a:lnTo>
                  <a:pt x="536498" y="298898"/>
                </a:lnTo>
                <a:cubicBezTo>
                  <a:pt x="531399" y="303791"/>
                  <a:pt x="525034" y="302750"/>
                  <a:pt x="525034" y="302750"/>
                </a:cubicBezTo>
                <a:cubicBezTo>
                  <a:pt x="513887" y="301391"/>
                  <a:pt x="512436" y="294059"/>
                  <a:pt x="512250" y="292105"/>
                </a:cubicBezTo>
                <a:lnTo>
                  <a:pt x="508603" y="291733"/>
                </a:lnTo>
                <a:lnTo>
                  <a:pt x="508752" y="290207"/>
                </a:lnTo>
                <a:lnTo>
                  <a:pt x="513999" y="290746"/>
                </a:lnTo>
                <a:lnTo>
                  <a:pt x="543624" y="283359"/>
                </a:lnTo>
                <a:lnTo>
                  <a:pt x="543624" y="275153"/>
                </a:lnTo>
                <a:lnTo>
                  <a:pt x="549394" y="275153"/>
                </a:lnTo>
                <a:lnTo>
                  <a:pt x="549394" y="272659"/>
                </a:lnTo>
                <a:cubicBezTo>
                  <a:pt x="548723" y="272342"/>
                  <a:pt x="543922" y="270277"/>
                  <a:pt x="533129" y="269607"/>
                </a:cubicBezTo>
                <a:cubicBezTo>
                  <a:pt x="521461" y="268900"/>
                  <a:pt x="512920" y="269197"/>
                  <a:pt x="512920" y="269197"/>
                </a:cubicBezTo>
                <a:cubicBezTo>
                  <a:pt x="512920" y="269197"/>
                  <a:pt x="513813" y="265606"/>
                  <a:pt x="523974" y="263726"/>
                </a:cubicBezTo>
                <a:cubicBezTo>
                  <a:pt x="534116" y="261847"/>
                  <a:pt x="537037" y="265364"/>
                  <a:pt x="549394" y="261828"/>
                </a:cubicBezTo>
                <a:close/>
                <a:moveTo>
                  <a:pt x="454468" y="184341"/>
                </a:moveTo>
                <a:cubicBezTo>
                  <a:pt x="453166" y="184824"/>
                  <a:pt x="451901" y="185104"/>
                  <a:pt x="450765" y="185234"/>
                </a:cubicBezTo>
                <a:lnTo>
                  <a:pt x="451230" y="239646"/>
                </a:lnTo>
                <a:cubicBezTo>
                  <a:pt x="452254" y="239981"/>
                  <a:pt x="453184" y="240521"/>
                  <a:pt x="453910" y="241228"/>
                </a:cubicBezTo>
                <a:cubicBezTo>
                  <a:pt x="455157" y="240019"/>
                  <a:pt x="456906" y="239274"/>
                  <a:pt x="458842" y="239274"/>
                </a:cubicBezTo>
                <a:cubicBezTo>
                  <a:pt x="460349" y="239274"/>
                  <a:pt x="461707" y="239721"/>
                  <a:pt x="462842" y="240484"/>
                </a:cubicBezTo>
                <a:cubicBezTo>
                  <a:pt x="463550" y="239572"/>
                  <a:pt x="464517" y="238828"/>
                  <a:pt x="465634" y="238381"/>
                </a:cubicBezTo>
                <a:close/>
                <a:moveTo>
                  <a:pt x="442671" y="183913"/>
                </a:moveTo>
                <a:lnTo>
                  <a:pt x="431691" y="237600"/>
                </a:lnTo>
                <a:cubicBezTo>
                  <a:pt x="432975" y="238027"/>
                  <a:pt x="434092" y="238772"/>
                  <a:pt x="434892" y="239777"/>
                </a:cubicBezTo>
                <a:cubicBezTo>
                  <a:pt x="436027" y="239014"/>
                  <a:pt x="437422" y="238549"/>
                  <a:pt x="438930" y="238549"/>
                </a:cubicBezTo>
                <a:cubicBezTo>
                  <a:pt x="441126" y="238549"/>
                  <a:pt x="443042" y="239516"/>
                  <a:pt x="444308" y="240986"/>
                </a:cubicBezTo>
                <a:cubicBezTo>
                  <a:pt x="444996" y="240409"/>
                  <a:pt x="445816" y="239944"/>
                  <a:pt x="446727" y="239646"/>
                </a:cubicBezTo>
                <a:lnTo>
                  <a:pt x="446727" y="185252"/>
                </a:lnTo>
                <a:cubicBezTo>
                  <a:pt x="445146" y="184899"/>
                  <a:pt x="443806" y="184433"/>
                  <a:pt x="442671" y="183913"/>
                </a:cubicBezTo>
                <a:close/>
                <a:moveTo>
                  <a:pt x="458320" y="182033"/>
                </a:moveTo>
                <a:cubicBezTo>
                  <a:pt x="457428" y="182814"/>
                  <a:pt x="456478" y="183429"/>
                  <a:pt x="455511" y="183894"/>
                </a:cubicBezTo>
                <a:lnTo>
                  <a:pt x="466694" y="238046"/>
                </a:lnTo>
                <a:cubicBezTo>
                  <a:pt x="467253" y="237916"/>
                  <a:pt x="467811" y="237823"/>
                  <a:pt x="468406" y="237823"/>
                </a:cubicBezTo>
                <a:cubicBezTo>
                  <a:pt x="469672" y="237823"/>
                  <a:pt x="470844" y="238158"/>
                  <a:pt x="471868" y="238716"/>
                </a:cubicBezTo>
                <a:cubicBezTo>
                  <a:pt x="472966" y="237153"/>
                  <a:pt x="474790" y="236092"/>
                  <a:pt x="476892" y="235887"/>
                </a:cubicBezTo>
                <a:close/>
                <a:moveTo>
                  <a:pt x="438874" y="181307"/>
                </a:moveTo>
                <a:lnTo>
                  <a:pt x="420210" y="235422"/>
                </a:lnTo>
                <a:cubicBezTo>
                  <a:pt x="422480" y="235515"/>
                  <a:pt x="424471" y="236613"/>
                  <a:pt x="425643" y="238269"/>
                </a:cubicBezTo>
                <a:cubicBezTo>
                  <a:pt x="426723" y="237600"/>
                  <a:pt x="428025" y="237208"/>
                  <a:pt x="429420" y="237208"/>
                </a:cubicBezTo>
                <a:cubicBezTo>
                  <a:pt x="429830" y="237208"/>
                  <a:pt x="430221" y="237264"/>
                  <a:pt x="430612" y="237320"/>
                </a:cubicBezTo>
                <a:lnTo>
                  <a:pt x="441628" y="183392"/>
                </a:lnTo>
                <a:cubicBezTo>
                  <a:pt x="440493" y="182740"/>
                  <a:pt x="439581" y="182033"/>
                  <a:pt x="438874" y="181307"/>
                </a:cubicBezTo>
                <a:close/>
                <a:moveTo>
                  <a:pt x="460702" y="179167"/>
                </a:moveTo>
                <a:cubicBezTo>
                  <a:pt x="460256" y="179930"/>
                  <a:pt x="459735" y="180581"/>
                  <a:pt x="459214" y="181158"/>
                </a:cubicBezTo>
                <a:lnTo>
                  <a:pt x="478065" y="235869"/>
                </a:lnTo>
                <a:cubicBezTo>
                  <a:pt x="480502" y="236017"/>
                  <a:pt x="482587" y="237339"/>
                  <a:pt x="483666" y="239237"/>
                </a:cubicBezTo>
                <a:cubicBezTo>
                  <a:pt x="485471" y="238530"/>
                  <a:pt x="487592" y="237283"/>
                  <a:pt x="489602" y="235124"/>
                </a:cubicBezTo>
                <a:lnTo>
                  <a:pt x="464722" y="185196"/>
                </a:lnTo>
                <a:cubicBezTo>
                  <a:pt x="462322" y="183559"/>
                  <a:pt x="461130" y="181214"/>
                  <a:pt x="460702" y="179167"/>
                </a:cubicBezTo>
                <a:close/>
                <a:moveTo>
                  <a:pt x="436492" y="177102"/>
                </a:moveTo>
                <a:lnTo>
                  <a:pt x="406160" y="234269"/>
                </a:lnTo>
                <a:cubicBezTo>
                  <a:pt x="407816" y="237246"/>
                  <a:pt x="410086" y="239683"/>
                  <a:pt x="413138" y="241079"/>
                </a:cubicBezTo>
                <a:cubicBezTo>
                  <a:pt x="413454" y="238176"/>
                  <a:pt x="415892" y="235869"/>
                  <a:pt x="419000" y="235478"/>
                </a:cubicBezTo>
                <a:lnTo>
                  <a:pt x="438018" y="180321"/>
                </a:lnTo>
                <a:cubicBezTo>
                  <a:pt x="437199" y="179204"/>
                  <a:pt x="436734" y="178088"/>
                  <a:pt x="436492" y="177102"/>
                </a:cubicBezTo>
                <a:close/>
                <a:moveTo>
                  <a:pt x="447062" y="137818"/>
                </a:moveTo>
                <a:lnTo>
                  <a:pt x="450189" y="137818"/>
                </a:lnTo>
                <a:lnTo>
                  <a:pt x="450189" y="155329"/>
                </a:lnTo>
                <a:lnTo>
                  <a:pt x="456627" y="155329"/>
                </a:lnTo>
                <a:lnTo>
                  <a:pt x="456627" y="163536"/>
                </a:lnTo>
                <a:lnTo>
                  <a:pt x="484336" y="178349"/>
                </a:lnTo>
                <a:lnTo>
                  <a:pt x="484336" y="178404"/>
                </a:lnTo>
                <a:lnTo>
                  <a:pt x="489584" y="178944"/>
                </a:lnTo>
                <a:lnTo>
                  <a:pt x="489435" y="180470"/>
                </a:lnTo>
                <a:lnTo>
                  <a:pt x="484373" y="179949"/>
                </a:lnTo>
                <a:cubicBezTo>
                  <a:pt x="483647" y="181512"/>
                  <a:pt x="480502" y="186964"/>
                  <a:pt x="472370" y="187150"/>
                </a:cubicBezTo>
                <a:cubicBezTo>
                  <a:pt x="469951" y="187206"/>
                  <a:pt x="468016" y="186797"/>
                  <a:pt x="466434" y="186127"/>
                </a:cubicBezTo>
                <a:lnTo>
                  <a:pt x="490384" y="234194"/>
                </a:lnTo>
                <a:cubicBezTo>
                  <a:pt x="494329" y="229281"/>
                  <a:pt x="497418" y="220349"/>
                  <a:pt x="495669" y="204029"/>
                </a:cubicBezTo>
                <a:cubicBezTo>
                  <a:pt x="495669" y="204029"/>
                  <a:pt x="493119" y="204084"/>
                  <a:pt x="492133" y="203694"/>
                </a:cubicBezTo>
                <a:cubicBezTo>
                  <a:pt x="491129" y="203321"/>
                  <a:pt x="489974" y="202614"/>
                  <a:pt x="489974" y="202614"/>
                </a:cubicBezTo>
                <a:cubicBezTo>
                  <a:pt x="489974" y="202614"/>
                  <a:pt x="493622" y="200866"/>
                  <a:pt x="499260" y="196045"/>
                </a:cubicBezTo>
                <a:cubicBezTo>
                  <a:pt x="499260" y="196045"/>
                  <a:pt x="501438" y="193961"/>
                  <a:pt x="504695" y="193701"/>
                </a:cubicBezTo>
                <a:cubicBezTo>
                  <a:pt x="504695" y="193701"/>
                  <a:pt x="507002" y="193421"/>
                  <a:pt x="507690" y="194743"/>
                </a:cubicBezTo>
                <a:cubicBezTo>
                  <a:pt x="507690" y="194743"/>
                  <a:pt x="508844" y="194668"/>
                  <a:pt x="511579" y="194278"/>
                </a:cubicBezTo>
                <a:cubicBezTo>
                  <a:pt x="514334" y="193887"/>
                  <a:pt x="515841" y="195022"/>
                  <a:pt x="515841" y="195022"/>
                </a:cubicBezTo>
                <a:lnTo>
                  <a:pt x="515302" y="197925"/>
                </a:lnTo>
                <a:cubicBezTo>
                  <a:pt x="515302" y="197925"/>
                  <a:pt x="514743" y="199488"/>
                  <a:pt x="516380" y="200065"/>
                </a:cubicBezTo>
                <a:cubicBezTo>
                  <a:pt x="516380" y="200065"/>
                  <a:pt x="516622" y="200121"/>
                  <a:pt x="516883" y="200382"/>
                </a:cubicBezTo>
                <a:cubicBezTo>
                  <a:pt x="517683" y="201237"/>
                  <a:pt x="517106" y="202596"/>
                  <a:pt x="515953" y="202875"/>
                </a:cubicBezTo>
                <a:cubicBezTo>
                  <a:pt x="515897" y="202875"/>
                  <a:pt x="515785" y="202893"/>
                  <a:pt x="515785" y="202893"/>
                </a:cubicBezTo>
                <a:lnTo>
                  <a:pt x="513813" y="202893"/>
                </a:lnTo>
                <a:lnTo>
                  <a:pt x="512622" y="207527"/>
                </a:lnTo>
                <a:cubicBezTo>
                  <a:pt x="512622" y="207527"/>
                  <a:pt x="505997" y="205740"/>
                  <a:pt x="505811" y="209127"/>
                </a:cubicBezTo>
                <a:cubicBezTo>
                  <a:pt x="505606" y="212514"/>
                  <a:pt x="507969" y="234976"/>
                  <a:pt x="504192" y="244094"/>
                </a:cubicBezTo>
                <a:cubicBezTo>
                  <a:pt x="501884" y="249639"/>
                  <a:pt x="497455" y="258702"/>
                  <a:pt x="481470" y="264731"/>
                </a:cubicBezTo>
                <a:cubicBezTo>
                  <a:pt x="484187" y="265550"/>
                  <a:pt x="486402" y="266481"/>
                  <a:pt x="487648" y="267541"/>
                </a:cubicBezTo>
                <a:cubicBezTo>
                  <a:pt x="493027" y="272045"/>
                  <a:pt x="487425" y="276976"/>
                  <a:pt x="487425" y="276976"/>
                </a:cubicBezTo>
                <a:cubicBezTo>
                  <a:pt x="484671" y="279488"/>
                  <a:pt x="479256" y="278056"/>
                  <a:pt x="479256" y="278056"/>
                </a:cubicBezTo>
                <a:lnTo>
                  <a:pt x="466210" y="275413"/>
                </a:lnTo>
                <a:cubicBezTo>
                  <a:pt x="465503" y="276920"/>
                  <a:pt x="464554" y="277870"/>
                  <a:pt x="464554" y="277870"/>
                </a:cubicBezTo>
                <a:cubicBezTo>
                  <a:pt x="462024" y="280139"/>
                  <a:pt x="458990" y="279358"/>
                  <a:pt x="458990" y="279358"/>
                </a:cubicBezTo>
                <a:lnTo>
                  <a:pt x="441982" y="275916"/>
                </a:lnTo>
                <a:cubicBezTo>
                  <a:pt x="441647" y="276623"/>
                  <a:pt x="441386" y="277088"/>
                  <a:pt x="441386" y="277088"/>
                </a:cubicBezTo>
                <a:cubicBezTo>
                  <a:pt x="439488" y="280270"/>
                  <a:pt x="435971" y="279265"/>
                  <a:pt x="435971" y="279265"/>
                </a:cubicBezTo>
                <a:lnTo>
                  <a:pt x="409081" y="273273"/>
                </a:lnTo>
                <a:cubicBezTo>
                  <a:pt x="403833" y="270853"/>
                  <a:pt x="405508" y="266071"/>
                  <a:pt x="405508" y="266071"/>
                </a:cubicBezTo>
                <a:cubicBezTo>
                  <a:pt x="406867" y="262665"/>
                  <a:pt x="408430" y="261382"/>
                  <a:pt x="409733" y="260972"/>
                </a:cubicBezTo>
                <a:cubicBezTo>
                  <a:pt x="408988" y="260470"/>
                  <a:pt x="408318" y="259967"/>
                  <a:pt x="407704" y="259521"/>
                </a:cubicBezTo>
                <a:cubicBezTo>
                  <a:pt x="396167" y="250905"/>
                  <a:pt x="394715" y="241433"/>
                  <a:pt x="392817" y="227104"/>
                </a:cubicBezTo>
                <a:cubicBezTo>
                  <a:pt x="392817" y="227104"/>
                  <a:pt x="392203" y="222191"/>
                  <a:pt x="392221" y="217297"/>
                </a:cubicBezTo>
                <a:cubicBezTo>
                  <a:pt x="392240" y="212607"/>
                  <a:pt x="392947" y="207955"/>
                  <a:pt x="390398" y="207658"/>
                </a:cubicBezTo>
                <a:cubicBezTo>
                  <a:pt x="390398" y="207658"/>
                  <a:pt x="389560" y="207229"/>
                  <a:pt x="385206" y="208290"/>
                </a:cubicBezTo>
                <a:lnTo>
                  <a:pt x="383792" y="203731"/>
                </a:lnTo>
                <a:cubicBezTo>
                  <a:pt x="383792" y="203731"/>
                  <a:pt x="380144" y="204624"/>
                  <a:pt x="380144" y="202503"/>
                </a:cubicBezTo>
                <a:cubicBezTo>
                  <a:pt x="380144" y="202503"/>
                  <a:pt x="380293" y="201275"/>
                  <a:pt x="382079" y="200326"/>
                </a:cubicBezTo>
                <a:cubicBezTo>
                  <a:pt x="382079" y="200326"/>
                  <a:pt x="382303" y="199377"/>
                  <a:pt x="381856" y="198390"/>
                </a:cubicBezTo>
                <a:cubicBezTo>
                  <a:pt x="381410" y="197404"/>
                  <a:pt x="380777" y="195264"/>
                  <a:pt x="383140" y="195133"/>
                </a:cubicBezTo>
                <a:cubicBezTo>
                  <a:pt x="385522" y="195004"/>
                  <a:pt x="385764" y="194948"/>
                  <a:pt x="389467" y="195394"/>
                </a:cubicBezTo>
                <a:cubicBezTo>
                  <a:pt x="389467" y="195394"/>
                  <a:pt x="390175" y="193775"/>
                  <a:pt x="393059" y="194147"/>
                </a:cubicBezTo>
                <a:cubicBezTo>
                  <a:pt x="395943" y="194501"/>
                  <a:pt x="397172" y="195561"/>
                  <a:pt x="398586" y="196566"/>
                </a:cubicBezTo>
                <a:cubicBezTo>
                  <a:pt x="398920" y="196808"/>
                  <a:pt x="406438" y="202168"/>
                  <a:pt x="407667" y="202224"/>
                </a:cubicBezTo>
                <a:cubicBezTo>
                  <a:pt x="407667" y="202224"/>
                  <a:pt x="407406" y="203061"/>
                  <a:pt x="404950" y="203657"/>
                </a:cubicBezTo>
                <a:cubicBezTo>
                  <a:pt x="404950" y="203657"/>
                  <a:pt x="403499" y="204029"/>
                  <a:pt x="402065" y="204029"/>
                </a:cubicBezTo>
                <a:cubicBezTo>
                  <a:pt x="402065" y="204029"/>
                  <a:pt x="400037" y="221744"/>
                  <a:pt x="405527" y="233078"/>
                </a:cubicBezTo>
                <a:lnTo>
                  <a:pt x="434166" y="179093"/>
                </a:lnTo>
                <a:cubicBezTo>
                  <a:pt x="429049" y="183987"/>
                  <a:pt x="422703" y="182945"/>
                  <a:pt x="422703" y="182945"/>
                </a:cubicBezTo>
                <a:cubicBezTo>
                  <a:pt x="411556" y="181586"/>
                  <a:pt x="410104" y="174236"/>
                  <a:pt x="409919" y="172301"/>
                </a:cubicBezTo>
                <a:lnTo>
                  <a:pt x="406252" y="171910"/>
                </a:lnTo>
                <a:lnTo>
                  <a:pt x="406420" y="170383"/>
                </a:lnTo>
                <a:lnTo>
                  <a:pt x="411668" y="170923"/>
                </a:lnTo>
                <a:lnTo>
                  <a:pt x="441293" y="163536"/>
                </a:lnTo>
                <a:lnTo>
                  <a:pt x="441293" y="155329"/>
                </a:lnTo>
                <a:lnTo>
                  <a:pt x="447062" y="155329"/>
                </a:lnTo>
                <a:lnTo>
                  <a:pt x="447062" y="152835"/>
                </a:lnTo>
                <a:cubicBezTo>
                  <a:pt x="446411" y="152519"/>
                  <a:pt x="441610" y="150454"/>
                  <a:pt x="430817" y="149784"/>
                </a:cubicBezTo>
                <a:cubicBezTo>
                  <a:pt x="419149" y="149058"/>
                  <a:pt x="410607" y="149355"/>
                  <a:pt x="410607" y="149355"/>
                </a:cubicBezTo>
                <a:cubicBezTo>
                  <a:pt x="410607" y="149355"/>
                  <a:pt x="411482" y="145783"/>
                  <a:pt x="421643" y="143903"/>
                </a:cubicBezTo>
                <a:cubicBezTo>
                  <a:pt x="431784" y="142024"/>
                  <a:pt x="434706" y="145541"/>
                  <a:pt x="447062" y="142005"/>
                </a:cubicBezTo>
                <a:close/>
                <a:moveTo>
                  <a:pt x="418758" y="85397"/>
                </a:moveTo>
                <a:lnTo>
                  <a:pt x="418796" y="85452"/>
                </a:lnTo>
                <a:lnTo>
                  <a:pt x="418749" y="85423"/>
                </a:lnTo>
                <a:close/>
                <a:moveTo>
                  <a:pt x="356362" y="69430"/>
                </a:moveTo>
                <a:cubicBezTo>
                  <a:pt x="355078" y="69914"/>
                  <a:pt x="353813" y="70193"/>
                  <a:pt x="352678" y="70323"/>
                </a:cubicBezTo>
                <a:lnTo>
                  <a:pt x="353143" y="124736"/>
                </a:lnTo>
                <a:cubicBezTo>
                  <a:pt x="354166" y="125052"/>
                  <a:pt x="355078" y="125592"/>
                  <a:pt x="355823" y="126299"/>
                </a:cubicBezTo>
                <a:cubicBezTo>
                  <a:pt x="357069" y="125090"/>
                  <a:pt x="358819" y="124345"/>
                  <a:pt x="360754" y="124345"/>
                </a:cubicBezTo>
                <a:cubicBezTo>
                  <a:pt x="362262" y="124345"/>
                  <a:pt x="363620" y="124810"/>
                  <a:pt x="364755" y="125555"/>
                </a:cubicBezTo>
                <a:lnTo>
                  <a:pt x="364736" y="125574"/>
                </a:lnTo>
                <a:cubicBezTo>
                  <a:pt x="365443" y="124662"/>
                  <a:pt x="366411" y="123936"/>
                  <a:pt x="367528" y="123470"/>
                </a:cubicBezTo>
                <a:close/>
                <a:moveTo>
                  <a:pt x="344583" y="69002"/>
                </a:moveTo>
                <a:lnTo>
                  <a:pt x="333604" y="122689"/>
                </a:lnTo>
                <a:cubicBezTo>
                  <a:pt x="334906" y="123117"/>
                  <a:pt x="336023" y="123880"/>
                  <a:pt x="336823" y="124866"/>
                </a:cubicBezTo>
                <a:cubicBezTo>
                  <a:pt x="337958" y="124103"/>
                  <a:pt x="339335" y="123638"/>
                  <a:pt x="340842" y="123638"/>
                </a:cubicBezTo>
                <a:cubicBezTo>
                  <a:pt x="343038" y="123638"/>
                  <a:pt x="344974" y="124606"/>
                  <a:pt x="346221" y="126076"/>
                </a:cubicBezTo>
                <a:cubicBezTo>
                  <a:pt x="346909" y="125480"/>
                  <a:pt x="347728" y="125034"/>
                  <a:pt x="348640" y="124736"/>
                </a:cubicBezTo>
                <a:lnTo>
                  <a:pt x="348640" y="70342"/>
                </a:lnTo>
                <a:cubicBezTo>
                  <a:pt x="347058" y="69988"/>
                  <a:pt x="345737" y="69523"/>
                  <a:pt x="344583" y="69002"/>
                </a:cubicBezTo>
                <a:close/>
                <a:moveTo>
                  <a:pt x="360214" y="67104"/>
                </a:moveTo>
                <a:cubicBezTo>
                  <a:pt x="359321" y="67885"/>
                  <a:pt x="358372" y="68500"/>
                  <a:pt x="357405" y="68965"/>
                </a:cubicBezTo>
                <a:lnTo>
                  <a:pt x="368607" y="123117"/>
                </a:lnTo>
                <a:cubicBezTo>
                  <a:pt x="369165" y="122986"/>
                  <a:pt x="369724" y="122894"/>
                  <a:pt x="370319" y="122894"/>
                </a:cubicBezTo>
                <a:lnTo>
                  <a:pt x="373767" y="123783"/>
                </a:lnTo>
                <a:lnTo>
                  <a:pt x="373762" y="123787"/>
                </a:lnTo>
                <a:lnTo>
                  <a:pt x="373780" y="123787"/>
                </a:lnTo>
                <a:lnTo>
                  <a:pt x="373767" y="123783"/>
                </a:lnTo>
                <a:lnTo>
                  <a:pt x="378786" y="120958"/>
                </a:lnTo>
                <a:close/>
                <a:moveTo>
                  <a:pt x="340786" y="66359"/>
                </a:moveTo>
                <a:lnTo>
                  <a:pt x="322122" y="120493"/>
                </a:lnTo>
                <a:cubicBezTo>
                  <a:pt x="324392" y="120586"/>
                  <a:pt x="326383" y="121684"/>
                  <a:pt x="327556" y="123340"/>
                </a:cubicBezTo>
                <a:cubicBezTo>
                  <a:pt x="328635" y="122689"/>
                  <a:pt x="329938" y="122298"/>
                  <a:pt x="331333" y="122298"/>
                </a:cubicBezTo>
                <a:lnTo>
                  <a:pt x="331333" y="122279"/>
                </a:lnTo>
                <a:cubicBezTo>
                  <a:pt x="331743" y="122279"/>
                  <a:pt x="332133" y="122335"/>
                  <a:pt x="332524" y="122391"/>
                </a:cubicBezTo>
                <a:lnTo>
                  <a:pt x="343559" y="68444"/>
                </a:lnTo>
                <a:cubicBezTo>
                  <a:pt x="342406" y="67792"/>
                  <a:pt x="341494" y="67104"/>
                  <a:pt x="340786" y="66359"/>
                </a:cubicBezTo>
                <a:close/>
                <a:moveTo>
                  <a:pt x="362615" y="64238"/>
                </a:moveTo>
                <a:cubicBezTo>
                  <a:pt x="362168" y="65001"/>
                  <a:pt x="361666" y="65652"/>
                  <a:pt x="361126" y="66229"/>
                </a:cubicBezTo>
                <a:lnTo>
                  <a:pt x="379977" y="120940"/>
                </a:lnTo>
                <a:cubicBezTo>
                  <a:pt x="382433" y="121088"/>
                  <a:pt x="384499" y="122410"/>
                  <a:pt x="385578" y="124308"/>
                </a:cubicBezTo>
                <a:lnTo>
                  <a:pt x="385578" y="124289"/>
                </a:lnTo>
                <a:cubicBezTo>
                  <a:pt x="387384" y="123582"/>
                  <a:pt x="389524" y="122335"/>
                  <a:pt x="391515" y="120177"/>
                </a:cubicBezTo>
                <a:lnTo>
                  <a:pt x="366634" y="70249"/>
                </a:lnTo>
                <a:cubicBezTo>
                  <a:pt x="364234" y="68630"/>
                  <a:pt x="363043" y="66267"/>
                  <a:pt x="362615" y="64238"/>
                </a:cubicBezTo>
                <a:close/>
                <a:moveTo>
                  <a:pt x="338405" y="62191"/>
                </a:moveTo>
                <a:lnTo>
                  <a:pt x="308072" y="119358"/>
                </a:lnTo>
                <a:cubicBezTo>
                  <a:pt x="309746" y="122335"/>
                  <a:pt x="311998" y="124754"/>
                  <a:pt x="315051" y="126150"/>
                </a:cubicBezTo>
                <a:cubicBezTo>
                  <a:pt x="315385" y="123247"/>
                  <a:pt x="317804" y="120958"/>
                  <a:pt x="320931" y="120567"/>
                </a:cubicBezTo>
                <a:lnTo>
                  <a:pt x="339949" y="65410"/>
                </a:lnTo>
                <a:cubicBezTo>
                  <a:pt x="339112" y="64294"/>
                  <a:pt x="338646" y="63178"/>
                  <a:pt x="338405" y="62191"/>
                </a:cubicBezTo>
                <a:close/>
                <a:moveTo>
                  <a:pt x="348938" y="22870"/>
                </a:moveTo>
                <a:lnTo>
                  <a:pt x="352064" y="22870"/>
                </a:lnTo>
                <a:lnTo>
                  <a:pt x="352064" y="40437"/>
                </a:lnTo>
                <a:lnTo>
                  <a:pt x="358502" y="40437"/>
                </a:lnTo>
                <a:lnTo>
                  <a:pt x="358502" y="48625"/>
                </a:lnTo>
                <a:lnTo>
                  <a:pt x="386211" y="63456"/>
                </a:lnTo>
                <a:lnTo>
                  <a:pt x="386211" y="63494"/>
                </a:lnTo>
                <a:lnTo>
                  <a:pt x="391459" y="64033"/>
                </a:lnTo>
                <a:lnTo>
                  <a:pt x="391310" y="65560"/>
                </a:lnTo>
                <a:lnTo>
                  <a:pt x="386267" y="65038"/>
                </a:lnTo>
                <a:cubicBezTo>
                  <a:pt x="385522" y="66601"/>
                  <a:pt x="382377" y="72054"/>
                  <a:pt x="374264" y="72240"/>
                </a:cubicBezTo>
                <a:cubicBezTo>
                  <a:pt x="371864" y="72296"/>
                  <a:pt x="369910" y="71887"/>
                  <a:pt x="368328" y="71216"/>
                </a:cubicBezTo>
                <a:lnTo>
                  <a:pt x="392278" y="119284"/>
                </a:lnTo>
                <a:cubicBezTo>
                  <a:pt x="396241" y="114371"/>
                  <a:pt x="399330" y="105420"/>
                  <a:pt x="397563" y="89099"/>
                </a:cubicBezTo>
                <a:cubicBezTo>
                  <a:pt x="397563" y="89099"/>
                  <a:pt x="395013" y="89155"/>
                  <a:pt x="394027" y="88784"/>
                </a:cubicBezTo>
                <a:cubicBezTo>
                  <a:pt x="393040" y="88411"/>
                  <a:pt x="391887" y="87704"/>
                  <a:pt x="391887" y="87704"/>
                </a:cubicBezTo>
                <a:cubicBezTo>
                  <a:pt x="391887" y="87704"/>
                  <a:pt x="395534" y="85936"/>
                  <a:pt x="401173" y="81135"/>
                </a:cubicBezTo>
                <a:cubicBezTo>
                  <a:pt x="401173" y="81135"/>
                  <a:pt x="403350" y="79051"/>
                  <a:pt x="406606" y="78790"/>
                </a:cubicBezTo>
                <a:cubicBezTo>
                  <a:pt x="406606" y="78790"/>
                  <a:pt x="408914" y="78492"/>
                  <a:pt x="409603" y="79814"/>
                </a:cubicBezTo>
                <a:cubicBezTo>
                  <a:pt x="409603" y="79814"/>
                  <a:pt x="410756" y="79739"/>
                  <a:pt x="413492" y="79349"/>
                </a:cubicBezTo>
                <a:cubicBezTo>
                  <a:pt x="416246" y="78958"/>
                  <a:pt x="417753" y="80093"/>
                  <a:pt x="417753" y="80093"/>
                </a:cubicBezTo>
                <a:lnTo>
                  <a:pt x="417214" y="82996"/>
                </a:lnTo>
                <a:cubicBezTo>
                  <a:pt x="417214" y="82996"/>
                  <a:pt x="416656" y="84559"/>
                  <a:pt x="418293" y="85136"/>
                </a:cubicBezTo>
                <a:lnTo>
                  <a:pt x="418749" y="85423"/>
                </a:lnTo>
                <a:lnTo>
                  <a:pt x="417846" y="87890"/>
                </a:lnTo>
                <a:cubicBezTo>
                  <a:pt x="417791" y="87909"/>
                  <a:pt x="417679" y="87909"/>
                  <a:pt x="417679" y="87909"/>
                </a:cubicBezTo>
                <a:lnTo>
                  <a:pt x="415707" y="87909"/>
                </a:lnTo>
                <a:lnTo>
                  <a:pt x="414497" y="92542"/>
                </a:lnTo>
                <a:cubicBezTo>
                  <a:pt x="414497" y="92542"/>
                  <a:pt x="407872" y="90756"/>
                  <a:pt x="407686" y="94143"/>
                </a:cubicBezTo>
                <a:cubicBezTo>
                  <a:pt x="407481" y="97530"/>
                  <a:pt x="409863" y="119991"/>
                  <a:pt x="406067" y="129109"/>
                </a:cubicBezTo>
                <a:cubicBezTo>
                  <a:pt x="403759" y="134654"/>
                  <a:pt x="399330" y="143717"/>
                  <a:pt x="383345" y="149747"/>
                </a:cubicBezTo>
                <a:cubicBezTo>
                  <a:pt x="386043" y="150566"/>
                  <a:pt x="388277" y="151496"/>
                  <a:pt x="389524" y="152538"/>
                </a:cubicBezTo>
                <a:cubicBezTo>
                  <a:pt x="394920" y="157060"/>
                  <a:pt x="389300" y="161991"/>
                  <a:pt x="389300" y="161991"/>
                </a:cubicBezTo>
                <a:cubicBezTo>
                  <a:pt x="386565" y="164503"/>
                  <a:pt x="381131" y="163071"/>
                  <a:pt x="381131" y="163071"/>
                </a:cubicBezTo>
                <a:lnTo>
                  <a:pt x="368104" y="160428"/>
                </a:lnTo>
                <a:cubicBezTo>
                  <a:pt x="367397" y="161954"/>
                  <a:pt x="366448" y="162885"/>
                  <a:pt x="366448" y="162885"/>
                </a:cubicBezTo>
                <a:cubicBezTo>
                  <a:pt x="363918" y="165155"/>
                  <a:pt x="360884" y="164391"/>
                  <a:pt x="360884" y="164391"/>
                </a:cubicBezTo>
                <a:lnTo>
                  <a:pt x="343875" y="160931"/>
                </a:lnTo>
                <a:cubicBezTo>
                  <a:pt x="343559" y="161656"/>
                  <a:pt x="343299" y="162103"/>
                  <a:pt x="343299" y="162103"/>
                </a:cubicBezTo>
                <a:cubicBezTo>
                  <a:pt x="341382" y="165285"/>
                  <a:pt x="337865" y="164280"/>
                  <a:pt x="337865" y="164280"/>
                </a:cubicBezTo>
                <a:lnTo>
                  <a:pt x="310975" y="158270"/>
                </a:lnTo>
                <a:cubicBezTo>
                  <a:pt x="305727" y="155850"/>
                  <a:pt x="307402" y="151067"/>
                  <a:pt x="307402" y="151067"/>
                </a:cubicBezTo>
                <a:cubicBezTo>
                  <a:pt x="308742" y="147681"/>
                  <a:pt x="310324" y="146397"/>
                  <a:pt x="311608" y="145969"/>
                </a:cubicBezTo>
                <a:cubicBezTo>
                  <a:pt x="310882" y="145485"/>
                  <a:pt x="310212" y="144983"/>
                  <a:pt x="309598" y="144518"/>
                </a:cubicBezTo>
                <a:cubicBezTo>
                  <a:pt x="298060" y="135901"/>
                  <a:pt x="296590" y="126429"/>
                  <a:pt x="294692" y="112100"/>
                </a:cubicBezTo>
                <a:cubicBezTo>
                  <a:pt x="294692" y="112100"/>
                  <a:pt x="294078" y="107207"/>
                  <a:pt x="294097" y="102312"/>
                </a:cubicBezTo>
                <a:cubicBezTo>
                  <a:pt x="294115" y="97641"/>
                  <a:pt x="294822" y="92970"/>
                  <a:pt x="292273" y="92673"/>
                </a:cubicBezTo>
                <a:cubicBezTo>
                  <a:pt x="292273" y="92673"/>
                  <a:pt x="291417" y="92244"/>
                  <a:pt x="287081" y="93305"/>
                </a:cubicBezTo>
                <a:lnTo>
                  <a:pt x="285667" y="88765"/>
                </a:lnTo>
                <a:cubicBezTo>
                  <a:pt x="285667" y="88765"/>
                  <a:pt x="282019" y="89658"/>
                  <a:pt x="282019" y="87537"/>
                </a:cubicBezTo>
                <a:cubicBezTo>
                  <a:pt x="282019" y="87537"/>
                  <a:pt x="282149" y="86308"/>
                  <a:pt x="283955" y="85359"/>
                </a:cubicBezTo>
                <a:cubicBezTo>
                  <a:pt x="283955" y="85359"/>
                  <a:pt x="284159" y="84410"/>
                  <a:pt x="283713" y="83424"/>
                </a:cubicBezTo>
                <a:cubicBezTo>
                  <a:pt x="283285" y="82438"/>
                  <a:pt x="282652" y="80279"/>
                  <a:pt x="285016" y="80149"/>
                </a:cubicBezTo>
                <a:cubicBezTo>
                  <a:pt x="287379" y="80019"/>
                  <a:pt x="287621" y="79981"/>
                  <a:pt x="291342" y="80428"/>
                </a:cubicBezTo>
                <a:cubicBezTo>
                  <a:pt x="291342" y="80428"/>
                  <a:pt x="292031" y="78790"/>
                  <a:pt x="294916" y="79162"/>
                </a:cubicBezTo>
                <a:cubicBezTo>
                  <a:pt x="297800" y="79535"/>
                  <a:pt x="299047" y="80596"/>
                  <a:pt x="300461" y="81600"/>
                </a:cubicBezTo>
                <a:cubicBezTo>
                  <a:pt x="300796" y="81842"/>
                  <a:pt x="308295" y="87201"/>
                  <a:pt x="309523" y="87257"/>
                </a:cubicBezTo>
                <a:cubicBezTo>
                  <a:pt x="309523" y="87257"/>
                  <a:pt x="309281" y="88095"/>
                  <a:pt x="306826" y="88709"/>
                </a:cubicBezTo>
                <a:cubicBezTo>
                  <a:pt x="306826" y="88709"/>
                  <a:pt x="305374" y="89063"/>
                  <a:pt x="303940" y="89063"/>
                </a:cubicBezTo>
                <a:cubicBezTo>
                  <a:pt x="303940" y="89063"/>
                  <a:pt x="301912" y="106778"/>
                  <a:pt x="307402" y="118111"/>
                </a:cubicBezTo>
                <a:lnTo>
                  <a:pt x="336041" y="64127"/>
                </a:lnTo>
                <a:cubicBezTo>
                  <a:pt x="330942" y="69020"/>
                  <a:pt x="324578" y="67979"/>
                  <a:pt x="324578" y="67979"/>
                </a:cubicBezTo>
                <a:cubicBezTo>
                  <a:pt x="313431" y="66620"/>
                  <a:pt x="311980" y="59288"/>
                  <a:pt x="311794" y="57334"/>
                </a:cubicBezTo>
                <a:lnTo>
                  <a:pt x="308146" y="56962"/>
                </a:lnTo>
                <a:lnTo>
                  <a:pt x="308295" y="55436"/>
                </a:lnTo>
                <a:lnTo>
                  <a:pt x="313543" y="55976"/>
                </a:lnTo>
                <a:lnTo>
                  <a:pt x="343168" y="48588"/>
                </a:lnTo>
                <a:lnTo>
                  <a:pt x="343168" y="40382"/>
                </a:lnTo>
                <a:lnTo>
                  <a:pt x="348938" y="40382"/>
                </a:lnTo>
                <a:lnTo>
                  <a:pt x="348938" y="37888"/>
                </a:lnTo>
                <a:cubicBezTo>
                  <a:pt x="348267" y="37571"/>
                  <a:pt x="343466" y="35506"/>
                  <a:pt x="332673" y="34836"/>
                </a:cubicBezTo>
                <a:cubicBezTo>
                  <a:pt x="321005" y="34128"/>
                  <a:pt x="312464" y="34426"/>
                  <a:pt x="312464" y="34426"/>
                </a:cubicBezTo>
                <a:cubicBezTo>
                  <a:pt x="312464" y="34426"/>
                  <a:pt x="313357" y="30835"/>
                  <a:pt x="323518" y="28956"/>
                </a:cubicBezTo>
                <a:cubicBezTo>
                  <a:pt x="333660" y="27076"/>
                  <a:pt x="336581" y="30593"/>
                  <a:pt x="348938" y="27058"/>
                </a:cubicBezTo>
                <a:close/>
                <a:moveTo>
                  <a:pt x="269402" y="12096"/>
                </a:moveTo>
                <a:lnTo>
                  <a:pt x="269402" y="159181"/>
                </a:lnTo>
                <a:lnTo>
                  <a:pt x="505216" y="435711"/>
                </a:lnTo>
                <a:cubicBezTo>
                  <a:pt x="529687" y="430370"/>
                  <a:pt x="565397" y="422741"/>
                  <a:pt x="583913" y="418796"/>
                </a:cubicBezTo>
                <a:lnTo>
                  <a:pt x="589626" y="417567"/>
                </a:lnTo>
                <a:lnTo>
                  <a:pt x="590780" y="417325"/>
                </a:lnTo>
                <a:lnTo>
                  <a:pt x="590910" y="417269"/>
                </a:lnTo>
                <a:lnTo>
                  <a:pt x="591040" y="417269"/>
                </a:lnTo>
                <a:cubicBezTo>
                  <a:pt x="606653" y="414274"/>
                  <a:pt x="616591" y="408151"/>
                  <a:pt x="622285" y="397972"/>
                </a:cubicBezTo>
                <a:cubicBezTo>
                  <a:pt x="627570" y="388537"/>
                  <a:pt x="628128" y="377074"/>
                  <a:pt x="628017" y="368142"/>
                </a:cubicBezTo>
                <a:lnTo>
                  <a:pt x="628017" y="276102"/>
                </a:lnTo>
                <a:lnTo>
                  <a:pt x="402494" y="12096"/>
                </a:lnTo>
                <a:close/>
                <a:moveTo>
                  <a:pt x="257307" y="0"/>
                </a:moveTo>
                <a:lnTo>
                  <a:pt x="640131" y="0"/>
                </a:lnTo>
                <a:lnTo>
                  <a:pt x="640131" y="367993"/>
                </a:lnTo>
                <a:cubicBezTo>
                  <a:pt x="640242" y="377670"/>
                  <a:pt x="639721" y="391626"/>
                  <a:pt x="632855" y="403890"/>
                </a:cubicBezTo>
                <a:cubicBezTo>
                  <a:pt x="625858" y="416376"/>
                  <a:pt x="613539" y="425290"/>
                  <a:pt x="593329" y="429161"/>
                </a:cubicBezTo>
                <a:lnTo>
                  <a:pt x="592176" y="429403"/>
                </a:lnTo>
                <a:cubicBezTo>
                  <a:pt x="569659" y="434204"/>
                  <a:pt x="498311" y="449408"/>
                  <a:pt x="484653" y="452683"/>
                </a:cubicBezTo>
                <a:cubicBezTo>
                  <a:pt x="472613" y="455567"/>
                  <a:pt x="463178" y="460015"/>
                  <a:pt x="454822" y="468389"/>
                </a:cubicBezTo>
                <a:lnTo>
                  <a:pt x="448942" y="474641"/>
                </a:lnTo>
                <a:lnTo>
                  <a:pt x="443490" y="468872"/>
                </a:lnTo>
                <a:cubicBezTo>
                  <a:pt x="434967" y="460313"/>
                  <a:pt x="425346" y="455623"/>
                  <a:pt x="413287" y="452739"/>
                </a:cubicBezTo>
                <a:cubicBezTo>
                  <a:pt x="404466" y="450636"/>
                  <a:pt x="323145" y="433236"/>
                  <a:pt x="304685" y="429347"/>
                </a:cubicBezTo>
                <a:cubicBezTo>
                  <a:pt x="303773" y="429161"/>
                  <a:pt x="302899" y="428919"/>
                  <a:pt x="302005" y="428752"/>
                </a:cubicBezTo>
                <a:cubicBezTo>
                  <a:pt x="286653" y="425978"/>
                  <a:pt x="272883" y="418293"/>
                  <a:pt x="265402" y="405863"/>
                </a:cubicBezTo>
                <a:lnTo>
                  <a:pt x="265420" y="405863"/>
                </a:lnTo>
                <a:cubicBezTo>
                  <a:pt x="264955" y="405100"/>
                  <a:pt x="264527" y="404299"/>
                  <a:pt x="264118" y="403480"/>
                </a:cubicBezTo>
                <a:cubicBezTo>
                  <a:pt x="257678" y="390957"/>
                  <a:pt x="257307" y="376796"/>
                  <a:pt x="257307" y="36831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8299BF17-B1C9-EE22-D20B-DF172D13CF9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6030973-FCB3-4E1C-8EFA-083EC9A5BB79}" type="datetime1">
              <a:rPr lang="sv-SE" smtClean="0"/>
              <a:t>2024-03-07</a:t>
            </a:fld>
            <a:endParaRPr lang="sv-SE" dirty="0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27419495-580B-E3E5-E15E-25CC395FDDB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8" name="Platshållare för bildnummer 7">
            <a:extLst>
              <a:ext uri="{FF2B5EF4-FFF2-40B4-BE49-F238E27FC236}">
                <a16:creationId xmlns:a16="http://schemas.microsoft.com/office/drawing/2014/main" id="{CBE51A2F-B389-FD9D-33A1-688BBC66A4D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D132A51-5432-4457-B829-4ADE4648F9BE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6A71A614-22CD-46EE-B791-C885834AD3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90" y="1820563"/>
            <a:ext cx="5040000" cy="39769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57175776-F168-78A0-3BAC-F616BAF232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397871"/>
            <a:ext cx="5040000" cy="10096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28392366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27" userDrawn="1">
          <p15:clr>
            <a:srgbClr val="FBAE40"/>
          </p15:clr>
        </p15:guide>
        <p15:guide id="2" pos="3960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sp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49B5C10-A7A0-4B41-BA90-34D26ED372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8" y="1692866"/>
            <a:ext cx="10941049" cy="4104684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9" name="Rubrik 8">
            <a:extLst>
              <a:ext uri="{FF2B5EF4-FFF2-40B4-BE49-F238E27FC236}">
                <a16:creationId xmlns:a16="http://schemas.microsoft.com/office/drawing/2014/main" id="{66D3D99B-BC0C-BC8E-925E-F985ABAE1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A9CBDF34-7E32-4252-1F04-078011DCB1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800A3-A5CE-4C11-90D0-AD3EDED92B81}" type="datetime1">
              <a:rPr lang="sv-SE" smtClean="0"/>
              <a:t>2024-03-07</a:t>
            </a:fld>
            <a:endParaRPr lang="sv-SE" dirty="0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BC89EF14-102A-2919-8A73-7F37B6858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8" name="Platshållare för bildnummer 7">
            <a:extLst>
              <a:ext uri="{FF2B5EF4-FFF2-40B4-BE49-F238E27FC236}">
                <a16:creationId xmlns:a16="http://schemas.microsoft.com/office/drawing/2014/main" id="{3F6B84B1-D704-E99D-64BF-92781A484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32A51-5432-4457-B829-4ADE4648F9BE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903848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 spalt - Blå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49B5C10-A7A0-4B41-BA90-34D26ED372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8" y="1692866"/>
            <a:ext cx="10941049" cy="410468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9" name="Rubrik 8">
            <a:extLst>
              <a:ext uri="{FF2B5EF4-FFF2-40B4-BE49-F238E27FC236}">
                <a16:creationId xmlns:a16="http://schemas.microsoft.com/office/drawing/2014/main" id="{66D3D99B-BC0C-BC8E-925E-F985ABAE1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A9CBDF34-7E32-4252-1F04-078011DCB1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9811294-695E-441F-ABC7-E4EED1AFB55C}" type="datetime1">
              <a:rPr lang="sv-SE" smtClean="0"/>
              <a:pPr/>
              <a:t>2024-03-07</a:t>
            </a:fld>
            <a:endParaRPr lang="sv-SE" dirty="0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BC89EF14-102A-2919-8A73-7F37B6858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8" name="Platshållare för bildnummer 7">
            <a:extLst>
              <a:ext uri="{FF2B5EF4-FFF2-40B4-BE49-F238E27FC236}">
                <a16:creationId xmlns:a16="http://schemas.microsoft.com/office/drawing/2014/main" id="{3F6B84B1-D704-E99D-64BF-92781A484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D132A51-5432-4457-B829-4ADE4648F9BE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4" name="Frihandsfigur: Form 12">
            <a:extLst>
              <a:ext uri="{FF2B5EF4-FFF2-40B4-BE49-F238E27FC236}">
                <a16:creationId xmlns:a16="http://schemas.microsoft.com/office/drawing/2014/main" id="{DD303E1F-0AE7-D90F-78E3-DDA1D9BC4058}"/>
              </a:ext>
            </a:extLst>
          </p:cNvPr>
          <p:cNvSpPr txBox="1">
            <a:spLocks/>
          </p:cNvSpPr>
          <p:nvPr userDrawn="1"/>
        </p:nvSpPr>
        <p:spPr>
          <a:xfrm>
            <a:off x="10667444" y="5852160"/>
            <a:ext cx="897493" cy="677646"/>
          </a:xfrm>
          <a:custGeom>
            <a:avLst/>
            <a:gdLst>
              <a:gd name="connsiteX0" fmla="*/ 1183131 w 1250246"/>
              <a:gd name="connsiteY0" fmla="*/ 814997 h 943990"/>
              <a:gd name="connsiteX1" fmla="*/ 1143936 w 1250246"/>
              <a:gd name="connsiteY1" fmla="*/ 866558 h 943990"/>
              <a:gd name="connsiteX2" fmla="*/ 1183131 w 1250246"/>
              <a:gd name="connsiteY2" fmla="*/ 918975 h 943990"/>
              <a:gd name="connsiteX3" fmla="*/ 1221860 w 1250246"/>
              <a:gd name="connsiteY3" fmla="*/ 866558 h 943990"/>
              <a:gd name="connsiteX4" fmla="*/ 1183131 w 1250246"/>
              <a:gd name="connsiteY4" fmla="*/ 814997 h 943990"/>
              <a:gd name="connsiteX5" fmla="*/ 230768 w 1250246"/>
              <a:gd name="connsiteY5" fmla="*/ 814608 h 943990"/>
              <a:gd name="connsiteX6" fmla="*/ 190691 w 1250246"/>
              <a:gd name="connsiteY6" fmla="*/ 867129 h 943990"/>
              <a:gd name="connsiteX7" fmla="*/ 230768 w 1250246"/>
              <a:gd name="connsiteY7" fmla="*/ 919468 h 943990"/>
              <a:gd name="connsiteX8" fmla="*/ 270637 w 1250246"/>
              <a:gd name="connsiteY8" fmla="*/ 867129 h 943990"/>
              <a:gd name="connsiteX9" fmla="*/ 230768 w 1250246"/>
              <a:gd name="connsiteY9" fmla="*/ 814608 h 943990"/>
              <a:gd name="connsiteX10" fmla="*/ 505915 w 1250246"/>
              <a:gd name="connsiteY10" fmla="*/ 814297 h 943990"/>
              <a:gd name="connsiteX11" fmla="*/ 466045 w 1250246"/>
              <a:gd name="connsiteY11" fmla="*/ 853597 h 943990"/>
              <a:gd name="connsiteX12" fmla="*/ 543089 w 1250246"/>
              <a:gd name="connsiteY12" fmla="*/ 853597 h 943990"/>
              <a:gd name="connsiteX13" fmla="*/ 505915 w 1250246"/>
              <a:gd name="connsiteY13" fmla="*/ 814297 h 943990"/>
              <a:gd name="connsiteX14" fmla="*/ 822463 w 1250246"/>
              <a:gd name="connsiteY14" fmla="*/ 792366 h 943990"/>
              <a:gd name="connsiteX15" fmla="*/ 851341 w 1250246"/>
              <a:gd name="connsiteY15" fmla="*/ 792366 h 943990"/>
              <a:gd name="connsiteX16" fmla="*/ 851341 w 1250246"/>
              <a:gd name="connsiteY16" fmla="*/ 883227 h 943990"/>
              <a:gd name="connsiteX17" fmla="*/ 881568 w 1250246"/>
              <a:gd name="connsiteY17" fmla="*/ 916356 h 943990"/>
              <a:gd name="connsiteX18" fmla="*/ 916434 w 1250246"/>
              <a:gd name="connsiteY18" fmla="*/ 879183 h 943990"/>
              <a:gd name="connsiteX19" fmla="*/ 916434 w 1250246"/>
              <a:gd name="connsiteY19" fmla="*/ 792392 h 943990"/>
              <a:gd name="connsiteX20" fmla="*/ 945391 w 1250246"/>
              <a:gd name="connsiteY20" fmla="*/ 792392 h 943990"/>
              <a:gd name="connsiteX21" fmla="*/ 945391 w 1250246"/>
              <a:gd name="connsiteY21" fmla="*/ 940698 h 943990"/>
              <a:gd name="connsiteX22" fmla="*/ 917005 w 1250246"/>
              <a:gd name="connsiteY22" fmla="*/ 940698 h 943990"/>
              <a:gd name="connsiteX23" fmla="*/ 917005 w 1250246"/>
              <a:gd name="connsiteY23" fmla="*/ 915008 h 943990"/>
              <a:gd name="connsiteX24" fmla="*/ 915449 w 1250246"/>
              <a:gd name="connsiteY24" fmla="*/ 915008 h 943990"/>
              <a:gd name="connsiteX25" fmla="*/ 871121 w 1250246"/>
              <a:gd name="connsiteY25" fmla="*/ 942616 h 943990"/>
              <a:gd name="connsiteX26" fmla="*/ 822463 w 1250246"/>
              <a:gd name="connsiteY26" fmla="*/ 886700 h 943990"/>
              <a:gd name="connsiteX27" fmla="*/ 505734 w 1250246"/>
              <a:gd name="connsiteY27" fmla="*/ 790474 h 943990"/>
              <a:gd name="connsiteX28" fmla="*/ 571397 w 1250246"/>
              <a:gd name="connsiteY28" fmla="*/ 865003 h 943990"/>
              <a:gd name="connsiteX29" fmla="*/ 571397 w 1250246"/>
              <a:gd name="connsiteY29" fmla="*/ 875243 h 943990"/>
              <a:gd name="connsiteX30" fmla="*/ 465968 w 1250246"/>
              <a:gd name="connsiteY30" fmla="*/ 875243 h 943990"/>
              <a:gd name="connsiteX31" fmla="*/ 508067 w 1250246"/>
              <a:gd name="connsiteY31" fmla="*/ 919856 h 943990"/>
              <a:gd name="connsiteX32" fmla="*/ 542233 w 1250246"/>
              <a:gd name="connsiteY32" fmla="*/ 898703 h 943990"/>
              <a:gd name="connsiteX33" fmla="*/ 569556 w 1250246"/>
              <a:gd name="connsiteY33" fmla="*/ 903628 h 943990"/>
              <a:gd name="connsiteX34" fmla="*/ 507756 w 1250246"/>
              <a:gd name="connsiteY34" fmla="*/ 943706 h 943990"/>
              <a:gd name="connsiteX35" fmla="*/ 437167 w 1250246"/>
              <a:gd name="connsiteY35" fmla="*/ 867518 h 943990"/>
              <a:gd name="connsiteX36" fmla="*/ 505734 w 1250246"/>
              <a:gd name="connsiteY36" fmla="*/ 790474 h 943990"/>
              <a:gd name="connsiteX37" fmla="*/ 230664 w 1250246"/>
              <a:gd name="connsiteY37" fmla="*/ 790474 h 943990"/>
              <a:gd name="connsiteX38" fmla="*/ 299801 w 1250246"/>
              <a:gd name="connsiteY38" fmla="*/ 867232 h 943990"/>
              <a:gd name="connsiteX39" fmla="*/ 230664 w 1250246"/>
              <a:gd name="connsiteY39" fmla="*/ 943706 h 943990"/>
              <a:gd name="connsiteX40" fmla="*/ 161527 w 1250246"/>
              <a:gd name="connsiteY40" fmla="*/ 867232 h 943990"/>
              <a:gd name="connsiteX41" fmla="*/ 230664 w 1250246"/>
              <a:gd name="connsiteY41" fmla="*/ 790474 h 943990"/>
              <a:gd name="connsiteX42" fmla="*/ 1176962 w 1250246"/>
              <a:gd name="connsiteY42" fmla="*/ 790448 h 943990"/>
              <a:gd name="connsiteX43" fmla="*/ 1219631 w 1250246"/>
              <a:gd name="connsiteY43" fmla="*/ 816423 h 943990"/>
              <a:gd name="connsiteX44" fmla="*/ 1221368 w 1250246"/>
              <a:gd name="connsiteY44" fmla="*/ 816423 h 943990"/>
              <a:gd name="connsiteX45" fmla="*/ 1221368 w 1250246"/>
              <a:gd name="connsiteY45" fmla="*/ 792392 h 943990"/>
              <a:gd name="connsiteX46" fmla="*/ 1250246 w 1250246"/>
              <a:gd name="connsiteY46" fmla="*/ 792392 h 943990"/>
              <a:gd name="connsiteX47" fmla="*/ 1250246 w 1250246"/>
              <a:gd name="connsiteY47" fmla="*/ 940673 h 943990"/>
              <a:gd name="connsiteX48" fmla="*/ 1222042 w 1250246"/>
              <a:gd name="connsiteY48" fmla="*/ 940673 h 943990"/>
              <a:gd name="connsiteX49" fmla="*/ 1222042 w 1250246"/>
              <a:gd name="connsiteY49" fmla="*/ 917601 h 943990"/>
              <a:gd name="connsiteX50" fmla="*/ 1219631 w 1250246"/>
              <a:gd name="connsiteY50" fmla="*/ 917601 h 943990"/>
              <a:gd name="connsiteX51" fmla="*/ 1176754 w 1250246"/>
              <a:gd name="connsiteY51" fmla="*/ 943576 h 943990"/>
              <a:gd name="connsiteX52" fmla="*/ 1114772 w 1250246"/>
              <a:gd name="connsiteY52" fmla="*/ 866818 h 943990"/>
              <a:gd name="connsiteX53" fmla="*/ 1176962 w 1250246"/>
              <a:gd name="connsiteY53" fmla="*/ 790448 h 943990"/>
              <a:gd name="connsiteX54" fmla="*/ 1044598 w 1250246"/>
              <a:gd name="connsiteY54" fmla="*/ 790448 h 943990"/>
              <a:gd name="connsiteX55" fmla="*/ 1095096 w 1250246"/>
              <a:gd name="connsiteY55" fmla="*/ 846364 h 943990"/>
              <a:gd name="connsiteX56" fmla="*/ 1095096 w 1250246"/>
              <a:gd name="connsiteY56" fmla="*/ 940698 h 943990"/>
              <a:gd name="connsiteX57" fmla="*/ 1066218 w 1250246"/>
              <a:gd name="connsiteY57" fmla="*/ 940698 h 943990"/>
              <a:gd name="connsiteX58" fmla="*/ 1066218 w 1250246"/>
              <a:gd name="connsiteY58" fmla="*/ 849838 h 943990"/>
              <a:gd name="connsiteX59" fmla="*/ 1034747 w 1250246"/>
              <a:gd name="connsiteY59" fmla="*/ 815464 h 943990"/>
              <a:gd name="connsiteX60" fmla="*/ 1000191 w 1250246"/>
              <a:gd name="connsiteY60" fmla="*/ 852638 h 943990"/>
              <a:gd name="connsiteX61" fmla="*/ 1000191 w 1250246"/>
              <a:gd name="connsiteY61" fmla="*/ 940698 h 943990"/>
              <a:gd name="connsiteX62" fmla="*/ 971313 w 1250246"/>
              <a:gd name="connsiteY62" fmla="*/ 940698 h 943990"/>
              <a:gd name="connsiteX63" fmla="*/ 971313 w 1250246"/>
              <a:gd name="connsiteY63" fmla="*/ 792392 h 943990"/>
              <a:gd name="connsiteX64" fmla="*/ 999025 w 1250246"/>
              <a:gd name="connsiteY64" fmla="*/ 792392 h 943990"/>
              <a:gd name="connsiteX65" fmla="*/ 999025 w 1250246"/>
              <a:gd name="connsiteY65" fmla="*/ 816527 h 943990"/>
              <a:gd name="connsiteX66" fmla="*/ 1000865 w 1250246"/>
              <a:gd name="connsiteY66" fmla="*/ 816527 h 943990"/>
              <a:gd name="connsiteX67" fmla="*/ 1044598 w 1250246"/>
              <a:gd name="connsiteY67" fmla="*/ 790448 h 943990"/>
              <a:gd name="connsiteX68" fmla="*/ 664280 w 1250246"/>
              <a:gd name="connsiteY68" fmla="*/ 790448 h 943990"/>
              <a:gd name="connsiteX69" fmla="*/ 714778 w 1250246"/>
              <a:gd name="connsiteY69" fmla="*/ 846364 h 943990"/>
              <a:gd name="connsiteX70" fmla="*/ 714778 w 1250246"/>
              <a:gd name="connsiteY70" fmla="*/ 940698 h 943990"/>
              <a:gd name="connsiteX71" fmla="*/ 685900 w 1250246"/>
              <a:gd name="connsiteY71" fmla="*/ 940698 h 943990"/>
              <a:gd name="connsiteX72" fmla="*/ 685900 w 1250246"/>
              <a:gd name="connsiteY72" fmla="*/ 849838 h 943990"/>
              <a:gd name="connsiteX73" fmla="*/ 654429 w 1250246"/>
              <a:gd name="connsiteY73" fmla="*/ 815464 h 943990"/>
              <a:gd name="connsiteX74" fmla="*/ 619873 w 1250246"/>
              <a:gd name="connsiteY74" fmla="*/ 852638 h 943990"/>
              <a:gd name="connsiteX75" fmla="*/ 619873 w 1250246"/>
              <a:gd name="connsiteY75" fmla="*/ 940698 h 943990"/>
              <a:gd name="connsiteX76" fmla="*/ 590995 w 1250246"/>
              <a:gd name="connsiteY76" fmla="*/ 940698 h 943990"/>
              <a:gd name="connsiteX77" fmla="*/ 590995 w 1250246"/>
              <a:gd name="connsiteY77" fmla="*/ 792392 h 943990"/>
              <a:gd name="connsiteX78" fmla="*/ 618707 w 1250246"/>
              <a:gd name="connsiteY78" fmla="*/ 792392 h 943990"/>
              <a:gd name="connsiteX79" fmla="*/ 618707 w 1250246"/>
              <a:gd name="connsiteY79" fmla="*/ 816527 h 943990"/>
              <a:gd name="connsiteX80" fmla="*/ 620547 w 1250246"/>
              <a:gd name="connsiteY80" fmla="*/ 816527 h 943990"/>
              <a:gd name="connsiteX81" fmla="*/ 664280 w 1250246"/>
              <a:gd name="connsiteY81" fmla="*/ 790448 h 943990"/>
              <a:gd name="connsiteX82" fmla="*/ 745471 w 1250246"/>
              <a:gd name="connsiteY82" fmla="*/ 756851 h 943990"/>
              <a:gd name="connsiteX83" fmla="*/ 774349 w 1250246"/>
              <a:gd name="connsiteY83" fmla="*/ 756851 h 943990"/>
              <a:gd name="connsiteX84" fmla="*/ 774349 w 1250246"/>
              <a:gd name="connsiteY84" fmla="*/ 792392 h 943990"/>
              <a:gd name="connsiteX85" fmla="*/ 804757 w 1250246"/>
              <a:gd name="connsiteY85" fmla="*/ 792392 h 943990"/>
              <a:gd name="connsiteX86" fmla="*/ 804757 w 1250246"/>
              <a:gd name="connsiteY86" fmla="*/ 815567 h 943990"/>
              <a:gd name="connsiteX87" fmla="*/ 774349 w 1250246"/>
              <a:gd name="connsiteY87" fmla="*/ 815567 h 943990"/>
              <a:gd name="connsiteX88" fmla="*/ 774349 w 1250246"/>
              <a:gd name="connsiteY88" fmla="*/ 897147 h 943990"/>
              <a:gd name="connsiteX89" fmla="*/ 792106 w 1250246"/>
              <a:gd name="connsiteY89" fmla="*/ 916952 h 943990"/>
              <a:gd name="connsiteX90" fmla="*/ 802242 w 1250246"/>
              <a:gd name="connsiteY90" fmla="*/ 915708 h 943990"/>
              <a:gd name="connsiteX91" fmla="*/ 807453 w 1250246"/>
              <a:gd name="connsiteY91" fmla="*/ 939557 h 943990"/>
              <a:gd name="connsiteX92" fmla="*/ 788710 w 1250246"/>
              <a:gd name="connsiteY92" fmla="*/ 942642 h 943990"/>
              <a:gd name="connsiteX93" fmla="*/ 788736 w 1250246"/>
              <a:gd name="connsiteY93" fmla="*/ 942616 h 943990"/>
              <a:gd name="connsiteX94" fmla="*/ 745471 w 1250246"/>
              <a:gd name="connsiteY94" fmla="*/ 903135 h 943990"/>
              <a:gd name="connsiteX95" fmla="*/ 745471 w 1250246"/>
              <a:gd name="connsiteY95" fmla="*/ 815567 h 943990"/>
              <a:gd name="connsiteX96" fmla="*/ 723747 w 1250246"/>
              <a:gd name="connsiteY96" fmla="*/ 815567 h 943990"/>
              <a:gd name="connsiteX97" fmla="*/ 723747 w 1250246"/>
              <a:gd name="connsiteY97" fmla="*/ 792392 h 943990"/>
              <a:gd name="connsiteX98" fmla="*/ 745471 w 1250246"/>
              <a:gd name="connsiteY98" fmla="*/ 792392 h 943990"/>
              <a:gd name="connsiteX99" fmla="*/ 383247 w 1250246"/>
              <a:gd name="connsiteY99" fmla="*/ 742931 h 943990"/>
              <a:gd name="connsiteX100" fmla="*/ 412125 w 1250246"/>
              <a:gd name="connsiteY100" fmla="*/ 742931 h 943990"/>
              <a:gd name="connsiteX101" fmla="*/ 412125 w 1250246"/>
              <a:gd name="connsiteY101" fmla="*/ 900129 h 943990"/>
              <a:gd name="connsiteX102" fmla="*/ 423998 w 1250246"/>
              <a:gd name="connsiteY102" fmla="*/ 917420 h 943990"/>
              <a:gd name="connsiteX103" fmla="*/ 433071 w 1250246"/>
              <a:gd name="connsiteY103" fmla="*/ 916072 h 943990"/>
              <a:gd name="connsiteX104" fmla="*/ 438282 w 1250246"/>
              <a:gd name="connsiteY104" fmla="*/ 939143 h 943990"/>
              <a:gd name="connsiteX105" fmla="*/ 420317 w 1250246"/>
              <a:gd name="connsiteY105" fmla="*/ 941761 h 943990"/>
              <a:gd name="connsiteX106" fmla="*/ 383247 w 1250246"/>
              <a:gd name="connsiteY106" fmla="*/ 906143 h 943990"/>
              <a:gd name="connsiteX107" fmla="*/ 383247 w 1250246"/>
              <a:gd name="connsiteY107" fmla="*/ 742957 h 943990"/>
              <a:gd name="connsiteX108" fmla="*/ 317895 w 1250246"/>
              <a:gd name="connsiteY108" fmla="*/ 742931 h 943990"/>
              <a:gd name="connsiteX109" fmla="*/ 346773 w 1250246"/>
              <a:gd name="connsiteY109" fmla="*/ 742931 h 943990"/>
              <a:gd name="connsiteX110" fmla="*/ 346773 w 1250246"/>
              <a:gd name="connsiteY110" fmla="*/ 900129 h 943990"/>
              <a:gd name="connsiteX111" fmla="*/ 358646 w 1250246"/>
              <a:gd name="connsiteY111" fmla="*/ 917420 h 943990"/>
              <a:gd name="connsiteX112" fmla="*/ 367719 w 1250246"/>
              <a:gd name="connsiteY112" fmla="*/ 916072 h 943990"/>
              <a:gd name="connsiteX113" fmla="*/ 372930 w 1250246"/>
              <a:gd name="connsiteY113" fmla="*/ 939143 h 943990"/>
              <a:gd name="connsiteX114" fmla="*/ 354965 w 1250246"/>
              <a:gd name="connsiteY114" fmla="*/ 941761 h 943990"/>
              <a:gd name="connsiteX115" fmla="*/ 317895 w 1250246"/>
              <a:gd name="connsiteY115" fmla="*/ 906143 h 943990"/>
              <a:gd name="connsiteX116" fmla="*/ 317895 w 1250246"/>
              <a:gd name="connsiteY116" fmla="*/ 742957 h 943990"/>
              <a:gd name="connsiteX117" fmla="*/ 75384 w 1250246"/>
              <a:gd name="connsiteY117" fmla="*/ 740260 h 943990"/>
              <a:gd name="connsiteX118" fmla="*/ 144418 w 1250246"/>
              <a:gd name="connsiteY118" fmla="*/ 794906 h 943990"/>
              <a:gd name="connsiteX119" fmla="*/ 115643 w 1250246"/>
              <a:gd name="connsiteY119" fmla="*/ 794906 h 943990"/>
              <a:gd name="connsiteX120" fmla="*/ 74710 w 1250246"/>
              <a:gd name="connsiteY120" fmla="*/ 766028 h 943990"/>
              <a:gd name="connsiteX121" fmla="*/ 35022 w 1250246"/>
              <a:gd name="connsiteY121" fmla="*/ 795295 h 943990"/>
              <a:gd name="connsiteX122" fmla="*/ 70952 w 1250246"/>
              <a:gd name="connsiteY122" fmla="*/ 825418 h 943990"/>
              <a:gd name="connsiteX123" fmla="*/ 90264 w 1250246"/>
              <a:gd name="connsiteY123" fmla="*/ 830447 h 943990"/>
              <a:gd name="connsiteX124" fmla="*/ 147140 w 1250246"/>
              <a:gd name="connsiteY124" fmla="*/ 886052 h 943990"/>
              <a:gd name="connsiteX125" fmla="*/ 73959 w 1250246"/>
              <a:gd name="connsiteY125" fmla="*/ 943990 h 943990"/>
              <a:gd name="connsiteX126" fmla="*/ 0 w 1250246"/>
              <a:gd name="connsiteY126" fmla="*/ 886052 h 943990"/>
              <a:gd name="connsiteX127" fmla="*/ 29941 w 1250246"/>
              <a:gd name="connsiteY127" fmla="*/ 886052 h 943990"/>
              <a:gd name="connsiteX128" fmla="*/ 73777 w 1250246"/>
              <a:gd name="connsiteY128" fmla="*/ 917808 h 943990"/>
              <a:gd name="connsiteX129" fmla="*/ 73725 w 1250246"/>
              <a:gd name="connsiteY129" fmla="*/ 917833 h 943990"/>
              <a:gd name="connsiteX130" fmla="*/ 117561 w 1250246"/>
              <a:gd name="connsiteY130" fmla="*/ 885767 h 943990"/>
              <a:gd name="connsiteX131" fmla="*/ 80102 w 1250246"/>
              <a:gd name="connsiteY131" fmla="*/ 855644 h 943990"/>
              <a:gd name="connsiteX132" fmla="*/ 56746 w 1250246"/>
              <a:gd name="connsiteY132" fmla="*/ 849267 h 943990"/>
              <a:gd name="connsiteX133" fmla="*/ 5288 w 1250246"/>
              <a:gd name="connsiteY133" fmla="*/ 797032 h 943990"/>
              <a:gd name="connsiteX134" fmla="*/ 75384 w 1250246"/>
              <a:gd name="connsiteY134" fmla="*/ 740260 h 943990"/>
              <a:gd name="connsiteX135" fmla="*/ 775672 w 1250246"/>
              <a:gd name="connsiteY135" fmla="*/ 423713 h 943990"/>
              <a:gd name="connsiteX136" fmla="*/ 770539 w 1250246"/>
              <a:gd name="connsiteY136" fmla="*/ 424957 h 943990"/>
              <a:gd name="connsiteX137" fmla="*/ 771187 w 1250246"/>
              <a:gd name="connsiteY137" fmla="*/ 500756 h 943990"/>
              <a:gd name="connsiteX138" fmla="*/ 774920 w 1250246"/>
              <a:gd name="connsiteY138" fmla="*/ 502934 h 943990"/>
              <a:gd name="connsiteX139" fmla="*/ 781790 w 1250246"/>
              <a:gd name="connsiteY139" fmla="*/ 500212 h 943990"/>
              <a:gd name="connsiteX140" fmla="*/ 787363 w 1250246"/>
              <a:gd name="connsiteY140" fmla="*/ 501897 h 943990"/>
              <a:gd name="connsiteX141" fmla="*/ 787337 w 1250246"/>
              <a:gd name="connsiteY141" fmla="*/ 501923 h 943990"/>
              <a:gd name="connsiteX142" fmla="*/ 791226 w 1250246"/>
              <a:gd name="connsiteY142" fmla="*/ 498994 h 943990"/>
              <a:gd name="connsiteX143" fmla="*/ 759263 w 1250246"/>
              <a:gd name="connsiteY143" fmla="*/ 423117 h 943990"/>
              <a:gd name="connsiteX144" fmla="*/ 743968 w 1250246"/>
              <a:gd name="connsiteY144" fmla="*/ 497905 h 943990"/>
              <a:gd name="connsiteX145" fmla="*/ 748453 w 1250246"/>
              <a:gd name="connsiteY145" fmla="*/ 500938 h 943990"/>
              <a:gd name="connsiteX146" fmla="*/ 754052 w 1250246"/>
              <a:gd name="connsiteY146" fmla="*/ 499227 h 943990"/>
              <a:gd name="connsiteX147" fmla="*/ 761544 w 1250246"/>
              <a:gd name="connsiteY147" fmla="*/ 502623 h 943990"/>
              <a:gd name="connsiteX148" fmla="*/ 764914 w 1250246"/>
              <a:gd name="connsiteY148" fmla="*/ 500756 h 943990"/>
              <a:gd name="connsiteX149" fmla="*/ 764914 w 1250246"/>
              <a:gd name="connsiteY149" fmla="*/ 424983 h 943990"/>
              <a:gd name="connsiteX150" fmla="*/ 759263 w 1250246"/>
              <a:gd name="connsiteY150" fmla="*/ 423117 h 943990"/>
              <a:gd name="connsiteX151" fmla="*/ 781038 w 1250246"/>
              <a:gd name="connsiteY151" fmla="*/ 420472 h 943990"/>
              <a:gd name="connsiteX152" fmla="*/ 777124 w 1250246"/>
              <a:gd name="connsiteY152" fmla="*/ 423065 h 943990"/>
              <a:gd name="connsiteX153" fmla="*/ 792729 w 1250246"/>
              <a:gd name="connsiteY153" fmla="*/ 498501 h 943990"/>
              <a:gd name="connsiteX154" fmla="*/ 795114 w 1250246"/>
              <a:gd name="connsiteY154" fmla="*/ 498190 h 943990"/>
              <a:gd name="connsiteX155" fmla="*/ 799918 w 1250246"/>
              <a:gd name="connsiteY155" fmla="*/ 499429 h 943990"/>
              <a:gd name="connsiteX156" fmla="*/ 799910 w 1250246"/>
              <a:gd name="connsiteY156" fmla="*/ 499434 h 943990"/>
              <a:gd name="connsiteX157" fmla="*/ 799936 w 1250246"/>
              <a:gd name="connsiteY157" fmla="*/ 499434 h 943990"/>
              <a:gd name="connsiteX158" fmla="*/ 799918 w 1250246"/>
              <a:gd name="connsiteY158" fmla="*/ 499429 h 943990"/>
              <a:gd name="connsiteX159" fmla="*/ 806909 w 1250246"/>
              <a:gd name="connsiteY159" fmla="*/ 495494 h 943990"/>
              <a:gd name="connsiteX160" fmla="*/ 753974 w 1250246"/>
              <a:gd name="connsiteY160" fmla="*/ 419436 h 943990"/>
              <a:gd name="connsiteX161" fmla="*/ 727973 w 1250246"/>
              <a:gd name="connsiteY161" fmla="*/ 494846 h 943990"/>
              <a:gd name="connsiteX162" fmla="*/ 735543 w 1250246"/>
              <a:gd name="connsiteY162" fmla="*/ 498812 h 943990"/>
              <a:gd name="connsiteX163" fmla="*/ 740805 w 1250246"/>
              <a:gd name="connsiteY163" fmla="*/ 497360 h 943990"/>
              <a:gd name="connsiteX164" fmla="*/ 740805 w 1250246"/>
              <a:gd name="connsiteY164" fmla="*/ 497335 h 943990"/>
              <a:gd name="connsiteX165" fmla="*/ 742464 w 1250246"/>
              <a:gd name="connsiteY165" fmla="*/ 497490 h 943990"/>
              <a:gd name="connsiteX166" fmla="*/ 757837 w 1250246"/>
              <a:gd name="connsiteY166" fmla="*/ 422339 h 943990"/>
              <a:gd name="connsiteX167" fmla="*/ 753974 w 1250246"/>
              <a:gd name="connsiteY167" fmla="*/ 419436 h 943990"/>
              <a:gd name="connsiteX168" fmla="*/ 784382 w 1250246"/>
              <a:gd name="connsiteY168" fmla="*/ 416480 h 943990"/>
              <a:gd name="connsiteX169" fmla="*/ 782308 w 1250246"/>
              <a:gd name="connsiteY169" fmla="*/ 419254 h 943990"/>
              <a:gd name="connsiteX170" fmla="*/ 808568 w 1250246"/>
              <a:gd name="connsiteY170" fmla="*/ 495468 h 943990"/>
              <a:gd name="connsiteX171" fmla="*/ 816371 w 1250246"/>
              <a:gd name="connsiteY171" fmla="*/ 500160 h 943990"/>
              <a:gd name="connsiteX172" fmla="*/ 816371 w 1250246"/>
              <a:gd name="connsiteY172" fmla="*/ 500134 h 943990"/>
              <a:gd name="connsiteX173" fmla="*/ 824641 w 1250246"/>
              <a:gd name="connsiteY173" fmla="*/ 494405 h 943990"/>
              <a:gd name="connsiteX174" fmla="*/ 789981 w 1250246"/>
              <a:gd name="connsiteY174" fmla="*/ 424853 h 943990"/>
              <a:gd name="connsiteX175" fmla="*/ 784382 w 1250246"/>
              <a:gd name="connsiteY175" fmla="*/ 416480 h 943990"/>
              <a:gd name="connsiteX176" fmla="*/ 750656 w 1250246"/>
              <a:gd name="connsiteY176" fmla="*/ 413629 h 943990"/>
              <a:gd name="connsiteX177" fmla="*/ 708401 w 1250246"/>
              <a:gd name="connsiteY177" fmla="*/ 493265 h 943990"/>
              <a:gd name="connsiteX178" fmla="*/ 718123 w 1250246"/>
              <a:gd name="connsiteY178" fmla="*/ 502727 h 943990"/>
              <a:gd name="connsiteX179" fmla="*/ 726314 w 1250246"/>
              <a:gd name="connsiteY179" fmla="*/ 494950 h 943990"/>
              <a:gd name="connsiteX180" fmla="*/ 752808 w 1250246"/>
              <a:gd name="connsiteY180" fmla="*/ 418113 h 943990"/>
              <a:gd name="connsiteX181" fmla="*/ 750656 w 1250246"/>
              <a:gd name="connsiteY181" fmla="*/ 413629 h 943990"/>
              <a:gd name="connsiteX182" fmla="*/ 765329 w 1250246"/>
              <a:gd name="connsiteY182" fmla="*/ 358905 h 943990"/>
              <a:gd name="connsiteX183" fmla="*/ 769684 w 1250246"/>
              <a:gd name="connsiteY183" fmla="*/ 358905 h 943990"/>
              <a:gd name="connsiteX184" fmla="*/ 769684 w 1250246"/>
              <a:gd name="connsiteY184" fmla="*/ 383325 h 943990"/>
              <a:gd name="connsiteX185" fmla="*/ 778653 w 1250246"/>
              <a:gd name="connsiteY185" fmla="*/ 383325 h 943990"/>
              <a:gd name="connsiteX186" fmla="*/ 778653 w 1250246"/>
              <a:gd name="connsiteY186" fmla="*/ 394731 h 943990"/>
              <a:gd name="connsiteX187" fmla="*/ 817253 w 1250246"/>
              <a:gd name="connsiteY187" fmla="*/ 415392 h 943990"/>
              <a:gd name="connsiteX188" fmla="*/ 817253 w 1250246"/>
              <a:gd name="connsiteY188" fmla="*/ 415443 h 943990"/>
              <a:gd name="connsiteX189" fmla="*/ 824563 w 1250246"/>
              <a:gd name="connsiteY189" fmla="*/ 416195 h 943990"/>
              <a:gd name="connsiteX190" fmla="*/ 824356 w 1250246"/>
              <a:gd name="connsiteY190" fmla="*/ 418321 h 943990"/>
              <a:gd name="connsiteX191" fmla="*/ 817330 w 1250246"/>
              <a:gd name="connsiteY191" fmla="*/ 417595 h 943990"/>
              <a:gd name="connsiteX192" fmla="*/ 800610 w 1250246"/>
              <a:gd name="connsiteY192" fmla="*/ 427627 h 943990"/>
              <a:gd name="connsiteX193" fmla="*/ 792341 w 1250246"/>
              <a:gd name="connsiteY193" fmla="*/ 426201 h 943990"/>
              <a:gd name="connsiteX194" fmla="*/ 825704 w 1250246"/>
              <a:gd name="connsiteY194" fmla="*/ 493161 h 943990"/>
              <a:gd name="connsiteX195" fmla="*/ 833066 w 1250246"/>
              <a:gd name="connsiteY195" fmla="*/ 451114 h 943990"/>
              <a:gd name="connsiteX196" fmla="*/ 828140 w 1250246"/>
              <a:gd name="connsiteY196" fmla="*/ 450673 h 943990"/>
              <a:gd name="connsiteX197" fmla="*/ 825159 w 1250246"/>
              <a:gd name="connsiteY197" fmla="*/ 449169 h 943990"/>
              <a:gd name="connsiteX198" fmla="*/ 838095 w 1250246"/>
              <a:gd name="connsiteY198" fmla="*/ 440019 h 943990"/>
              <a:gd name="connsiteX199" fmla="*/ 845664 w 1250246"/>
              <a:gd name="connsiteY199" fmla="*/ 436752 h 943990"/>
              <a:gd name="connsiteX200" fmla="*/ 849838 w 1250246"/>
              <a:gd name="connsiteY200" fmla="*/ 438178 h 943990"/>
              <a:gd name="connsiteX201" fmla="*/ 855256 w 1250246"/>
              <a:gd name="connsiteY201" fmla="*/ 437530 h 943990"/>
              <a:gd name="connsiteX202" fmla="*/ 861192 w 1250246"/>
              <a:gd name="connsiteY202" fmla="*/ 438567 h 943990"/>
              <a:gd name="connsiteX203" fmla="*/ 860441 w 1250246"/>
              <a:gd name="connsiteY203" fmla="*/ 442611 h 943990"/>
              <a:gd name="connsiteX204" fmla="*/ 861944 w 1250246"/>
              <a:gd name="connsiteY204" fmla="*/ 445592 h 943990"/>
              <a:gd name="connsiteX205" fmla="*/ 862644 w 1250246"/>
              <a:gd name="connsiteY205" fmla="*/ 446033 h 943990"/>
              <a:gd name="connsiteX206" fmla="*/ 862592 w 1250246"/>
              <a:gd name="connsiteY206" fmla="*/ 446007 h 943990"/>
              <a:gd name="connsiteX207" fmla="*/ 861322 w 1250246"/>
              <a:gd name="connsiteY207" fmla="*/ 449480 h 943990"/>
              <a:gd name="connsiteX208" fmla="*/ 861089 w 1250246"/>
              <a:gd name="connsiteY208" fmla="*/ 449506 h 943990"/>
              <a:gd name="connsiteX209" fmla="*/ 858341 w 1250246"/>
              <a:gd name="connsiteY209" fmla="*/ 449506 h 943990"/>
              <a:gd name="connsiteX210" fmla="*/ 856656 w 1250246"/>
              <a:gd name="connsiteY210" fmla="*/ 455961 h 943990"/>
              <a:gd name="connsiteX211" fmla="*/ 847168 w 1250246"/>
              <a:gd name="connsiteY211" fmla="*/ 458191 h 943990"/>
              <a:gd name="connsiteX212" fmla="*/ 844913 w 1250246"/>
              <a:gd name="connsiteY212" fmla="*/ 506900 h 943990"/>
              <a:gd name="connsiteX213" fmla="*/ 813260 w 1250246"/>
              <a:gd name="connsiteY213" fmla="*/ 535649 h 943990"/>
              <a:gd name="connsiteX214" fmla="*/ 821867 w 1250246"/>
              <a:gd name="connsiteY214" fmla="*/ 539537 h 943990"/>
              <a:gd name="connsiteX215" fmla="*/ 821556 w 1250246"/>
              <a:gd name="connsiteY215" fmla="*/ 552706 h 943990"/>
              <a:gd name="connsiteX216" fmla="*/ 810176 w 1250246"/>
              <a:gd name="connsiteY216" fmla="*/ 554210 h 943990"/>
              <a:gd name="connsiteX217" fmla="*/ 792029 w 1250246"/>
              <a:gd name="connsiteY217" fmla="*/ 550529 h 943990"/>
              <a:gd name="connsiteX218" fmla="*/ 789722 w 1250246"/>
              <a:gd name="connsiteY218" fmla="*/ 553951 h 943990"/>
              <a:gd name="connsiteX219" fmla="*/ 781971 w 1250246"/>
              <a:gd name="connsiteY219" fmla="*/ 556050 h 943990"/>
              <a:gd name="connsiteX220" fmla="*/ 758278 w 1250246"/>
              <a:gd name="connsiteY220" fmla="*/ 551229 h 943990"/>
              <a:gd name="connsiteX221" fmla="*/ 757474 w 1250246"/>
              <a:gd name="connsiteY221" fmla="*/ 552862 h 943990"/>
              <a:gd name="connsiteX222" fmla="*/ 749904 w 1250246"/>
              <a:gd name="connsiteY222" fmla="*/ 555895 h 943990"/>
              <a:gd name="connsiteX223" fmla="*/ 712445 w 1250246"/>
              <a:gd name="connsiteY223" fmla="*/ 547522 h 943990"/>
              <a:gd name="connsiteX224" fmla="*/ 707468 w 1250246"/>
              <a:gd name="connsiteY224" fmla="*/ 537489 h 943990"/>
              <a:gd name="connsiteX225" fmla="*/ 713327 w 1250246"/>
              <a:gd name="connsiteY225" fmla="*/ 530387 h 943990"/>
              <a:gd name="connsiteX226" fmla="*/ 710527 w 1250246"/>
              <a:gd name="connsiteY226" fmla="*/ 528365 h 943990"/>
              <a:gd name="connsiteX227" fmla="*/ 689763 w 1250246"/>
              <a:gd name="connsiteY227" fmla="*/ 483206 h 943990"/>
              <a:gd name="connsiteX228" fmla="*/ 688933 w 1250246"/>
              <a:gd name="connsiteY228" fmla="*/ 469571 h 943990"/>
              <a:gd name="connsiteX229" fmla="*/ 686393 w 1250246"/>
              <a:gd name="connsiteY229" fmla="*/ 456143 h 943990"/>
              <a:gd name="connsiteX230" fmla="*/ 679160 w 1250246"/>
              <a:gd name="connsiteY230" fmla="*/ 457024 h 943990"/>
              <a:gd name="connsiteX231" fmla="*/ 677190 w 1250246"/>
              <a:gd name="connsiteY231" fmla="*/ 450699 h 943990"/>
              <a:gd name="connsiteX232" fmla="*/ 672109 w 1250246"/>
              <a:gd name="connsiteY232" fmla="*/ 448988 h 943990"/>
              <a:gd name="connsiteX233" fmla="*/ 674805 w 1250246"/>
              <a:gd name="connsiteY233" fmla="*/ 445955 h 943990"/>
              <a:gd name="connsiteX234" fmla="*/ 674468 w 1250246"/>
              <a:gd name="connsiteY234" fmla="*/ 443259 h 943990"/>
              <a:gd name="connsiteX235" fmla="*/ 676283 w 1250246"/>
              <a:gd name="connsiteY235" fmla="*/ 438696 h 943990"/>
              <a:gd name="connsiteX236" fmla="*/ 685097 w 1250246"/>
              <a:gd name="connsiteY236" fmla="*/ 439085 h 943990"/>
              <a:gd name="connsiteX237" fmla="*/ 690074 w 1250246"/>
              <a:gd name="connsiteY237" fmla="*/ 437322 h 943990"/>
              <a:gd name="connsiteX238" fmla="*/ 697799 w 1250246"/>
              <a:gd name="connsiteY238" fmla="*/ 440718 h 943990"/>
              <a:gd name="connsiteX239" fmla="*/ 710423 w 1250246"/>
              <a:gd name="connsiteY239" fmla="*/ 448599 h 943990"/>
              <a:gd name="connsiteX240" fmla="*/ 706665 w 1250246"/>
              <a:gd name="connsiteY240" fmla="*/ 450621 h 943990"/>
              <a:gd name="connsiteX241" fmla="*/ 702646 w 1250246"/>
              <a:gd name="connsiteY241" fmla="*/ 451114 h 943990"/>
              <a:gd name="connsiteX242" fmla="*/ 707468 w 1250246"/>
              <a:gd name="connsiteY242" fmla="*/ 491580 h 943990"/>
              <a:gd name="connsiteX243" fmla="*/ 747364 w 1250246"/>
              <a:gd name="connsiteY243" fmla="*/ 416377 h 943990"/>
              <a:gd name="connsiteX244" fmla="*/ 731395 w 1250246"/>
              <a:gd name="connsiteY244" fmla="*/ 421743 h 943990"/>
              <a:gd name="connsiteX245" fmla="*/ 713586 w 1250246"/>
              <a:gd name="connsiteY245" fmla="*/ 406915 h 943990"/>
              <a:gd name="connsiteX246" fmla="*/ 708505 w 1250246"/>
              <a:gd name="connsiteY246" fmla="*/ 406396 h 943990"/>
              <a:gd name="connsiteX247" fmla="*/ 708713 w 1250246"/>
              <a:gd name="connsiteY247" fmla="*/ 404270 h 943990"/>
              <a:gd name="connsiteX248" fmla="*/ 716023 w 1250246"/>
              <a:gd name="connsiteY248" fmla="*/ 405022 h 943990"/>
              <a:gd name="connsiteX249" fmla="*/ 757292 w 1250246"/>
              <a:gd name="connsiteY249" fmla="*/ 394731 h 943990"/>
              <a:gd name="connsiteX250" fmla="*/ 757292 w 1250246"/>
              <a:gd name="connsiteY250" fmla="*/ 383299 h 943990"/>
              <a:gd name="connsiteX251" fmla="*/ 765329 w 1250246"/>
              <a:gd name="connsiteY251" fmla="*/ 383299 h 943990"/>
              <a:gd name="connsiteX252" fmla="*/ 765329 w 1250246"/>
              <a:gd name="connsiteY252" fmla="*/ 379825 h 943990"/>
              <a:gd name="connsiteX253" fmla="*/ 742672 w 1250246"/>
              <a:gd name="connsiteY253" fmla="*/ 375574 h 943990"/>
              <a:gd name="connsiteX254" fmla="*/ 714519 w 1250246"/>
              <a:gd name="connsiteY254" fmla="*/ 375003 h 943990"/>
              <a:gd name="connsiteX255" fmla="*/ 729918 w 1250246"/>
              <a:gd name="connsiteY255" fmla="*/ 367382 h 943990"/>
              <a:gd name="connsiteX256" fmla="*/ 765329 w 1250246"/>
              <a:gd name="connsiteY256" fmla="*/ 364738 h 943990"/>
              <a:gd name="connsiteX257" fmla="*/ 633094 w 1250246"/>
              <a:gd name="connsiteY257" fmla="*/ 256794 h 943990"/>
              <a:gd name="connsiteX258" fmla="*/ 627935 w 1250246"/>
              <a:gd name="connsiteY258" fmla="*/ 258038 h 943990"/>
              <a:gd name="connsiteX259" fmla="*/ 628583 w 1250246"/>
              <a:gd name="connsiteY259" fmla="*/ 333837 h 943990"/>
              <a:gd name="connsiteX260" fmla="*/ 632316 w 1250246"/>
              <a:gd name="connsiteY260" fmla="*/ 336041 h 943990"/>
              <a:gd name="connsiteX261" fmla="*/ 639186 w 1250246"/>
              <a:gd name="connsiteY261" fmla="*/ 333319 h 943990"/>
              <a:gd name="connsiteX262" fmla="*/ 644759 w 1250246"/>
              <a:gd name="connsiteY262" fmla="*/ 335004 h 943990"/>
              <a:gd name="connsiteX263" fmla="*/ 648648 w 1250246"/>
              <a:gd name="connsiteY263" fmla="*/ 332075 h 943990"/>
              <a:gd name="connsiteX264" fmla="*/ 616659 w 1250246"/>
              <a:gd name="connsiteY264" fmla="*/ 256198 h 943990"/>
              <a:gd name="connsiteX265" fmla="*/ 601364 w 1250246"/>
              <a:gd name="connsiteY265" fmla="*/ 330986 h 943990"/>
              <a:gd name="connsiteX266" fmla="*/ 605823 w 1250246"/>
              <a:gd name="connsiteY266" fmla="*/ 334019 h 943990"/>
              <a:gd name="connsiteX267" fmla="*/ 611448 w 1250246"/>
              <a:gd name="connsiteY267" fmla="*/ 332308 h 943990"/>
              <a:gd name="connsiteX268" fmla="*/ 618940 w 1250246"/>
              <a:gd name="connsiteY268" fmla="*/ 335704 h 943990"/>
              <a:gd name="connsiteX269" fmla="*/ 622310 w 1250246"/>
              <a:gd name="connsiteY269" fmla="*/ 333837 h 943990"/>
              <a:gd name="connsiteX270" fmla="*/ 622310 w 1250246"/>
              <a:gd name="connsiteY270" fmla="*/ 258064 h 943990"/>
              <a:gd name="connsiteX271" fmla="*/ 616659 w 1250246"/>
              <a:gd name="connsiteY271" fmla="*/ 256198 h 943990"/>
              <a:gd name="connsiteX272" fmla="*/ 638460 w 1250246"/>
              <a:gd name="connsiteY272" fmla="*/ 253579 h 943990"/>
              <a:gd name="connsiteX273" fmla="*/ 634546 w 1250246"/>
              <a:gd name="connsiteY273" fmla="*/ 256172 h 943990"/>
              <a:gd name="connsiteX274" fmla="*/ 650125 w 1250246"/>
              <a:gd name="connsiteY274" fmla="*/ 331608 h 943990"/>
              <a:gd name="connsiteX275" fmla="*/ 652510 w 1250246"/>
              <a:gd name="connsiteY275" fmla="*/ 331297 h 943990"/>
              <a:gd name="connsiteX276" fmla="*/ 657332 w 1250246"/>
              <a:gd name="connsiteY276" fmla="*/ 332541 h 943990"/>
              <a:gd name="connsiteX277" fmla="*/ 664331 w 1250246"/>
              <a:gd name="connsiteY277" fmla="*/ 328601 h 943990"/>
              <a:gd name="connsiteX278" fmla="*/ 611370 w 1250246"/>
              <a:gd name="connsiteY278" fmla="*/ 252568 h 943990"/>
              <a:gd name="connsiteX279" fmla="*/ 585370 w 1250246"/>
              <a:gd name="connsiteY279" fmla="*/ 327953 h 943990"/>
              <a:gd name="connsiteX280" fmla="*/ 592939 w 1250246"/>
              <a:gd name="connsiteY280" fmla="*/ 331919 h 943990"/>
              <a:gd name="connsiteX281" fmla="*/ 598201 w 1250246"/>
              <a:gd name="connsiteY281" fmla="*/ 330441 h 943990"/>
              <a:gd name="connsiteX282" fmla="*/ 599861 w 1250246"/>
              <a:gd name="connsiteY282" fmla="*/ 330597 h 943990"/>
              <a:gd name="connsiteX283" fmla="*/ 615207 w 1250246"/>
              <a:gd name="connsiteY283" fmla="*/ 255472 h 943990"/>
              <a:gd name="connsiteX284" fmla="*/ 611370 w 1250246"/>
              <a:gd name="connsiteY284" fmla="*/ 252568 h 943990"/>
              <a:gd name="connsiteX285" fmla="*/ 641778 w 1250246"/>
              <a:gd name="connsiteY285" fmla="*/ 249587 h 943990"/>
              <a:gd name="connsiteX286" fmla="*/ 639704 w 1250246"/>
              <a:gd name="connsiteY286" fmla="*/ 252361 h 943990"/>
              <a:gd name="connsiteX287" fmla="*/ 665965 w 1250246"/>
              <a:gd name="connsiteY287" fmla="*/ 328575 h 943990"/>
              <a:gd name="connsiteX288" fmla="*/ 673767 w 1250246"/>
              <a:gd name="connsiteY288" fmla="*/ 333267 h 943990"/>
              <a:gd name="connsiteX289" fmla="*/ 682037 w 1250246"/>
              <a:gd name="connsiteY289" fmla="*/ 327538 h 943990"/>
              <a:gd name="connsiteX290" fmla="*/ 647378 w 1250246"/>
              <a:gd name="connsiteY290" fmla="*/ 257986 h 943990"/>
              <a:gd name="connsiteX291" fmla="*/ 641778 w 1250246"/>
              <a:gd name="connsiteY291" fmla="*/ 249587 h 943990"/>
              <a:gd name="connsiteX292" fmla="*/ 608052 w 1250246"/>
              <a:gd name="connsiteY292" fmla="*/ 246710 h 943990"/>
              <a:gd name="connsiteX293" fmla="*/ 565798 w 1250246"/>
              <a:gd name="connsiteY293" fmla="*/ 326346 h 943990"/>
              <a:gd name="connsiteX294" fmla="*/ 575519 w 1250246"/>
              <a:gd name="connsiteY294" fmla="*/ 335833 h 943990"/>
              <a:gd name="connsiteX295" fmla="*/ 583685 w 1250246"/>
              <a:gd name="connsiteY295" fmla="*/ 328031 h 943990"/>
              <a:gd name="connsiteX296" fmla="*/ 610178 w 1250246"/>
              <a:gd name="connsiteY296" fmla="*/ 251194 h 943990"/>
              <a:gd name="connsiteX297" fmla="*/ 608052 w 1250246"/>
              <a:gd name="connsiteY297" fmla="*/ 246710 h 943990"/>
              <a:gd name="connsiteX298" fmla="*/ 622777 w 1250246"/>
              <a:gd name="connsiteY298" fmla="*/ 191986 h 943990"/>
              <a:gd name="connsiteX299" fmla="*/ 627132 w 1250246"/>
              <a:gd name="connsiteY299" fmla="*/ 191986 h 943990"/>
              <a:gd name="connsiteX300" fmla="*/ 627132 w 1250246"/>
              <a:gd name="connsiteY300" fmla="*/ 216380 h 943990"/>
              <a:gd name="connsiteX301" fmla="*/ 636101 w 1250246"/>
              <a:gd name="connsiteY301" fmla="*/ 216380 h 943990"/>
              <a:gd name="connsiteX302" fmla="*/ 636101 w 1250246"/>
              <a:gd name="connsiteY302" fmla="*/ 227812 h 943990"/>
              <a:gd name="connsiteX303" fmla="*/ 674701 w 1250246"/>
              <a:gd name="connsiteY303" fmla="*/ 248447 h 943990"/>
              <a:gd name="connsiteX304" fmla="*/ 674701 w 1250246"/>
              <a:gd name="connsiteY304" fmla="*/ 248524 h 943990"/>
              <a:gd name="connsiteX305" fmla="*/ 682011 w 1250246"/>
              <a:gd name="connsiteY305" fmla="*/ 249276 h 943990"/>
              <a:gd name="connsiteX306" fmla="*/ 681804 w 1250246"/>
              <a:gd name="connsiteY306" fmla="*/ 251402 h 943990"/>
              <a:gd name="connsiteX307" fmla="*/ 674752 w 1250246"/>
              <a:gd name="connsiteY307" fmla="*/ 250676 h 943990"/>
              <a:gd name="connsiteX308" fmla="*/ 658032 w 1250246"/>
              <a:gd name="connsiteY308" fmla="*/ 260708 h 943990"/>
              <a:gd name="connsiteX309" fmla="*/ 649763 w 1250246"/>
              <a:gd name="connsiteY309" fmla="*/ 259282 h 943990"/>
              <a:gd name="connsiteX310" fmla="*/ 683126 w 1250246"/>
              <a:gd name="connsiteY310" fmla="*/ 326242 h 943990"/>
              <a:gd name="connsiteX311" fmla="*/ 690488 w 1250246"/>
              <a:gd name="connsiteY311" fmla="*/ 284221 h 943990"/>
              <a:gd name="connsiteX312" fmla="*/ 685562 w 1250246"/>
              <a:gd name="connsiteY312" fmla="*/ 283754 h 943990"/>
              <a:gd name="connsiteX313" fmla="*/ 682555 w 1250246"/>
              <a:gd name="connsiteY313" fmla="*/ 282250 h 943990"/>
              <a:gd name="connsiteX314" fmla="*/ 695491 w 1250246"/>
              <a:gd name="connsiteY314" fmla="*/ 273099 h 943990"/>
              <a:gd name="connsiteX315" fmla="*/ 703061 w 1250246"/>
              <a:gd name="connsiteY315" fmla="*/ 269833 h 943990"/>
              <a:gd name="connsiteX316" fmla="*/ 707234 w 1250246"/>
              <a:gd name="connsiteY316" fmla="*/ 271285 h 943990"/>
              <a:gd name="connsiteX317" fmla="*/ 712652 w 1250246"/>
              <a:gd name="connsiteY317" fmla="*/ 270637 h 943990"/>
              <a:gd name="connsiteX318" fmla="*/ 718589 w 1250246"/>
              <a:gd name="connsiteY318" fmla="*/ 271674 h 943990"/>
              <a:gd name="connsiteX319" fmla="*/ 717837 w 1250246"/>
              <a:gd name="connsiteY319" fmla="*/ 275718 h 943990"/>
              <a:gd name="connsiteX320" fmla="*/ 719340 w 1250246"/>
              <a:gd name="connsiteY320" fmla="*/ 278699 h 943990"/>
              <a:gd name="connsiteX321" fmla="*/ 720040 w 1250246"/>
              <a:gd name="connsiteY321" fmla="*/ 279140 h 943990"/>
              <a:gd name="connsiteX322" fmla="*/ 718744 w 1250246"/>
              <a:gd name="connsiteY322" fmla="*/ 282613 h 943990"/>
              <a:gd name="connsiteX323" fmla="*/ 718511 w 1250246"/>
              <a:gd name="connsiteY323" fmla="*/ 282639 h 943990"/>
              <a:gd name="connsiteX324" fmla="*/ 715763 w 1250246"/>
              <a:gd name="connsiteY324" fmla="*/ 282639 h 943990"/>
              <a:gd name="connsiteX325" fmla="*/ 714104 w 1250246"/>
              <a:gd name="connsiteY325" fmla="*/ 289094 h 943990"/>
              <a:gd name="connsiteX326" fmla="*/ 704616 w 1250246"/>
              <a:gd name="connsiteY326" fmla="*/ 291323 h 943990"/>
              <a:gd name="connsiteX327" fmla="*/ 702361 w 1250246"/>
              <a:gd name="connsiteY327" fmla="*/ 340033 h 943990"/>
              <a:gd name="connsiteX328" fmla="*/ 670708 w 1250246"/>
              <a:gd name="connsiteY328" fmla="*/ 368782 h 943990"/>
              <a:gd name="connsiteX329" fmla="*/ 679315 w 1250246"/>
              <a:gd name="connsiteY329" fmla="*/ 372696 h 943990"/>
              <a:gd name="connsiteX330" fmla="*/ 679004 w 1250246"/>
              <a:gd name="connsiteY330" fmla="*/ 385839 h 943990"/>
              <a:gd name="connsiteX331" fmla="*/ 667624 w 1250246"/>
              <a:gd name="connsiteY331" fmla="*/ 387343 h 943990"/>
              <a:gd name="connsiteX332" fmla="*/ 649451 w 1250246"/>
              <a:gd name="connsiteY332" fmla="*/ 383662 h 943990"/>
              <a:gd name="connsiteX333" fmla="*/ 647144 w 1250246"/>
              <a:gd name="connsiteY333" fmla="*/ 387084 h 943990"/>
              <a:gd name="connsiteX334" fmla="*/ 639393 w 1250246"/>
              <a:gd name="connsiteY334" fmla="*/ 389157 h 943990"/>
              <a:gd name="connsiteX335" fmla="*/ 615700 w 1250246"/>
              <a:gd name="connsiteY335" fmla="*/ 384362 h 943990"/>
              <a:gd name="connsiteX336" fmla="*/ 614870 w 1250246"/>
              <a:gd name="connsiteY336" fmla="*/ 385995 h 943990"/>
              <a:gd name="connsiteX337" fmla="*/ 607326 w 1250246"/>
              <a:gd name="connsiteY337" fmla="*/ 389028 h 943990"/>
              <a:gd name="connsiteX338" fmla="*/ 569867 w 1250246"/>
              <a:gd name="connsiteY338" fmla="*/ 380681 h 943990"/>
              <a:gd name="connsiteX339" fmla="*/ 564890 w 1250246"/>
              <a:gd name="connsiteY339" fmla="*/ 370648 h 943990"/>
              <a:gd name="connsiteX340" fmla="*/ 570775 w 1250246"/>
              <a:gd name="connsiteY340" fmla="*/ 363545 h 943990"/>
              <a:gd name="connsiteX341" fmla="*/ 567949 w 1250246"/>
              <a:gd name="connsiteY341" fmla="*/ 361523 h 943990"/>
              <a:gd name="connsiteX342" fmla="*/ 547211 w 1250246"/>
              <a:gd name="connsiteY342" fmla="*/ 316365 h 943990"/>
              <a:gd name="connsiteX343" fmla="*/ 546381 w 1250246"/>
              <a:gd name="connsiteY343" fmla="*/ 302704 h 943990"/>
              <a:gd name="connsiteX344" fmla="*/ 543841 w 1250246"/>
              <a:gd name="connsiteY344" fmla="*/ 289276 h 943990"/>
              <a:gd name="connsiteX345" fmla="*/ 536608 w 1250246"/>
              <a:gd name="connsiteY345" fmla="*/ 290157 h 943990"/>
              <a:gd name="connsiteX346" fmla="*/ 534638 w 1250246"/>
              <a:gd name="connsiteY346" fmla="*/ 283806 h 943990"/>
              <a:gd name="connsiteX347" fmla="*/ 529557 w 1250246"/>
              <a:gd name="connsiteY347" fmla="*/ 282095 h 943990"/>
              <a:gd name="connsiteX348" fmla="*/ 532253 w 1250246"/>
              <a:gd name="connsiteY348" fmla="*/ 279062 h 943990"/>
              <a:gd name="connsiteX349" fmla="*/ 531942 w 1250246"/>
              <a:gd name="connsiteY349" fmla="*/ 276366 h 943990"/>
              <a:gd name="connsiteX350" fmla="*/ 533731 w 1250246"/>
              <a:gd name="connsiteY350" fmla="*/ 271829 h 943990"/>
              <a:gd name="connsiteX351" fmla="*/ 542544 w 1250246"/>
              <a:gd name="connsiteY351" fmla="*/ 272192 h 943990"/>
              <a:gd name="connsiteX352" fmla="*/ 547548 w 1250246"/>
              <a:gd name="connsiteY352" fmla="*/ 270455 h 943990"/>
              <a:gd name="connsiteX353" fmla="*/ 555247 w 1250246"/>
              <a:gd name="connsiteY353" fmla="*/ 273825 h 943990"/>
              <a:gd name="connsiteX354" fmla="*/ 567897 w 1250246"/>
              <a:gd name="connsiteY354" fmla="*/ 281706 h 943990"/>
              <a:gd name="connsiteX355" fmla="*/ 564113 w 1250246"/>
              <a:gd name="connsiteY355" fmla="*/ 283702 h 943990"/>
              <a:gd name="connsiteX356" fmla="*/ 560094 w 1250246"/>
              <a:gd name="connsiteY356" fmla="*/ 284221 h 943990"/>
              <a:gd name="connsiteX357" fmla="*/ 564916 w 1250246"/>
              <a:gd name="connsiteY357" fmla="*/ 324687 h 943990"/>
              <a:gd name="connsiteX358" fmla="*/ 604812 w 1250246"/>
              <a:gd name="connsiteY358" fmla="*/ 249484 h 943990"/>
              <a:gd name="connsiteX359" fmla="*/ 588843 w 1250246"/>
              <a:gd name="connsiteY359" fmla="*/ 254850 h 943990"/>
              <a:gd name="connsiteX360" fmla="*/ 571034 w 1250246"/>
              <a:gd name="connsiteY360" fmla="*/ 240022 h 943990"/>
              <a:gd name="connsiteX361" fmla="*/ 565927 w 1250246"/>
              <a:gd name="connsiteY361" fmla="*/ 239477 h 943990"/>
              <a:gd name="connsiteX362" fmla="*/ 566160 w 1250246"/>
              <a:gd name="connsiteY362" fmla="*/ 237351 h 943990"/>
              <a:gd name="connsiteX363" fmla="*/ 573471 w 1250246"/>
              <a:gd name="connsiteY363" fmla="*/ 238103 h 943990"/>
              <a:gd name="connsiteX364" fmla="*/ 614740 w 1250246"/>
              <a:gd name="connsiteY364" fmla="*/ 227812 h 943990"/>
              <a:gd name="connsiteX365" fmla="*/ 614740 w 1250246"/>
              <a:gd name="connsiteY365" fmla="*/ 216380 h 943990"/>
              <a:gd name="connsiteX366" fmla="*/ 622777 w 1250246"/>
              <a:gd name="connsiteY366" fmla="*/ 216380 h 943990"/>
              <a:gd name="connsiteX367" fmla="*/ 622777 w 1250246"/>
              <a:gd name="connsiteY367" fmla="*/ 212906 h 943990"/>
              <a:gd name="connsiteX368" fmla="*/ 600146 w 1250246"/>
              <a:gd name="connsiteY368" fmla="*/ 208655 h 943990"/>
              <a:gd name="connsiteX369" fmla="*/ 571993 w 1250246"/>
              <a:gd name="connsiteY369" fmla="*/ 208058 h 943990"/>
              <a:gd name="connsiteX370" fmla="*/ 587366 w 1250246"/>
              <a:gd name="connsiteY370" fmla="*/ 200463 h 943990"/>
              <a:gd name="connsiteX371" fmla="*/ 622777 w 1250246"/>
              <a:gd name="connsiteY371" fmla="*/ 197819 h 943990"/>
              <a:gd name="connsiteX372" fmla="*/ 583348 w 1250246"/>
              <a:gd name="connsiteY372" fmla="*/ 118961 h 943990"/>
              <a:gd name="connsiteX373" fmla="*/ 583400 w 1250246"/>
              <a:gd name="connsiteY373" fmla="*/ 119038 h 943990"/>
              <a:gd name="connsiteX374" fmla="*/ 583335 w 1250246"/>
              <a:gd name="connsiteY374" fmla="*/ 118997 h 943990"/>
              <a:gd name="connsiteX375" fmla="*/ 496428 w 1250246"/>
              <a:gd name="connsiteY375" fmla="*/ 96719 h 943990"/>
              <a:gd name="connsiteX376" fmla="*/ 491295 w 1250246"/>
              <a:gd name="connsiteY376" fmla="*/ 97963 h 943990"/>
              <a:gd name="connsiteX377" fmla="*/ 491943 w 1250246"/>
              <a:gd name="connsiteY377" fmla="*/ 173762 h 943990"/>
              <a:gd name="connsiteX378" fmla="*/ 495676 w 1250246"/>
              <a:gd name="connsiteY378" fmla="*/ 175940 h 943990"/>
              <a:gd name="connsiteX379" fmla="*/ 502546 w 1250246"/>
              <a:gd name="connsiteY379" fmla="*/ 173218 h 943990"/>
              <a:gd name="connsiteX380" fmla="*/ 508119 w 1250246"/>
              <a:gd name="connsiteY380" fmla="*/ 174903 h 943990"/>
              <a:gd name="connsiteX381" fmla="*/ 508093 w 1250246"/>
              <a:gd name="connsiteY381" fmla="*/ 174929 h 943990"/>
              <a:gd name="connsiteX382" fmla="*/ 511982 w 1250246"/>
              <a:gd name="connsiteY382" fmla="*/ 171999 h 943990"/>
              <a:gd name="connsiteX383" fmla="*/ 480019 w 1250246"/>
              <a:gd name="connsiteY383" fmla="*/ 96122 h 943990"/>
              <a:gd name="connsiteX384" fmla="*/ 464724 w 1250246"/>
              <a:gd name="connsiteY384" fmla="*/ 170911 h 943990"/>
              <a:gd name="connsiteX385" fmla="*/ 469209 w 1250246"/>
              <a:gd name="connsiteY385" fmla="*/ 173944 h 943990"/>
              <a:gd name="connsiteX386" fmla="*/ 474808 w 1250246"/>
              <a:gd name="connsiteY386" fmla="*/ 172233 h 943990"/>
              <a:gd name="connsiteX387" fmla="*/ 482300 w 1250246"/>
              <a:gd name="connsiteY387" fmla="*/ 175629 h 943990"/>
              <a:gd name="connsiteX388" fmla="*/ 485670 w 1250246"/>
              <a:gd name="connsiteY388" fmla="*/ 173762 h 943990"/>
              <a:gd name="connsiteX389" fmla="*/ 485670 w 1250246"/>
              <a:gd name="connsiteY389" fmla="*/ 97989 h 943990"/>
              <a:gd name="connsiteX390" fmla="*/ 480019 w 1250246"/>
              <a:gd name="connsiteY390" fmla="*/ 96122 h 943990"/>
              <a:gd name="connsiteX391" fmla="*/ 501794 w 1250246"/>
              <a:gd name="connsiteY391" fmla="*/ 93478 h 943990"/>
              <a:gd name="connsiteX392" fmla="*/ 497880 w 1250246"/>
              <a:gd name="connsiteY392" fmla="*/ 96071 h 943990"/>
              <a:gd name="connsiteX393" fmla="*/ 513485 w 1250246"/>
              <a:gd name="connsiteY393" fmla="*/ 171507 h 943990"/>
              <a:gd name="connsiteX394" fmla="*/ 515870 w 1250246"/>
              <a:gd name="connsiteY394" fmla="*/ 171196 h 943990"/>
              <a:gd name="connsiteX395" fmla="*/ 520674 w 1250246"/>
              <a:gd name="connsiteY395" fmla="*/ 172435 h 943990"/>
              <a:gd name="connsiteX396" fmla="*/ 520666 w 1250246"/>
              <a:gd name="connsiteY396" fmla="*/ 172440 h 943990"/>
              <a:gd name="connsiteX397" fmla="*/ 520692 w 1250246"/>
              <a:gd name="connsiteY397" fmla="*/ 172440 h 943990"/>
              <a:gd name="connsiteX398" fmla="*/ 520674 w 1250246"/>
              <a:gd name="connsiteY398" fmla="*/ 172435 h 943990"/>
              <a:gd name="connsiteX399" fmla="*/ 527665 w 1250246"/>
              <a:gd name="connsiteY399" fmla="*/ 168500 h 943990"/>
              <a:gd name="connsiteX400" fmla="*/ 474730 w 1250246"/>
              <a:gd name="connsiteY400" fmla="*/ 92441 h 943990"/>
              <a:gd name="connsiteX401" fmla="*/ 448729 w 1250246"/>
              <a:gd name="connsiteY401" fmla="*/ 167852 h 943990"/>
              <a:gd name="connsiteX402" fmla="*/ 456299 w 1250246"/>
              <a:gd name="connsiteY402" fmla="*/ 171818 h 943990"/>
              <a:gd name="connsiteX403" fmla="*/ 461561 w 1250246"/>
              <a:gd name="connsiteY403" fmla="*/ 170366 h 943990"/>
              <a:gd name="connsiteX404" fmla="*/ 461561 w 1250246"/>
              <a:gd name="connsiteY404" fmla="*/ 170340 h 943990"/>
              <a:gd name="connsiteX405" fmla="*/ 463220 w 1250246"/>
              <a:gd name="connsiteY405" fmla="*/ 170496 h 943990"/>
              <a:gd name="connsiteX406" fmla="*/ 478593 w 1250246"/>
              <a:gd name="connsiteY406" fmla="*/ 95345 h 943990"/>
              <a:gd name="connsiteX407" fmla="*/ 474730 w 1250246"/>
              <a:gd name="connsiteY407" fmla="*/ 92441 h 943990"/>
              <a:gd name="connsiteX408" fmla="*/ 505138 w 1250246"/>
              <a:gd name="connsiteY408" fmla="*/ 89486 h 943990"/>
              <a:gd name="connsiteX409" fmla="*/ 503064 w 1250246"/>
              <a:gd name="connsiteY409" fmla="*/ 92260 h 943990"/>
              <a:gd name="connsiteX410" fmla="*/ 529324 w 1250246"/>
              <a:gd name="connsiteY410" fmla="*/ 168474 h 943990"/>
              <a:gd name="connsiteX411" fmla="*/ 537127 w 1250246"/>
              <a:gd name="connsiteY411" fmla="*/ 173166 h 943990"/>
              <a:gd name="connsiteX412" fmla="*/ 537127 w 1250246"/>
              <a:gd name="connsiteY412" fmla="*/ 173140 h 943990"/>
              <a:gd name="connsiteX413" fmla="*/ 545397 w 1250246"/>
              <a:gd name="connsiteY413" fmla="*/ 167411 h 943990"/>
              <a:gd name="connsiteX414" fmla="*/ 510737 w 1250246"/>
              <a:gd name="connsiteY414" fmla="*/ 97859 h 943990"/>
              <a:gd name="connsiteX415" fmla="*/ 505138 w 1250246"/>
              <a:gd name="connsiteY415" fmla="*/ 89486 h 943990"/>
              <a:gd name="connsiteX416" fmla="*/ 471412 w 1250246"/>
              <a:gd name="connsiteY416" fmla="*/ 86635 h 943990"/>
              <a:gd name="connsiteX417" fmla="*/ 429157 w 1250246"/>
              <a:gd name="connsiteY417" fmla="*/ 166270 h 943990"/>
              <a:gd name="connsiteX418" fmla="*/ 438879 w 1250246"/>
              <a:gd name="connsiteY418" fmla="*/ 175732 h 943990"/>
              <a:gd name="connsiteX419" fmla="*/ 447070 w 1250246"/>
              <a:gd name="connsiteY419" fmla="*/ 167955 h 943990"/>
              <a:gd name="connsiteX420" fmla="*/ 473564 w 1250246"/>
              <a:gd name="connsiteY420" fmla="*/ 91119 h 943990"/>
              <a:gd name="connsiteX421" fmla="*/ 471412 w 1250246"/>
              <a:gd name="connsiteY421" fmla="*/ 86635 h 943990"/>
              <a:gd name="connsiteX422" fmla="*/ 486085 w 1250246"/>
              <a:gd name="connsiteY422" fmla="*/ 31859 h 943990"/>
              <a:gd name="connsiteX423" fmla="*/ 490440 w 1250246"/>
              <a:gd name="connsiteY423" fmla="*/ 31859 h 943990"/>
              <a:gd name="connsiteX424" fmla="*/ 490440 w 1250246"/>
              <a:gd name="connsiteY424" fmla="*/ 56330 h 943990"/>
              <a:gd name="connsiteX425" fmla="*/ 499409 w 1250246"/>
              <a:gd name="connsiteY425" fmla="*/ 56330 h 943990"/>
              <a:gd name="connsiteX426" fmla="*/ 499409 w 1250246"/>
              <a:gd name="connsiteY426" fmla="*/ 67737 h 943990"/>
              <a:gd name="connsiteX427" fmla="*/ 538009 w 1250246"/>
              <a:gd name="connsiteY427" fmla="*/ 88397 h 943990"/>
              <a:gd name="connsiteX428" fmla="*/ 538009 w 1250246"/>
              <a:gd name="connsiteY428" fmla="*/ 88449 h 943990"/>
              <a:gd name="connsiteX429" fmla="*/ 545319 w 1250246"/>
              <a:gd name="connsiteY429" fmla="*/ 89201 h 943990"/>
              <a:gd name="connsiteX430" fmla="*/ 545112 w 1250246"/>
              <a:gd name="connsiteY430" fmla="*/ 91327 h 943990"/>
              <a:gd name="connsiteX431" fmla="*/ 538086 w 1250246"/>
              <a:gd name="connsiteY431" fmla="*/ 90601 h 943990"/>
              <a:gd name="connsiteX432" fmla="*/ 521366 w 1250246"/>
              <a:gd name="connsiteY432" fmla="*/ 100633 h 943990"/>
              <a:gd name="connsiteX433" fmla="*/ 513096 w 1250246"/>
              <a:gd name="connsiteY433" fmla="*/ 99207 h 943990"/>
              <a:gd name="connsiteX434" fmla="*/ 546460 w 1250246"/>
              <a:gd name="connsiteY434" fmla="*/ 166167 h 943990"/>
              <a:gd name="connsiteX435" fmla="*/ 553822 w 1250246"/>
              <a:gd name="connsiteY435" fmla="*/ 124119 h 943990"/>
              <a:gd name="connsiteX436" fmla="*/ 548896 w 1250246"/>
              <a:gd name="connsiteY436" fmla="*/ 123679 h 943990"/>
              <a:gd name="connsiteX437" fmla="*/ 545915 w 1250246"/>
              <a:gd name="connsiteY437" fmla="*/ 122175 h 943990"/>
              <a:gd name="connsiteX438" fmla="*/ 558851 w 1250246"/>
              <a:gd name="connsiteY438" fmla="*/ 113024 h 943990"/>
              <a:gd name="connsiteX439" fmla="*/ 566420 w 1250246"/>
              <a:gd name="connsiteY439" fmla="*/ 109758 h 943990"/>
              <a:gd name="connsiteX440" fmla="*/ 570594 w 1250246"/>
              <a:gd name="connsiteY440" fmla="*/ 111184 h 943990"/>
              <a:gd name="connsiteX441" fmla="*/ 576012 w 1250246"/>
              <a:gd name="connsiteY441" fmla="*/ 110536 h 943990"/>
              <a:gd name="connsiteX442" fmla="*/ 581948 w 1250246"/>
              <a:gd name="connsiteY442" fmla="*/ 111573 h 943990"/>
              <a:gd name="connsiteX443" fmla="*/ 581197 w 1250246"/>
              <a:gd name="connsiteY443" fmla="*/ 115617 h 943990"/>
              <a:gd name="connsiteX444" fmla="*/ 582700 w 1250246"/>
              <a:gd name="connsiteY444" fmla="*/ 118598 h 943990"/>
              <a:gd name="connsiteX445" fmla="*/ 583335 w 1250246"/>
              <a:gd name="connsiteY445" fmla="*/ 118997 h 943990"/>
              <a:gd name="connsiteX446" fmla="*/ 582078 w 1250246"/>
              <a:gd name="connsiteY446" fmla="*/ 122434 h 943990"/>
              <a:gd name="connsiteX447" fmla="*/ 581845 w 1250246"/>
              <a:gd name="connsiteY447" fmla="*/ 122460 h 943990"/>
              <a:gd name="connsiteX448" fmla="*/ 579097 w 1250246"/>
              <a:gd name="connsiteY448" fmla="*/ 122460 h 943990"/>
              <a:gd name="connsiteX449" fmla="*/ 577412 w 1250246"/>
              <a:gd name="connsiteY449" fmla="*/ 128915 h 943990"/>
              <a:gd name="connsiteX450" fmla="*/ 567924 w 1250246"/>
              <a:gd name="connsiteY450" fmla="*/ 131145 h 943990"/>
              <a:gd name="connsiteX451" fmla="*/ 565669 w 1250246"/>
              <a:gd name="connsiteY451" fmla="*/ 179854 h 943990"/>
              <a:gd name="connsiteX452" fmla="*/ 534016 w 1250246"/>
              <a:gd name="connsiteY452" fmla="*/ 208603 h 943990"/>
              <a:gd name="connsiteX453" fmla="*/ 542623 w 1250246"/>
              <a:gd name="connsiteY453" fmla="*/ 212491 h 943990"/>
              <a:gd name="connsiteX454" fmla="*/ 542312 w 1250246"/>
              <a:gd name="connsiteY454" fmla="*/ 225660 h 943990"/>
              <a:gd name="connsiteX455" fmla="*/ 530932 w 1250246"/>
              <a:gd name="connsiteY455" fmla="*/ 227164 h 943990"/>
              <a:gd name="connsiteX456" fmla="*/ 512785 w 1250246"/>
              <a:gd name="connsiteY456" fmla="*/ 223483 h 943990"/>
              <a:gd name="connsiteX457" fmla="*/ 510478 w 1250246"/>
              <a:gd name="connsiteY457" fmla="*/ 226905 h 943990"/>
              <a:gd name="connsiteX458" fmla="*/ 502727 w 1250246"/>
              <a:gd name="connsiteY458" fmla="*/ 229004 h 943990"/>
              <a:gd name="connsiteX459" fmla="*/ 479033 w 1250246"/>
              <a:gd name="connsiteY459" fmla="*/ 224183 h 943990"/>
              <a:gd name="connsiteX460" fmla="*/ 478230 w 1250246"/>
              <a:gd name="connsiteY460" fmla="*/ 225816 h 943990"/>
              <a:gd name="connsiteX461" fmla="*/ 470660 w 1250246"/>
              <a:gd name="connsiteY461" fmla="*/ 228849 h 943990"/>
              <a:gd name="connsiteX462" fmla="*/ 433201 w 1250246"/>
              <a:gd name="connsiteY462" fmla="*/ 220476 h 943990"/>
              <a:gd name="connsiteX463" fmla="*/ 428224 w 1250246"/>
              <a:gd name="connsiteY463" fmla="*/ 210443 h 943990"/>
              <a:gd name="connsiteX464" fmla="*/ 434083 w 1250246"/>
              <a:gd name="connsiteY464" fmla="*/ 203341 h 943990"/>
              <a:gd name="connsiteX465" fmla="*/ 431283 w 1250246"/>
              <a:gd name="connsiteY465" fmla="*/ 201319 h 943990"/>
              <a:gd name="connsiteX466" fmla="*/ 410519 w 1250246"/>
              <a:gd name="connsiteY466" fmla="*/ 156160 h 943990"/>
              <a:gd name="connsiteX467" fmla="*/ 409689 w 1250246"/>
              <a:gd name="connsiteY467" fmla="*/ 142525 h 943990"/>
              <a:gd name="connsiteX468" fmla="*/ 407149 w 1250246"/>
              <a:gd name="connsiteY468" fmla="*/ 129097 h 943990"/>
              <a:gd name="connsiteX469" fmla="*/ 399916 w 1250246"/>
              <a:gd name="connsiteY469" fmla="*/ 129978 h 943990"/>
              <a:gd name="connsiteX470" fmla="*/ 397946 w 1250246"/>
              <a:gd name="connsiteY470" fmla="*/ 123653 h 943990"/>
              <a:gd name="connsiteX471" fmla="*/ 392865 w 1250246"/>
              <a:gd name="connsiteY471" fmla="*/ 121942 h 943990"/>
              <a:gd name="connsiteX472" fmla="*/ 395561 w 1250246"/>
              <a:gd name="connsiteY472" fmla="*/ 118909 h 943990"/>
              <a:gd name="connsiteX473" fmla="*/ 395224 w 1250246"/>
              <a:gd name="connsiteY473" fmla="*/ 116213 h 943990"/>
              <a:gd name="connsiteX474" fmla="*/ 397039 w 1250246"/>
              <a:gd name="connsiteY474" fmla="*/ 111650 h 943990"/>
              <a:gd name="connsiteX475" fmla="*/ 405852 w 1250246"/>
              <a:gd name="connsiteY475" fmla="*/ 112039 h 943990"/>
              <a:gd name="connsiteX476" fmla="*/ 410830 w 1250246"/>
              <a:gd name="connsiteY476" fmla="*/ 110276 h 943990"/>
              <a:gd name="connsiteX477" fmla="*/ 418555 w 1250246"/>
              <a:gd name="connsiteY477" fmla="*/ 113672 h 943990"/>
              <a:gd name="connsiteX478" fmla="*/ 431179 w 1250246"/>
              <a:gd name="connsiteY478" fmla="*/ 121553 h 943990"/>
              <a:gd name="connsiteX479" fmla="*/ 427421 w 1250246"/>
              <a:gd name="connsiteY479" fmla="*/ 123575 h 943990"/>
              <a:gd name="connsiteX480" fmla="*/ 423402 w 1250246"/>
              <a:gd name="connsiteY480" fmla="*/ 124068 h 943990"/>
              <a:gd name="connsiteX481" fmla="*/ 428224 w 1250246"/>
              <a:gd name="connsiteY481" fmla="*/ 164534 h 943990"/>
              <a:gd name="connsiteX482" fmla="*/ 468120 w 1250246"/>
              <a:gd name="connsiteY482" fmla="*/ 89331 h 943990"/>
              <a:gd name="connsiteX483" fmla="*/ 452151 w 1250246"/>
              <a:gd name="connsiteY483" fmla="*/ 94697 h 943990"/>
              <a:gd name="connsiteX484" fmla="*/ 434342 w 1250246"/>
              <a:gd name="connsiteY484" fmla="*/ 79869 h 943990"/>
              <a:gd name="connsiteX485" fmla="*/ 429261 w 1250246"/>
              <a:gd name="connsiteY485" fmla="*/ 79350 h 943990"/>
              <a:gd name="connsiteX486" fmla="*/ 429468 w 1250246"/>
              <a:gd name="connsiteY486" fmla="*/ 77224 h 943990"/>
              <a:gd name="connsiteX487" fmla="*/ 436779 w 1250246"/>
              <a:gd name="connsiteY487" fmla="*/ 77976 h 943990"/>
              <a:gd name="connsiteX488" fmla="*/ 478048 w 1250246"/>
              <a:gd name="connsiteY488" fmla="*/ 67685 h 943990"/>
              <a:gd name="connsiteX489" fmla="*/ 478048 w 1250246"/>
              <a:gd name="connsiteY489" fmla="*/ 56253 h 943990"/>
              <a:gd name="connsiteX490" fmla="*/ 486085 w 1250246"/>
              <a:gd name="connsiteY490" fmla="*/ 56253 h 943990"/>
              <a:gd name="connsiteX491" fmla="*/ 486085 w 1250246"/>
              <a:gd name="connsiteY491" fmla="*/ 52779 h 943990"/>
              <a:gd name="connsiteX492" fmla="*/ 463428 w 1250246"/>
              <a:gd name="connsiteY492" fmla="*/ 48528 h 943990"/>
              <a:gd name="connsiteX493" fmla="*/ 435275 w 1250246"/>
              <a:gd name="connsiteY493" fmla="*/ 47957 h 943990"/>
              <a:gd name="connsiteX494" fmla="*/ 450674 w 1250246"/>
              <a:gd name="connsiteY494" fmla="*/ 40336 h 943990"/>
              <a:gd name="connsiteX495" fmla="*/ 486085 w 1250246"/>
              <a:gd name="connsiteY495" fmla="*/ 37692 h 943990"/>
              <a:gd name="connsiteX496" fmla="*/ 375289 w 1250246"/>
              <a:gd name="connsiteY496" fmla="*/ 16850 h 943990"/>
              <a:gd name="connsiteX497" fmla="*/ 375289 w 1250246"/>
              <a:gd name="connsiteY497" fmla="*/ 221746 h 943990"/>
              <a:gd name="connsiteX498" fmla="*/ 703787 w 1250246"/>
              <a:gd name="connsiteY498" fmla="*/ 606964 h 943990"/>
              <a:gd name="connsiteX499" fmla="*/ 813416 w 1250246"/>
              <a:gd name="connsiteY499" fmla="*/ 583400 h 943990"/>
              <a:gd name="connsiteX500" fmla="*/ 821374 w 1250246"/>
              <a:gd name="connsiteY500" fmla="*/ 581689 h 943990"/>
              <a:gd name="connsiteX501" fmla="*/ 822982 w 1250246"/>
              <a:gd name="connsiteY501" fmla="*/ 581352 h 943990"/>
              <a:gd name="connsiteX502" fmla="*/ 823163 w 1250246"/>
              <a:gd name="connsiteY502" fmla="*/ 581274 h 943990"/>
              <a:gd name="connsiteX503" fmla="*/ 823344 w 1250246"/>
              <a:gd name="connsiteY503" fmla="*/ 581274 h 943990"/>
              <a:gd name="connsiteX504" fmla="*/ 866869 w 1250246"/>
              <a:gd name="connsiteY504" fmla="*/ 554392 h 943990"/>
              <a:gd name="connsiteX505" fmla="*/ 874854 w 1250246"/>
              <a:gd name="connsiteY505" fmla="*/ 512837 h 943990"/>
              <a:gd name="connsiteX506" fmla="*/ 874854 w 1250246"/>
              <a:gd name="connsiteY506" fmla="*/ 384622 h 943990"/>
              <a:gd name="connsiteX507" fmla="*/ 560691 w 1250246"/>
              <a:gd name="connsiteY507" fmla="*/ 16850 h 943990"/>
              <a:gd name="connsiteX508" fmla="*/ 358439 w 1250246"/>
              <a:gd name="connsiteY508" fmla="*/ 0 h 943990"/>
              <a:gd name="connsiteX509" fmla="*/ 891730 w 1250246"/>
              <a:gd name="connsiteY509" fmla="*/ 0 h 943990"/>
              <a:gd name="connsiteX510" fmla="*/ 891730 w 1250246"/>
              <a:gd name="connsiteY510" fmla="*/ 512630 h 943990"/>
              <a:gd name="connsiteX511" fmla="*/ 881594 w 1250246"/>
              <a:gd name="connsiteY511" fmla="*/ 562636 h 943990"/>
              <a:gd name="connsiteX512" fmla="*/ 826533 w 1250246"/>
              <a:gd name="connsiteY512" fmla="*/ 597839 h 943990"/>
              <a:gd name="connsiteX513" fmla="*/ 824926 w 1250246"/>
              <a:gd name="connsiteY513" fmla="*/ 598176 h 943990"/>
              <a:gd name="connsiteX514" fmla="*/ 675142 w 1250246"/>
              <a:gd name="connsiteY514" fmla="*/ 630606 h 943990"/>
              <a:gd name="connsiteX515" fmla="*/ 633587 w 1250246"/>
              <a:gd name="connsiteY515" fmla="*/ 652485 h 943990"/>
              <a:gd name="connsiteX516" fmla="*/ 625395 w 1250246"/>
              <a:gd name="connsiteY516" fmla="*/ 661195 h 943990"/>
              <a:gd name="connsiteX517" fmla="*/ 617800 w 1250246"/>
              <a:gd name="connsiteY517" fmla="*/ 653159 h 943990"/>
              <a:gd name="connsiteX518" fmla="*/ 575727 w 1250246"/>
              <a:gd name="connsiteY518" fmla="*/ 630684 h 943990"/>
              <a:gd name="connsiteX519" fmla="*/ 424439 w 1250246"/>
              <a:gd name="connsiteY519" fmla="*/ 598099 h 943990"/>
              <a:gd name="connsiteX520" fmla="*/ 420706 w 1250246"/>
              <a:gd name="connsiteY520" fmla="*/ 597269 h 943990"/>
              <a:gd name="connsiteX521" fmla="*/ 369716 w 1250246"/>
              <a:gd name="connsiteY521" fmla="*/ 565384 h 943990"/>
              <a:gd name="connsiteX522" fmla="*/ 369741 w 1250246"/>
              <a:gd name="connsiteY522" fmla="*/ 565384 h 943990"/>
              <a:gd name="connsiteX523" fmla="*/ 367927 w 1250246"/>
              <a:gd name="connsiteY523" fmla="*/ 562065 h 943990"/>
              <a:gd name="connsiteX524" fmla="*/ 358439 w 1250246"/>
              <a:gd name="connsiteY524" fmla="*/ 513071 h 943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</a:cxnLst>
            <a:rect l="l" t="t" r="r" b="b"/>
            <a:pathLst>
              <a:path w="1250246" h="943990">
                <a:moveTo>
                  <a:pt x="1183131" y="814997"/>
                </a:moveTo>
                <a:cubicBezTo>
                  <a:pt x="1157053" y="814997"/>
                  <a:pt x="1143936" y="836824"/>
                  <a:pt x="1143936" y="866558"/>
                </a:cubicBezTo>
                <a:cubicBezTo>
                  <a:pt x="1143936" y="896292"/>
                  <a:pt x="1157364" y="918975"/>
                  <a:pt x="1183131" y="918975"/>
                </a:cubicBezTo>
                <a:cubicBezTo>
                  <a:pt x="1208043" y="918975"/>
                  <a:pt x="1221860" y="897562"/>
                  <a:pt x="1221860" y="866558"/>
                </a:cubicBezTo>
                <a:cubicBezTo>
                  <a:pt x="1221860" y="835554"/>
                  <a:pt x="1209210" y="814997"/>
                  <a:pt x="1183131" y="814997"/>
                </a:cubicBezTo>
                <a:close/>
                <a:moveTo>
                  <a:pt x="230768" y="814608"/>
                </a:moveTo>
                <a:cubicBezTo>
                  <a:pt x="203445" y="814608"/>
                  <a:pt x="190691" y="838639"/>
                  <a:pt x="190691" y="867129"/>
                </a:cubicBezTo>
                <a:cubicBezTo>
                  <a:pt x="190691" y="895618"/>
                  <a:pt x="203652" y="919468"/>
                  <a:pt x="230768" y="919468"/>
                </a:cubicBezTo>
                <a:cubicBezTo>
                  <a:pt x="257883" y="919468"/>
                  <a:pt x="270637" y="895618"/>
                  <a:pt x="270637" y="867129"/>
                </a:cubicBezTo>
                <a:cubicBezTo>
                  <a:pt x="270637" y="838743"/>
                  <a:pt x="258091" y="814608"/>
                  <a:pt x="230768" y="814608"/>
                </a:cubicBezTo>
                <a:close/>
                <a:moveTo>
                  <a:pt x="505915" y="814297"/>
                </a:moveTo>
                <a:cubicBezTo>
                  <a:pt x="482455" y="814297"/>
                  <a:pt x="467212" y="832547"/>
                  <a:pt x="466045" y="853597"/>
                </a:cubicBezTo>
                <a:lnTo>
                  <a:pt x="543089" y="853597"/>
                </a:lnTo>
                <a:cubicBezTo>
                  <a:pt x="542985" y="830914"/>
                  <a:pt x="529376" y="814297"/>
                  <a:pt x="505915" y="814297"/>
                </a:cubicBezTo>
                <a:close/>
                <a:moveTo>
                  <a:pt x="822463" y="792366"/>
                </a:moveTo>
                <a:lnTo>
                  <a:pt x="851341" y="792366"/>
                </a:lnTo>
                <a:lnTo>
                  <a:pt x="851341" y="883227"/>
                </a:lnTo>
                <a:cubicBezTo>
                  <a:pt x="851341" y="903421"/>
                  <a:pt x="863707" y="916356"/>
                  <a:pt x="881568" y="916356"/>
                </a:cubicBezTo>
                <a:cubicBezTo>
                  <a:pt x="897796" y="916356"/>
                  <a:pt x="916538" y="904380"/>
                  <a:pt x="916434" y="879183"/>
                </a:cubicBezTo>
                <a:lnTo>
                  <a:pt x="916434" y="792392"/>
                </a:lnTo>
                <a:lnTo>
                  <a:pt x="945391" y="792392"/>
                </a:lnTo>
                <a:lnTo>
                  <a:pt x="945391" y="940698"/>
                </a:lnTo>
                <a:lnTo>
                  <a:pt x="917005" y="940698"/>
                </a:lnTo>
                <a:lnTo>
                  <a:pt x="917005" y="915008"/>
                </a:lnTo>
                <a:lnTo>
                  <a:pt x="915449" y="915008"/>
                </a:lnTo>
                <a:cubicBezTo>
                  <a:pt x="908580" y="930847"/>
                  <a:pt x="893415" y="942616"/>
                  <a:pt x="871121" y="942616"/>
                </a:cubicBezTo>
                <a:cubicBezTo>
                  <a:pt x="842631" y="942616"/>
                  <a:pt x="822463" y="923485"/>
                  <a:pt x="822463" y="886700"/>
                </a:cubicBezTo>
                <a:close/>
                <a:moveTo>
                  <a:pt x="505734" y="790474"/>
                </a:moveTo>
                <a:cubicBezTo>
                  <a:pt x="539330" y="790474"/>
                  <a:pt x="571397" y="811420"/>
                  <a:pt x="571397" y="865003"/>
                </a:cubicBezTo>
                <a:lnTo>
                  <a:pt x="571397" y="875243"/>
                </a:lnTo>
                <a:lnTo>
                  <a:pt x="465968" y="875243"/>
                </a:lnTo>
                <a:cubicBezTo>
                  <a:pt x="466745" y="903836"/>
                  <a:pt x="483362" y="919856"/>
                  <a:pt x="508067" y="919856"/>
                </a:cubicBezTo>
                <a:cubicBezTo>
                  <a:pt x="524476" y="919856"/>
                  <a:pt x="537023" y="912702"/>
                  <a:pt x="542233" y="898703"/>
                </a:cubicBezTo>
                <a:lnTo>
                  <a:pt x="569556" y="903628"/>
                </a:lnTo>
                <a:cubicBezTo>
                  <a:pt x="562972" y="927763"/>
                  <a:pt x="540108" y="943706"/>
                  <a:pt x="507756" y="943706"/>
                </a:cubicBezTo>
                <a:cubicBezTo>
                  <a:pt x="463997" y="943706"/>
                  <a:pt x="437167" y="913090"/>
                  <a:pt x="437167" y="867518"/>
                </a:cubicBezTo>
                <a:cubicBezTo>
                  <a:pt x="437167" y="821945"/>
                  <a:pt x="464412" y="790474"/>
                  <a:pt x="505734" y="790474"/>
                </a:cubicBezTo>
                <a:close/>
                <a:moveTo>
                  <a:pt x="230664" y="790474"/>
                </a:moveTo>
                <a:cubicBezTo>
                  <a:pt x="272478" y="790474"/>
                  <a:pt x="299801" y="821374"/>
                  <a:pt x="299801" y="867232"/>
                </a:cubicBezTo>
                <a:cubicBezTo>
                  <a:pt x="299801" y="913090"/>
                  <a:pt x="272478" y="943706"/>
                  <a:pt x="230664" y="943706"/>
                </a:cubicBezTo>
                <a:cubicBezTo>
                  <a:pt x="188850" y="943706"/>
                  <a:pt x="161527" y="913090"/>
                  <a:pt x="161527" y="867232"/>
                </a:cubicBezTo>
                <a:cubicBezTo>
                  <a:pt x="161527" y="821089"/>
                  <a:pt x="188850" y="790474"/>
                  <a:pt x="230664" y="790474"/>
                </a:cubicBezTo>
                <a:close/>
                <a:moveTo>
                  <a:pt x="1176962" y="790448"/>
                </a:moveTo>
                <a:cubicBezTo>
                  <a:pt x="1204570" y="790448"/>
                  <a:pt x="1214421" y="807246"/>
                  <a:pt x="1219631" y="816423"/>
                </a:cubicBezTo>
                <a:lnTo>
                  <a:pt x="1221368" y="816423"/>
                </a:lnTo>
                <a:lnTo>
                  <a:pt x="1221368" y="792392"/>
                </a:lnTo>
                <a:lnTo>
                  <a:pt x="1250246" y="792392"/>
                </a:lnTo>
                <a:lnTo>
                  <a:pt x="1250246" y="940673"/>
                </a:lnTo>
                <a:lnTo>
                  <a:pt x="1222042" y="940673"/>
                </a:lnTo>
                <a:lnTo>
                  <a:pt x="1222042" y="917601"/>
                </a:lnTo>
                <a:lnTo>
                  <a:pt x="1219631" y="917601"/>
                </a:lnTo>
                <a:cubicBezTo>
                  <a:pt x="1214421" y="927063"/>
                  <a:pt x="1203792" y="943576"/>
                  <a:pt x="1176754" y="943576"/>
                </a:cubicBezTo>
                <a:cubicBezTo>
                  <a:pt x="1140747" y="943576"/>
                  <a:pt x="1114772" y="914905"/>
                  <a:pt x="1114772" y="866818"/>
                </a:cubicBezTo>
                <a:cubicBezTo>
                  <a:pt x="1114772" y="818730"/>
                  <a:pt x="1141136" y="790448"/>
                  <a:pt x="1176962" y="790448"/>
                </a:cubicBezTo>
                <a:close/>
                <a:moveTo>
                  <a:pt x="1044598" y="790448"/>
                </a:moveTo>
                <a:cubicBezTo>
                  <a:pt x="1074928" y="790448"/>
                  <a:pt x="1095096" y="809683"/>
                  <a:pt x="1095096" y="846364"/>
                </a:cubicBezTo>
                <a:lnTo>
                  <a:pt x="1095096" y="940698"/>
                </a:lnTo>
                <a:lnTo>
                  <a:pt x="1066218" y="940698"/>
                </a:lnTo>
                <a:lnTo>
                  <a:pt x="1066218" y="849838"/>
                </a:lnTo>
                <a:cubicBezTo>
                  <a:pt x="1066218" y="828296"/>
                  <a:pt x="1054811" y="815464"/>
                  <a:pt x="1034747" y="815464"/>
                </a:cubicBezTo>
                <a:cubicBezTo>
                  <a:pt x="1014682" y="815464"/>
                  <a:pt x="1000191" y="828970"/>
                  <a:pt x="1000191" y="852638"/>
                </a:cubicBezTo>
                <a:lnTo>
                  <a:pt x="1000191" y="940698"/>
                </a:lnTo>
                <a:lnTo>
                  <a:pt x="971313" y="940698"/>
                </a:lnTo>
                <a:lnTo>
                  <a:pt x="971313" y="792392"/>
                </a:lnTo>
                <a:lnTo>
                  <a:pt x="999025" y="792392"/>
                </a:lnTo>
                <a:lnTo>
                  <a:pt x="999025" y="816527"/>
                </a:lnTo>
                <a:lnTo>
                  <a:pt x="1000865" y="816527"/>
                </a:lnTo>
                <a:cubicBezTo>
                  <a:pt x="1007709" y="800791"/>
                  <a:pt x="1022304" y="790448"/>
                  <a:pt x="1044598" y="790448"/>
                </a:cubicBezTo>
                <a:close/>
                <a:moveTo>
                  <a:pt x="664280" y="790448"/>
                </a:moveTo>
                <a:cubicBezTo>
                  <a:pt x="694610" y="790448"/>
                  <a:pt x="714778" y="809683"/>
                  <a:pt x="714778" y="846364"/>
                </a:cubicBezTo>
                <a:lnTo>
                  <a:pt x="714778" y="940698"/>
                </a:lnTo>
                <a:lnTo>
                  <a:pt x="685900" y="940698"/>
                </a:lnTo>
                <a:lnTo>
                  <a:pt x="685900" y="849838"/>
                </a:lnTo>
                <a:cubicBezTo>
                  <a:pt x="685900" y="828296"/>
                  <a:pt x="674493" y="815464"/>
                  <a:pt x="654429" y="815464"/>
                </a:cubicBezTo>
                <a:cubicBezTo>
                  <a:pt x="634364" y="815464"/>
                  <a:pt x="619873" y="828970"/>
                  <a:pt x="619873" y="852638"/>
                </a:cubicBezTo>
                <a:lnTo>
                  <a:pt x="619873" y="940698"/>
                </a:lnTo>
                <a:lnTo>
                  <a:pt x="590995" y="940698"/>
                </a:lnTo>
                <a:lnTo>
                  <a:pt x="590995" y="792392"/>
                </a:lnTo>
                <a:lnTo>
                  <a:pt x="618707" y="792392"/>
                </a:lnTo>
                <a:lnTo>
                  <a:pt x="618707" y="816527"/>
                </a:lnTo>
                <a:lnTo>
                  <a:pt x="620547" y="816527"/>
                </a:lnTo>
                <a:cubicBezTo>
                  <a:pt x="627391" y="800791"/>
                  <a:pt x="641986" y="790448"/>
                  <a:pt x="664280" y="790448"/>
                </a:cubicBezTo>
                <a:close/>
                <a:moveTo>
                  <a:pt x="745471" y="756851"/>
                </a:moveTo>
                <a:lnTo>
                  <a:pt x="774349" y="756851"/>
                </a:lnTo>
                <a:lnTo>
                  <a:pt x="774349" y="792392"/>
                </a:lnTo>
                <a:lnTo>
                  <a:pt x="804757" y="792392"/>
                </a:lnTo>
                <a:lnTo>
                  <a:pt x="804757" y="815567"/>
                </a:lnTo>
                <a:lnTo>
                  <a:pt x="774349" y="815567"/>
                </a:lnTo>
                <a:lnTo>
                  <a:pt x="774349" y="897147"/>
                </a:lnTo>
                <a:cubicBezTo>
                  <a:pt x="774349" y="913867"/>
                  <a:pt x="782748" y="916952"/>
                  <a:pt x="792106" y="916952"/>
                </a:cubicBezTo>
                <a:cubicBezTo>
                  <a:pt x="796747" y="916952"/>
                  <a:pt x="800324" y="916097"/>
                  <a:pt x="802242" y="915708"/>
                </a:cubicBezTo>
                <a:lnTo>
                  <a:pt x="807453" y="939557"/>
                </a:lnTo>
                <a:cubicBezTo>
                  <a:pt x="804057" y="940802"/>
                  <a:pt x="797887" y="942538"/>
                  <a:pt x="788710" y="942642"/>
                </a:cubicBezTo>
                <a:lnTo>
                  <a:pt x="788736" y="942616"/>
                </a:lnTo>
                <a:cubicBezTo>
                  <a:pt x="765950" y="943109"/>
                  <a:pt x="745367" y="930069"/>
                  <a:pt x="745471" y="903135"/>
                </a:cubicBezTo>
                <a:lnTo>
                  <a:pt x="745471" y="815567"/>
                </a:lnTo>
                <a:lnTo>
                  <a:pt x="723747" y="815567"/>
                </a:lnTo>
                <a:lnTo>
                  <a:pt x="723747" y="792392"/>
                </a:lnTo>
                <a:lnTo>
                  <a:pt x="745471" y="792392"/>
                </a:lnTo>
                <a:close/>
                <a:moveTo>
                  <a:pt x="383247" y="742931"/>
                </a:moveTo>
                <a:lnTo>
                  <a:pt x="412125" y="742931"/>
                </a:lnTo>
                <a:lnTo>
                  <a:pt x="412125" y="900129"/>
                </a:lnTo>
                <a:cubicBezTo>
                  <a:pt x="412125" y="912883"/>
                  <a:pt x="414718" y="917705"/>
                  <a:pt x="423998" y="917420"/>
                </a:cubicBezTo>
                <a:cubicBezTo>
                  <a:pt x="429027" y="917316"/>
                  <a:pt x="431049" y="916642"/>
                  <a:pt x="433071" y="916072"/>
                </a:cubicBezTo>
                <a:lnTo>
                  <a:pt x="438282" y="939143"/>
                </a:lnTo>
                <a:cubicBezTo>
                  <a:pt x="434212" y="940413"/>
                  <a:pt x="428042" y="941658"/>
                  <a:pt x="420317" y="941761"/>
                </a:cubicBezTo>
                <a:cubicBezTo>
                  <a:pt x="395327" y="942150"/>
                  <a:pt x="383247" y="929604"/>
                  <a:pt x="383247" y="906143"/>
                </a:cubicBezTo>
                <a:lnTo>
                  <a:pt x="383247" y="742957"/>
                </a:lnTo>
                <a:close/>
                <a:moveTo>
                  <a:pt x="317895" y="742931"/>
                </a:moveTo>
                <a:lnTo>
                  <a:pt x="346773" y="742931"/>
                </a:lnTo>
                <a:lnTo>
                  <a:pt x="346773" y="900129"/>
                </a:lnTo>
                <a:cubicBezTo>
                  <a:pt x="346773" y="912883"/>
                  <a:pt x="349366" y="917705"/>
                  <a:pt x="358646" y="917420"/>
                </a:cubicBezTo>
                <a:cubicBezTo>
                  <a:pt x="363675" y="917316"/>
                  <a:pt x="365697" y="916642"/>
                  <a:pt x="367719" y="916072"/>
                </a:cubicBezTo>
                <a:lnTo>
                  <a:pt x="372930" y="939143"/>
                </a:lnTo>
                <a:cubicBezTo>
                  <a:pt x="368860" y="940413"/>
                  <a:pt x="362690" y="941658"/>
                  <a:pt x="354965" y="941761"/>
                </a:cubicBezTo>
                <a:cubicBezTo>
                  <a:pt x="329975" y="942150"/>
                  <a:pt x="317895" y="929604"/>
                  <a:pt x="317895" y="906143"/>
                </a:cubicBezTo>
                <a:lnTo>
                  <a:pt x="317895" y="742957"/>
                </a:lnTo>
                <a:close/>
                <a:moveTo>
                  <a:pt x="75384" y="740260"/>
                </a:moveTo>
                <a:cubicBezTo>
                  <a:pt x="115565" y="740260"/>
                  <a:pt x="143536" y="763228"/>
                  <a:pt x="144418" y="794906"/>
                </a:cubicBezTo>
                <a:lnTo>
                  <a:pt x="115643" y="794906"/>
                </a:lnTo>
                <a:cubicBezTo>
                  <a:pt x="113517" y="776656"/>
                  <a:pt x="97393" y="766028"/>
                  <a:pt x="74710" y="766028"/>
                </a:cubicBezTo>
                <a:cubicBezTo>
                  <a:pt x="50369" y="766028"/>
                  <a:pt x="35022" y="778497"/>
                  <a:pt x="35022" y="795295"/>
                </a:cubicBezTo>
                <a:cubicBezTo>
                  <a:pt x="34944" y="814219"/>
                  <a:pt x="55501" y="821451"/>
                  <a:pt x="70952" y="825418"/>
                </a:cubicBezTo>
                <a:lnTo>
                  <a:pt x="90264" y="830447"/>
                </a:lnTo>
                <a:cubicBezTo>
                  <a:pt x="115384" y="836616"/>
                  <a:pt x="147140" y="850433"/>
                  <a:pt x="147140" y="886052"/>
                </a:cubicBezTo>
                <a:cubicBezTo>
                  <a:pt x="147140" y="919570"/>
                  <a:pt x="118287" y="943990"/>
                  <a:pt x="73959" y="943990"/>
                </a:cubicBezTo>
                <a:cubicBezTo>
                  <a:pt x="29630" y="943990"/>
                  <a:pt x="1918" y="921877"/>
                  <a:pt x="0" y="886052"/>
                </a:cubicBezTo>
                <a:lnTo>
                  <a:pt x="29941" y="886052"/>
                </a:lnTo>
                <a:cubicBezTo>
                  <a:pt x="31678" y="907568"/>
                  <a:pt x="50809" y="917808"/>
                  <a:pt x="73777" y="917808"/>
                </a:cubicBezTo>
                <a:lnTo>
                  <a:pt x="73725" y="917833"/>
                </a:lnTo>
                <a:cubicBezTo>
                  <a:pt x="99130" y="917833"/>
                  <a:pt x="117561" y="905079"/>
                  <a:pt x="117561" y="885767"/>
                </a:cubicBezTo>
                <a:cubicBezTo>
                  <a:pt x="117561" y="868191"/>
                  <a:pt x="101256" y="861243"/>
                  <a:pt x="80102" y="855644"/>
                </a:cubicBezTo>
                <a:lnTo>
                  <a:pt x="56746" y="849267"/>
                </a:lnTo>
                <a:cubicBezTo>
                  <a:pt x="24990" y="840686"/>
                  <a:pt x="5288" y="824562"/>
                  <a:pt x="5288" y="797032"/>
                </a:cubicBezTo>
                <a:cubicBezTo>
                  <a:pt x="5288" y="762943"/>
                  <a:pt x="35696" y="740260"/>
                  <a:pt x="75384" y="740260"/>
                </a:cubicBezTo>
                <a:close/>
                <a:moveTo>
                  <a:pt x="775672" y="423713"/>
                </a:moveTo>
                <a:cubicBezTo>
                  <a:pt x="773883" y="424387"/>
                  <a:pt x="772120" y="424776"/>
                  <a:pt x="770539" y="424957"/>
                </a:cubicBezTo>
                <a:lnTo>
                  <a:pt x="771187" y="500756"/>
                </a:lnTo>
                <a:cubicBezTo>
                  <a:pt x="772613" y="501197"/>
                  <a:pt x="773883" y="501949"/>
                  <a:pt x="774920" y="502934"/>
                </a:cubicBezTo>
                <a:cubicBezTo>
                  <a:pt x="776657" y="501249"/>
                  <a:pt x="779094" y="500212"/>
                  <a:pt x="781790" y="500212"/>
                </a:cubicBezTo>
                <a:cubicBezTo>
                  <a:pt x="783890" y="500212"/>
                  <a:pt x="785782" y="500860"/>
                  <a:pt x="787363" y="501897"/>
                </a:cubicBezTo>
                <a:lnTo>
                  <a:pt x="787337" y="501923"/>
                </a:lnTo>
                <a:cubicBezTo>
                  <a:pt x="788322" y="500653"/>
                  <a:pt x="789670" y="499642"/>
                  <a:pt x="791226" y="498994"/>
                </a:cubicBezTo>
                <a:close/>
                <a:moveTo>
                  <a:pt x="759263" y="423117"/>
                </a:moveTo>
                <a:lnTo>
                  <a:pt x="743968" y="497905"/>
                </a:lnTo>
                <a:cubicBezTo>
                  <a:pt x="745783" y="498501"/>
                  <a:pt x="747338" y="499564"/>
                  <a:pt x="748453" y="500938"/>
                </a:cubicBezTo>
                <a:cubicBezTo>
                  <a:pt x="750034" y="499875"/>
                  <a:pt x="751952" y="499227"/>
                  <a:pt x="754052" y="499227"/>
                </a:cubicBezTo>
                <a:cubicBezTo>
                  <a:pt x="757111" y="499227"/>
                  <a:pt x="759807" y="500575"/>
                  <a:pt x="761544" y="502623"/>
                </a:cubicBezTo>
                <a:cubicBezTo>
                  <a:pt x="762503" y="501793"/>
                  <a:pt x="763644" y="501171"/>
                  <a:pt x="764914" y="500756"/>
                </a:cubicBezTo>
                <a:lnTo>
                  <a:pt x="764914" y="424983"/>
                </a:lnTo>
                <a:cubicBezTo>
                  <a:pt x="762710" y="424491"/>
                  <a:pt x="760844" y="423842"/>
                  <a:pt x="759263" y="423117"/>
                </a:cubicBezTo>
                <a:close/>
                <a:moveTo>
                  <a:pt x="781038" y="420472"/>
                </a:moveTo>
                <a:cubicBezTo>
                  <a:pt x="779794" y="421561"/>
                  <a:pt x="778472" y="422417"/>
                  <a:pt x="777124" y="423065"/>
                </a:cubicBezTo>
                <a:lnTo>
                  <a:pt x="792729" y="498501"/>
                </a:lnTo>
                <a:cubicBezTo>
                  <a:pt x="793507" y="498320"/>
                  <a:pt x="794285" y="498190"/>
                  <a:pt x="795114" y="498190"/>
                </a:cubicBezTo>
                <a:lnTo>
                  <a:pt x="799918" y="499429"/>
                </a:lnTo>
                <a:lnTo>
                  <a:pt x="799910" y="499434"/>
                </a:lnTo>
                <a:lnTo>
                  <a:pt x="799936" y="499434"/>
                </a:lnTo>
                <a:lnTo>
                  <a:pt x="799918" y="499429"/>
                </a:lnTo>
                <a:lnTo>
                  <a:pt x="806909" y="495494"/>
                </a:lnTo>
                <a:close/>
                <a:moveTo>
                  <a:pt x="753974" y="419436"/>
                </a:moveTo>
                <a:lnTo>
                  <a:pt x="727973" y="494846"/>
                </a:lnTo>
                <a:cubicBezTo>
                  <a:pt x="731136" y="494976"/>
                  <a:pt x="733910" y="496505"/>
                  <a:pt x="735543" y="498812"/>
                </a:cubicBezTo>
                <a:cubicBezTo>
                  <a:pt x="737046" y="497905"/>
                  <a:pt x="738861" y="497360"/>
                  <a:pt x="740805" y="497360"/>
                </a:cubicBezTo>
                <a:lnTo>
                  <a:pt x="740805" y="497335"/>
                </a:lnTo>
                <a:cubicBezTo>
                  <a:pt x="741376" y="497335"/>
                  <a:pt x="741920" y="497412"/>
                  <a:pt x="742464" y="497490"/>
                </a:cubicBezTo>
                <a:lnTo>
                  <a:pt x="757837" y="422339"/>
                </a:lnTo>
                <a:cubicBezTo>
                  <a:pt x="756230" y="421432"/>
                  <a:pt x="754959" y="420472"/>
                  <a:pt x="753974" y="419436"/>
                </a:cubicBezTo>
                <a:close/>
                <a:moveTo>
                  <a:pt x="784382" y="416480"/>
                </a:moveTo>
                <a:cubicBezTo>
                  <a:pt x="783760" y="417543"/>
                  <a:pt x="783060" y="418450"/>
                  <a:pt x="782308" y="419254"/>
                </a:cubicBezTo>
                <a:lnTo>
                  <a:pt x="808568" y="495468"/>
                </a:lnTo>
                <a:cubicBezTo>
                  <a:pt x="811990" y="495675"/>
                  <a:pt x="814868" y="497516"/>
                  <a:pt x="816371" y="500160"/>
                </a:cubicBezTo>
                <a:lnTo>
                  <a:pt x="816371" y="500134"/>
                </a:lnTo>
                <a:cubicBezTo>
                  <a:pt x="818886" y="499149"/>
                  <a:pt x="821867" y="497412"/>
                  <a:pt x="824641" y="494405"/>
                </a:cubicBezTo>
                <a:lnTo>
                  <a:pt x="789981" y="424853"/>
                </a:lnTo>
                <a:cubicBezTo>
                  <a:pt x="786637" y="422598"/>
                  <a:pt x="784978" y="419306"/>
                  <a:pt x="784382" y="416480"/>
                </a:cubicBezTo>
                <a:close/>
                <a:moveTo>
                  <a:pt x="750656" y="413629"/>
                </a:moveTo>
                <a:lnTo>
                  <a:pt x="708401" y="493265"/>
                </a:lnTo>
                <a:cubicBezTo>
                  <a:pt x="710735" y="497412"/>
                  <a:pt x="713871" y="500782"/>
                  <a:pt x="718123" y="502727"/>
                </a:cubicBezTo>
                <a:cubicBezTo>
                  <a:pt x="718589" y="498683"/>
                  <a:pt x="721959" y="495494"/>
                  <a:pt x="726314" y="494950"/>
                </a:cubicBezTo>
                <a:lnTo>
                  <a:pt x="752808" y="418113"/>
                </a:lnTo>
                <a:cubicBezTo>
                  <a:pt x="751641" y="416558"/>
                  <a:pt x="750993" y="415003"/>
                  <a:pt x="750656" y="413629"/>
                </a:cubicBezTo>
                <a:close/>
                <a:moveTo>
                  <a:pt x="765329" y="358905"/>
                </a:moveTo>
                <a:lnTo>
                  <a:pt x="769684" y="358905"/>
                </a:lnTo>
                <a:lnTo>
                  <a:pt x="769684" y="383325"/>
                </a:lnTo>
                <a:lnTo>
                  <a:pt x="778653" y="383325"/>
                </a:lnTo>
                <a:lnTo>
                  <a:pt x="778653" y="394731"/>
                </a:lnTo>
                <a:lnTo>
                  <a:pt x="817253" y="415392"/>
                </a:lnTo>
                <a:lnTo>
                  <a:pt x="817253" y="415443"/>
                </a:lnTo>
                <a:lnTo>
                  <a:pt x="824563" y="416195"/>
                </a:lnTo>
                <a:lnTo>
                  <a:pt x="824356" y="418321"/>
                </a:lnTo>
                <a:lnTo>
                  <a:pt x="817330" y="417595"/>
                </a:lnTo>
                <a:cubicBezTo>
                  <a:pt x="816294" y="419773"/>
                  <a:pt x="811913" y="427368"/>
                  <a:pt x="800610" y="427627"/>
                </a:cubicBezTo>
                <a:cubicBezTo>
                  <a:pt x="797266" y="427705"/>
                  <a:pt x="794544" y="427135"/>
                  <a:pt x="792341" y="426201"/>
                </a:cubicBezTo>
                <a:lnTo>
                  <a:pt x="825704" y="493161"/>
                </a:lnTo>
                <a:cubicBezTo>
                  <a:pt x="831225" y="486317"/>
                  <a:pt x="835528" y="473848"/>
                  <a:pt x="833066" y="451114"/>
                </a:cubicBezTo>
                <a:cubicBezTo>
                  <a:pt x="833066" y="451114"/>
                  <a:pt x="829514" y="451191"/>
                  <a:pt x="828140" y="450673"/>
                </a:cubicBezTo>
                <a:cubicBezTo>
                  <a:pt x="826766" y="450154"/>
                  <a:pt x="825159" y="449169"/>
                  <a:pt x="825159" y="449169"/>
                </a:cubicBezTo>
                <a:cubicBezTo>
                  <a:pt x="825159" y="449169"/>
                  <a:pt x="830240" y="446707"/>
                  <a:pt x="838095" y="440019"/>
                </a:cubicBezTo>
                <a:cubicBezTo>
                  <a:pt x="838095" y="440019"/>
                  <a:pt x="841128" y="437115"/>
                  <a:pt x="845664" y="436752"/>
                </a:cubicBezTo>
                <a:cubicBezTo>
                  <a:pt x="845664" y="436752"/>
                  <a:pt x="848879" y="436337"/>
                  <a:pt x="849838" y="438178"/>
                </a:cubicBezTo>
                <a:cubicBezTo>
                  <a:pt x="849838" y="438178"/>
                  <a:pt x="851445" y="438074"/>
                  <a:pt x="855256" y="437530"/>
                </a:cubicBezTo>
                <a:cubicBezTo>
                  <a:pt x="859093" y="436986"/>
                  <a:pt x="861192" y="438567"/>
                  <a:pt x="861192" y="438567"/>
                </a:cubicBezTo>
                <a:lnTo>
                  <a:pt x="860441" y="442611"/>
                </a:lnTo>
                <a:cubicBezTo>
                  <a:pt x="860441" y="442611"/>
                  <a:pt x="859663" y="444788"/>
                  <a:pt x="861944" y="445592"/>
                </a:cubicBezTo>
                <a:cubicBezTo>
                  <a:pt x="861944" y="445592"/>
                  <a:pt x="862307" y="445670"/>
                  <a:pt x="862644" y="446033"/>
                </a:cubicBezTo>
                <a:lnTo>
                  <a:pt x="862592" y="446007"/>
                </a:lnTo>
                <a:cubicBezTo>
                  <a:pt x="863733" y="447199"/>
                  <a:pt x="862929" y="449118"/>
                  <a:pt x="861322" y="449480"/>
                </a:cubicBezTo>
                <a:cubicBezTo>
                  <a:pt x="861244" y="449506"/>
                  <a:pt x="861089" y="449506"/>
                  <a:pt x="861089" y="449506"/>
                </a:cubicBezTo>
                <a:lnTo>
                  <a:pt x="858341" y="449506"/>
                </a:lnTo>
                <a:lnTo>
                  <a:pt x="856656" y="455961"/>
                </a:lnTo>
                <a:cubicBezTo>
                  <a:pt x="856656" y="455961"/>
                  <a:pt x="847453" y="453473"/>
                  <a:pt x="847168" y="458191"/>
                </a:cubicBezTo>
                <a:cubicBezTo>
                  <a:pt x="846883" y="462909"/>
                  <a:pt x="850201" y="494198"/>
                  <a:pt x="844913" y="506900"/>
                </a:cubicBezTo>
                <a:cubicBezTo>
                  <a:pt x="841698" y="514625"/>
                  <a:pt x="835528" y="527250"/>
                  <a:pt x="813260" y="535649"/>
                </a:cubicBezTo>
                <a:cubicBezTo>
                  <a:pt x="817019" y="536790"/>
                  <a:pt x="820130" y="538086"/>
                  <a:pt x="821867" y="539537"/>
                </a:cubicBezTo>
                <a:cubicBezTo>
                  <a:pt x="829385" y="545837"/>
                  <a:pt x="821556" y="552706"/>
                  <a:pt x="821556" y="552706"/>
                </a:cubicBezTo>
                <a:cubicBezTo>
                  <a:pt x="817745" y="556206"/>
                  <a:pt x="810176" y="554210"/>
                  <a:pt x="810176" y="554210"/>
                </a:cubicBezTo>
                <a:lnTo>
                  <a:pt x="792029" y="550529"/>
                </a:lnTo>
                <a:cubicBezTo>
                  <a:pt x="791044" y="552655"/>
                  <a:pt x="789722" y="553951"/>
                  <a:pt x="789722" y="553951"/>
                </a:cubicBezTo>
                <a:cubicBezTo>
                  <a:pt x="786197" y="557113"/>
                  <a:pt x="781971" y="556050"/>
                  <a:pt x="781971" y="556050"/>
                </a:cubicBezTo>
                <a:lnTo>
                  <a:pt x="758278" y="551229"/>
                </a:lnTo>
                <a:cubicBezTo>
                  <a:pt x="757837" y="552240"/>
                  <a:pt x="757474" y="552862"/>
                  <a:pt x="757474" y="552862"/>
                </a:cubicBezTo>
                <a:cubicBezTo>
                  <a:pt x="754804" y="557295"/>
                  <a:pt x="749904" y="555895"/>
                  <a:pt x="749904" y="555895"/>
                </a:cubicBezTo>
                <a:lnTo>
                  <a:pt x="712445" y="547522"/>
                </a:lnTo>
                <a:cubicBezTo>
                  <a:pt x="705135" y="544152"/>
                  <a:pt x="707468" y="537489"/>
                  <a:pt x="707468" y="537489"/>
                </a:cubicBezTo>
                <a:cubicBezTo>
                  <a:pt x="709335" y="532771"/>
                  <a:pt x="711538" y="530983"/>
                  <a:pt x="713327" y="530387"/>
                </a:cubicBezTo>
                <a:cubicBezTo>
                  <a:pt x="712316" y="529713"/>
                  <a:pt x="711383" y="529013"/>
                  <a:pt x="710527" y="528365"/>
                </a:cubicBezTo>
                <a:cubicBezTo>
                  <a:pt x="694455" y="516362"/>
                  <a:pt x="692407" y="503167"/>
                  <a:pt x="689763" y="483206"/>
                </a:cubicBezTo>
                <a:cubicBezTo>
                  <a:pt x="689763" y="483206"/>
                  <a:pt x="688907" y="476389"/>
                  <a:pt x="688933" y="469571"/>
                </a:cubicBezTo>
                <a:cubicBezTo>
                  <a:pt x="688959" y="463064"/>
                  <a:pt x="689944" y="456557"/>
                  <a:pt x="686393" y="456143"/>
                </a:cubicBezTo>
                <a:cubicBezTo>
                  <a:pt x="686393" y="456143"/>
                  <a:pt x="685200" y="455546"/>
                  <a:pt x="679160" y="457024"/>
                </a:cubicBezTo>
                <a:lnTo>
                  <a:pt x="677190" y="450699"/>
                </a:lnTo>
                <a:cubicBezTo>
                  <a:pt x="677190" y="450699"/>
                  <a:pt x="672109" y="451943"/>
                  <a:pt x="672109" y="448988"/>
                </a:cubicBezTo>
                <a:cubicBezTo>
                  <a:pt x="672109" y="448988"/>
                  <a:pt x="672290" y="447277"/>
                  <a:pt x="674805" y="445955"/>
                </a:cubicBezTo>
                <a:cubicBezTo>
                  <a:pt x="674805" y="445955"/>
                  <a:pt x="675064" y="444633"/>
                  <a:pt x="674468" y="443259"/>
                </a:cubicBezTo>
                <a:cubicBezTo>
                  <a:pt x="673872" y="441885"/>
                  <a:pt x="672990" y="438878"/>
                  <a:pt x="676283" y="438696"/>
                </a:cubicBezTo>
                <a:cubicBezTo>
                  <a:pt x="679575" y="438515"/>
                  <a:pt x="679912" y="438463"/>
                  <a:pt x="685097" y="439085"/>
                </a:cubicBezTo>
                <a:cubicBezTo>
                  <a:pt x="685097" y="439085"/>
                  <a:pt x="686056" y="436804"/>
                  <a:pt x="690074" y="437322"/>
                </a:cubicBezTo>
                <a:cubicBezTo>
                  <a:pt x="694092" y="437841"/>
                  <a:pt x="695829" y="439319"/>
                  <a:pt x="697799" y="440718"/>
                </a:cubicBezTo>
                <a:cubicBezTo>
                  <a:pt x="698265" y="441055"/>
                  <a:pt x="708713" y="448521"/>
                  <a:pt x="710423" y="448599"/>
                </a:cubicBezTo>
                <a:cubicBezTo>
                  <a:pt x="710423" y="448599"/>
                  <a:pt x="710086" y="449766"/>
                  <a:pt x="706665" y="450621"/>
                </a:cubicBezTo>
                <a:cubicBezTo>
                  <a:pt x="706665" y="450621"/>
                  <a:pt x="704643" y="451114"/>
                  <a:pt x="702646" y="451114"/>
                </a:cubicBezTo>
                <a:cubicBezTo>
                  <a:pt x="702646" y="451114"/>
                  <a:pt x="699821" y="475792"/>
                  <a:pt x="707468" y="491580"/>
                </a:cubicBezTo>
                <a:lnTo>
                  <a:pt x="747364" y="416377"/>
                </a:lnTo>
                <a:cubicBezTo>
                  <a:pt x="740261" y="423194"/>
                  <a:pt x="731395" y="421743"/>
                  <a:pt x="731395" y="421743"/>
                </a:cubicBezTo>
                <a:cubicBezTo>
                  <a:pt x="715867" y="419850"/>
                  <a:pt x="713845" y="409637"/>
                  <a:pt x="713586" y="406915"/>
                </a:cubicBezTo>
                <a:lnTo>
                  <a:pt x="708505" y="406396"/>
                </a:lnTo>
                <a:lnTo>
                  <a:pt x="708713" y="404270"/>
                </a:lnTo>
                <a:lnTo>
                  <a:pt x="716023" y="405022"/>
                </a:lnTo>
                <a:lnTo>
                  <a:pt x="757292" y="394731"/>
                </a:lnTo>
                <a:lnTo>
                  <a:pt x="757292" y="383299"/>
                </a:lnTo>
                <a:lnTo>
                  <a:pt x="765329" y="383299"/>
                </a:lnTo>
                <a:lnTo>
                  <a:pt x="765329" y="379825"/>
                </a:lnTo>
                <a:cubicBezTo>
                  <a:pt x="764395" y="379384"/>
                  <a:pt x="757707" y="376507"/>
                  <a:pt x="742672" y="375574"/>
                </a:cubicBezTo>
                <a:cubicBezTo>
                  <a:pt x="726418" y="374589"/>
                  <a:pt x="714519" y="375003"/>
                  <a:pt x="714519" y="375003"/>
                </a:cubicBezTo>
                <a:cubicBezTo>
                  <a:pt x="714519" y="375003"/>
                  <a:pt x="715764" y="370000"/>
                  <a:pt x="729918" y="367382"/>
                </a:cubicBezTo>
                <a:cubicBezTo>
                  <a:pt x="744046" y="364764"/>
                  <a:pt x="748116" y="369663"/>
                  <a:pt x="765329" y="364738"/>
                </a:cubicBezTo>
                <a:close/>
                <a:moveTo>
                  <a:pt x="633094" y="256794"/>
                </a:moveTo>
                <a:cubicBezTo>
                  <a:pt x="631279" y="257468"/>
                  <a:pt x="629517" y="257857"/>
                  <a:pt x="627935" y="258038"/>
                </a:cubicBezTo>
                <a:lnTo>
                  <a:pt x="628583" y="333837"/>
                </a:lnTo>
                <a:cubicBezTo>
                  <a:pt x="630009" y="334304"/>
                  <a:pt x="631305" y="335056"/>
                  <a:pt x="632316" y="336041"/>
                </a:cubicBezTo>
                <a:cubicBezTo>
                  <a:pt x="634053" y="334356"/>
                  <a:pt x="636490" y="333319"/>
                  <a:pt x="639186" y="333319"/>
                </a:cubicBezTo>
                <a:cubicBezTo>
                  <a:pt x="641286" y="333319"/>
                  <a:pt x="643178" y="333941"/>
                  <a:pt x="644759" y="335004"/>
                </a:cubicBezTo>
                <a:cubicBezTo>
                  <a:pt x="645745" y="333734"/>
                  <a:pt x="647092" y="332697"/>
                  <a:pt x="648648" y="332075"/>
                </a:cubicBezTo>
                <a:close/>
                <a:moveTo>
                  <a:pt x="616659" y="256198"/>
                </a:moveTo>
                <a:lnTo>
                  <a:pt x="601364" y="330986"/>
                </a:lnTo>
                <a:cubicBezTo>
                  <a:pt x="603153" y="331582"/>
                  <a:pt x="604708" y="332619"/>
                  <a:pt x="605823" y="334019"/>
                </a:cubicBezTo>
                <a:cubicBezTo>
                  <a:pt x="607404" y="332956"/>
                  <a:pt x="609348" y="332308"/>
                  <a:pt x="611448" y="332308"/>
                </a:cubicBezTo>
                <a:cubicBezTo>
                  <a:pt x="614507" y="332308"/>
                  <a:pt x="617177" y="333656"/>
                  <a:pt x="618940" y="335704"/>
                </a:cubicBezTo>
                <a:cubicBezTo>
                  <a:pt x="619899" y="334900"/>
                  <a:pt x="621040" y="334252"/>
                  <a:pt x="622310" y="333837"/>
                </a:cubicBezTo>
                <a:lnTo>
                  <a:pt x="622310" y="258064"/>
                </a:lnTo>
                <a:cubicBezTo>
                  <a:pt x="620107" y="257572"/>
                  <a:pt x="618240" y="256923"/>
                  <a:pt x="616659" y="256198"/>
                </a:cubicBezTo>
                <a:close/>
                <a:moveTo>
                  <a:pt x="638460" y="253579"/>
                </a:moveTo>
                <a:cubicBezTo>
                  <a:pt x="637216" y="254668"/>
                  <a:pt x="635894" y="255524"/>
                  <a:pt x="634546" y="256172"/>
                </a:cubicBezTo>
                <a:lnTo>
                  <a:pt x="650125" y="331608"/>
                </a:lnTo>
                <a:cubicBezTo>
                  <a:pt x="650903" y="331427"/>
                  <a:pt x="651681" y="331297"/>
                  <a:pt x="652510" y="331297"/>
                </a:cubicBezTo>
                <a:cubicBezTo>
                  <a:pt x="654273" y="331297"/>
                  <a:pt x="655906" y="331764"/>
                  <a:pt x="657332" y="332541"/>
                </a:cubicBezTo>
                <a:cubicBezTo>
                  <a:pt x="658862" y="330364"/>
                  <a:pt x="661402" y="328886"/>
                  <a:pt x="664331" y="328601"/>
                </a:cubicBezTo>
                <a:close/>
                <a:moveTo>
                  <a:pt x="611370" y="252568"/>
                </a:moveTo>
                <a:lnTo>
                  <a:pt x="585370" y="327953"/>
                </a:lnTo>
                <a:cubicBezTo>
                  <a:pt x="588532" y="328082"/>
                  <a:pt x="591306" y="329612"/>
                  <a:pt x="592939" y="331919"/>
                </a:cubicBezTo>
                <a:cubicBezTo>
                  <a:pt x="594443" y="330986"/>
                  <a:pt x="596257" y="330441"/>
                  <a:pt x="598201" y="330441"/>
                </a:cubicBezTo>
                <a:cubicBezTo>
                  <a:pt x="598772" y="330441"/>
                  <a:pt x="599316" y="330519"/>
                  <a:pt x="599861" y="330597"/>
                </a:cubicBezTo>
                <a:lnTo>
                  <a:pt x="615207" y="255472"/>
                </a:lnTo>
                <a:cubicBezTo>
                  <a:pt x="613626" y="254564"/>
                  <a:pt x="612355" y="253579"/>
                  <a:pt x="611370" y="252568"/>
                </a:cubicBezTo>
                <a:close/>
                <a:moveTo>
                  <a:pt x="641778" y="249587"/>
                </a:moveTo>
                <a:cubicBezTo>
                  <a:pt x="641156" y="250650"/>
                  <a:pt x="640430" y="251557"/>
                  <a:pt x="639704" y="252361"/>
                </a:cubicBezTo>
                <a:lnTo>
                  <a:pt x="665965" y="328575"/>
                </a:lnTo>
                <a:cubicBezTo>
                  <a:pt x="669360" y="328782"/>
                  <a:pt x="672264" y="330623"/>
                  <a:pt x="673767" y="333267"/>
                </a:cubicBezTo>
                <a:cubicBezTo>
                  <a:pt x="676282" y="332282"/>
                  <a:pt x="679237" y="330545"/>
                  <a:pt x="682037" y="327538"/>
                </a:cubicBezTo>
                <a:lnTo>
                  <a:pt x="647378" y="257986"/>
                </a:lnTo>
                <a:cubicBezTo>
                  <a:pt x="644034" y="255705"/>
                  <a:pt x="642374" y="252439"/>
                  <a:pt x="641778" y="249587"/>
                </a:cubicBezTo>
                <a:close/>
                <a:moveTo>
                  <a:pt x="608052" y="246710"/>
                </a:moveTo>
                <a:lnTo>
                  <a:pt x="565798" y="326346"/>
                </a:lnTo>
                <a:cubicBezTo>
                  <a:pt x="568105" y="330493"/>
                  <a:pt x="571267" y="333889"/>
                  <a:pt x="575519" y="335833"/>
                </a:cubicBezTo>
                <a:cubicBezTo>
                  <a:pt x="575959" y="331789"/>
                  <a:pt x="579355" y="328575"/>
                  <a:pt x="583685" y="328031"/>
                </a:cubicBezTo>
                <a:lnTo>
                  <a:pt x="610178" y="251194"/>
                </a:lnTo>
                <a:cubicBezTo>
                  <a:pt x="609037" y="249639"/>
                  <a:pt x="608389" y="248084"/>
                  <a:pt x="608052" y="246710"/>
                </a:cubicBezTo>
                <a:close/>
                <a:moveTo>
                  <a:pt x="622777" y="191986"/>
                </a:moveTo>
                <a:lnTo>
                  <a:pt x="627132" y="191986"/>
                </a:lnTo>
                <a:lnTo>
                  <a:pt x="627132" y="216380"/>
                </a:lnTo>
                <a:lnTo>
                  <a:pt x="636101" y="216380"/>
                </a:lnTo>
                <a:lnTo>
                  <a:pt x="636101" y="227812"/>
                </a:lnTo>
                <a:lnTo>
                  <a:pt x="674701" y="248447"/>
                </a:lnTo>
                <a:lnTo>
                  <a:pt x="674701" y="248524"/>
                </a:lnTo>
                <a:lnTo>
                  <a:pt x="682011" y="249276"/>
                </a:lnTo>
                <a:lnTo>
                  <a:pt x="681804" y="251402"/>
                </a:lnTo>
                <a:lnTo>
                  <a:pt x="674752" y="250676"/>
                </a:lnTo>
                <a:cubicBezTo>
                  <a:pt x="673741" y="252854"/>
                  <a:pt x="669360" y="260449"/>
                  <a:pt x="658032" y="260708"/>
                </a:cubicBezTo>
                <a:cubicBezTo>
                  <a:pt x="654662" y="260786"/>
                  <a:pt x="651966" y="260216"/>
                  <a:pt x="649763" y="259282"/>
                </a:cubicBezTo>
                <a:lnTo>
                  <a:pt x="683126" y="326242"/>
                </a:lnTo>
                <a:cubicBezTo>
                  <a:pt x="688621" y="319398"/>
                  <a:pt x="692925" y="306955"/>
                  <a:pt x="690488" y="284221"/>
                </a:cubicBezTo>
                <a:cubicBezTo>
                  <a:pt x="690488" y="284221"/>
                  <a:pt x="686936" y="284298"/>
                  <a:pt x="685562" y="283754"/>
                </a:cubicBezTo>
                <a:cubicBezTo>
                  <a:pt x="684163" y="283235"/>
                  <a:pt x="682555" y="282250"/>
                  <a:pt x="682555" y="282250"/>
                </a:cubicBezTo>
                <a:cubicBezTo>
                  <a:pt x="682555" y="282250"/>
                  <a:pt x="687636" y="279814"/>
                  <a:pt x="695491" y="273099"/>
                </a:cubicBezTo>
                <a:cubicBezTo>
                  <a:pt x="695491" y="273099"/>
                  <a:pt x="698524" y="270196"/>
                  <a:pt x="703061" y="269833"/>
                </a:cubicBezTo>
                <a:cubicBezTo>
                  <a:pt x="703061" y="269833"/>
                  <a:pt x="706275" y="269444"/>
                  <a:pt x="707234" y="271285"/>
                </a:cubicBezTo>
                <a:cubicBezTo>
                  <a:pt x="707234" y="271285"/>
                  <a:pt x="708841" y="271181"/>
                  <a:pt x="712652" y="270637"/>
                </a:cubicBezTo>
                <a:cubicBezTo>
                  <a:pt x="716489" y="270092"/>
                  <a:pt x="718589" y="271674"/>
                  <a:pt x="718589" y="271674"/>
                </a:cubicBezTo>
                <a:lnTo>
                  <a:pt x="717837" y="275718"/>
                </a:lnTo>
                <a:cubicBezTo>
                  <a:pt x="717837" y="275718"/>
                  <a:pt x="717059" y="277895"/>
                  <a:pt x="719340" y="278699"/>
                </a:cubicBezTo>
                <a:cubicBezTo>
                  <a:pt x="719340" y="278699"/>
                  <a:pt x="719677" y="278777"/>
                  <a:pt x="720040" y="279140"/>
                </a:cubicBezTo>
                <a:cubicBezTo>
                  <a:pt x="721155" y="280332"/>
                  <a:pt x="720351" y="282224"/>
                  <a:pt x="718744" y="282613"/>
                </a:cubicBezTo>
                <a:cubicBezTo>
                  <a:pt x="718666" y="282613"/>
                  <a:pt x="718511" y="282639"/>
                  <a:pt x="718511" y="282639"/>
                </a:cubicBezTo>
                <a:lnTo>
                  <a:pt x="715763" y="282639"/>
                </a:lnTo>
                <a:lnTo>
                  <a:pt x="714104" y="289094"/>
                </a:lnTo>
                <a:cubicBezTo>
                  <a:pt x="714104" y="289094"/>
                  <a:pt x="704875" y="286605"/>
                  <a:pt x="704616" y="291323"/>
                </a:cubicBezTo>
                <a:cubicBezTo>
                  <a:pt x="704331" y="296041"/>
                  <a:pt x="707623" y="327331"/>
                  <a:pt x="702361" y="340033"/>
                </a:cubicBezTo>
                <a:cubicBezTo>
                  <a:pt x="699146" y="347758"/>
                  <a:pt x="692976" y="360383"/>
                  <a:pt x="670708" y="368782"/>
                </a:cubicBezTo>
                <a:cubicBezTo>
                  <a:pt x="674493" y="369922"/>
                  <a:pt x="677578" y="371219"/>
                  <a:pt x="679315" y="372696"/>
                </a:cubicBezTo>
                <a:cubicBezTo>
                  <a:pt x="686807" y="378970"/>
                  <a:pt x="679004" y="385839"/>
                  <a:pt x="679004" y="385839"/>
                </a:cubicBezTo>
                <a:cubicBezTo>
                  <a:pt x="675167" y="389339"/>
                  <a:pt x="667624" y="387343"/>
                  <a:pt x="667624" y="387343"/>
                </a:cubicBezTo>
                <a:lnTo>
                  <a:pt x="649451" y="383662"/>
                </a:lnTo>
                <a:cubicBezTo>
                  <a:pt x="648466" y="385761"/>
                  <a:pt x="647144" y="387084"/>
                  <a:pt x="647144" y="387084"/>
                </a:cubicBezTo>
                <a:cubicBezTo>
                  <a:pt x="643619" y="390246"/>
                  <a:pt x="639393" y="389157"/>
                  <a:pt x="639393" y="389157"/>
                </a:cubicBezTo>
                <a:lnTo>
                  <a:pt x="615700" y="384362"/>
                </a:lnTo>
                <a:cubicBezTo>
                  <a:pt x="615233" y="385347"/>
                  <a:pt x="614870" y="385995"/>
                  <a:pt x="614870" y="385995"/>
                </a:cubicBezTo>
                <a:cubicBezTo>
                  <a:pt x="612226" y="390428"/>
                  <a:pt x="607326" y="389028"/>
                  <a:pt x="607326" y="389028"/>
                </a:cubicBezTo>
                <a:lnTo>
                  <a:pt x="569867" y="380681"/>
                </a:lnTo>
                <a:cubicBezTo>
                  <a:pt x="562557" y="377310"/>
                  <a:pt x="564890" y="370648"/>
                  <a:pt x="564890" y="370648"/>
                </a:cubicBezTo>
                <a:cubicBezTo>
                  <a:pt x="566783" y="365904"/>
                  <a:pt x="568960" y="364116"/>
                  <a:pt x="570775" y="363545"/>
                </a:cubicBezTo>
                <a:cubicBezTo>
                  <a:pt x="569738" y="362845"/>
                  <a:pt x="568805" y="362145"/>
                  <a:pt x="567949" y="361523"/>
                </a:cubicBezTo>
                <a:cubicBezTo>
                  <a:pt x="551877" y="349521"/>
                  <a:pt x="549855" y="336326"/>
                  <a:pt x="547211" y="316365"/>
                </a:cubicBezTo>
                <a:cubicBezTo>
                  <a:pt x="547211" y="316365"/>
                  <a:pt x="546355" y="309521"/>
                  <a:pt x="546381" y="302704"/>
                </a:cubicBezTo>
                <a:cubicBezTo>
                  <a:pt x="546407" y="296171"/>
                  <a:pt x="547392" y="289690"/>
                  <a:pt x="543841" y="289276"/>
                </a:cubicBezTo>
                <a:cubicBezTo>
                  <a:pt x="543841" y="289276"/>
                  <a:pt x="542674" y="288679"/>
                  <a:pt x="536608" y="290157"/>
                </a:cubicBezTo>
                <a:lnTo>
                  <a:pt x="534638" y="283806"/>
                </a:lnTo>
                <a:cubicBezTo>
                  <a:pt x="534638" y="283806"/>
                  <a:pt x="529557" y="285050"/>
                  <a:pt x="529557" y="282095"/>
                </a:cubicBezTo>
                <a:cubicBezTo>
                  <a:pt x="529557" y="282095"/>
                  <a:pt x="529764" y="280384"/>
                  <a:pt x="532253" y="279062"/>
                </a:cubicBezTo>
                <a:cubicBezTo>
                  <a:pt x="532253" y="279062"/>
                  <a:pt x="532564" y="277740"/>
                  <a:pt x="531942" y="276366"/>
                </a:cubicBezTo>
                <a:cubicBezTo>
                  <a:pt x="531320" y="274992"/>
                  <a:pt x="530438" y="272011"/>
                  <a:pt x="533731" y="271829"/>
                </a:cubicBezTo>
                <a:cubicBezTo>
                  <a:pt x="537049" y="271648"/>
                  <a:pt x="537386" y="271570"/>
                  <a:pt x="542544" y="272192"/>
                </a:cubicBezTo>
                <a:cubicBezTo>
                  <a:pt x="542544" y="272192"/>
                  <a:pt x="543530" y="269937"/>
                  <a:pt x="547548" y="270455"/>
                </a:cubicBezTo>
                <a:cubicBezTo>
                  <a:pt x="551566" y="270948"/>
                  <a:pt x="553277" y="272425"/>
                  <a:pt x="555247" y="273825"/>
                </a:cubicBezTo>
                <a:cubicBezTo>
                  <a:pt x="555713" y="274162"/>
                  <a:pt x="566186" y="281628"/>
                  <a:pt x="567897" y="281706"/>
                </a:cubicBezTo>
                <a:cubicBezTo>
                  <a:pt x="567897" y="281706"/>
                  <a:pt x="567534" y="282873"/>
                  <a:pt x="564113" y="283702"/>
                </a:cubicBezTo>
                <a:cubicBezTo>
                  <a:pt x="564113" y="283702"/>
                  <a:pt x="562091" y="284221"/>
                  <a:pt x="560094" y="284221"/>
                </a:cubicBezTo>
                <a:cubicBezTo>
                  <a:pt x="560094" y="284221"/>
                  <a:pt x="557269" y="308899"/>
                  <a:pt x="564916" y="324687"/>
                </a:cubicBezTo>
                <a:lnTo>
                  <a:pt x="604812" y="249484"/>
                </a:lnTo>
                <a:cubicBezTo>
                  <a:pt x="597683" y="256301"/>
                  <a:pt x="588843" y="254850"/>
                  <a:pt x="588843" y="254850"/>
                </a:cubicBezTo>
                <a:cubicBezTo>
                  <a:pt x="573315" y="252957"/>
                  <a:pt x="571293" y="242718"/>
                  <a:pt x="571034" y="240022"/>
                </a:cubicBezTo>
                <a:lnTo>
                  <a:pt x="565927" y="239477"/>
                </a:lnTo>
                <a:lnTo>
                  <a:pt x="566160" y="237351"/>
                </a:lnTo>
                <a:lnTo>
                  <a:pt x="573471" y="238103"/>
                </a:lnTo>
                <a:lnTo>
                  <a:pt x="614740" y="227812"/>
                </a:lnTo>
                <a:lnTo>
                  <a:pt x="614740" y="216380"/>
                </a:lnTo>
                <a:lnTo>
                  <a:pt x="622777" y="216380"/>
                </a:lnTo>
                <a:lnTo>
                  <a:pt x="622777" y="212906"/>
                </a:lnTo>
                <a:cubicBezTo>
                  <a:pt x="621869" y="212465"/>
                  <a:pt x="615181" y="209588"/>
                  <a:pt x="600146" y="208655"/>
                </a:cubicBezTo>
                <a:cubicBezTo>
                  <a:pt x="583892" y="207644"/>
                  <a:pt x="571993" y="208058"/>
                  <a:pt x="571993" y="208058"/>
                </a:cubicBezTo>
                <a:cubicBezTo>
                  <a:pt x="571993" y="208058"/>
                  <a:pt x="573212" y="203081"/>
                  <a:pt x="587366" y="200463"/>
                </a:cubicBezTo>
                <a:cubicBezTo>
                  <a:pt x="601494" y="197845"/>
                  <a:pt x="605564" y="202744"/>
                  <a:pt x="622777" y="197819"/>
                </a:cubicBezTo>
                <a:close/>
                <a:moveTo>
                  <a:pt x="583348" y="118961"/>
                </a:moveTo>
                <a:lnTo>
                  <a:pt x="583400" y="119038"/>
                </a:lnTo>
                <a:lnTo>
                  <a:pt x="583335" y="118997"/>
                </a:lnTo>
                <a:close/>
                <a:moveTo>
                  <a:pt x="496428" y="96719"/>
                </a:moveTo>
                <a:cubicBezTo>
                  <a:pt x="494639" y="97393"/>
                  <a:pt x="492876" y="97782"/>
                  <a:pt x="491295" y="97963"/>
                </a:cubicBezTo>
                <a:lnTo>
                  <a:pt x="491943" y="173762"/>
                </a:lnTo>
                <a:cubicBezTo>
                  <a:pt x="493369" y="174203"/>
                  <a:pt x="494639" y="174955"/>
                  <a:pt x="495676" y="175940"/>
                </a:cubicBezTo>
                <a:cubicBezTo>
                  <a:pt x="497413" y="174255"/>
                  <a:pt x="499850" y="173218"/>
                  <a:pt x="502546" y="173218"/>
                </a:cubicBezTo>
                <a:cubicBezTo>
                  <a:pt x="504646" y="173218"/>
                  <a:pt x="506538" y="173866"/>
                  <a:pt x="508119" y="174903"/>
                </a:cubicBezTo>
                <a:lnTo>
                  <a:pt x="508093" y="174929"/>
                </a:lnTo>
                <a:cubicBezTo>
                  <a:pt x="509078" y="173659"/>
                  <a:pt x="510426" y="172648"/>
                  <a:pt x="511982" y="171999"/>
                </a:cubicBezTo>
                <a:close/>
                <a:moveTo>
                  <a:pt x="480019" y="96122"/>
                </a:moveTo>
                <a:lnTo>
                  <a:pt x="464724" y="170911"/>
                </a:lnTo>
                <a:cubicBezTo>
                  <a:pt x="466539" y="171507"/>
                  <a:pt x="468094" y="172570"/>
                  <a:pt x="469209" y="173944"/>
                </a:cubicBezTo>
                <a:cubicBezTo>
                  <a:pt x="470790" y="172881"/>
                  <a:pt x="472708" y="172233"/>
                  <a:pt x="474808" y="172233"/>
                </a:cubicBezTo>
                <a:cubicBezTo>
                  <a:pt x="477867" y="172233"/>
                  <a:pt x="480563" y="173581"/>
                  <a:pt x="482300" y="175629"/>
                </a:cubicBezTo>
                <a:cubicBezTo>
                  <a:pt x="483259" y="174799"/>
                  <a:pt x="484400" y="174177"/>
                  <a:pt x="485670" y="173762"/>
                </a:cubicBezTo>
                <a:lnTo>
                  <a:pt x="485670" y="97989"/>
                </a:lnTo>
                <a:cubicBezTo>
                  <a:pt x="483466" y="97496"/>
                  <a:pt x="481626" y="96848"/>
                  <a:pt x="480019" y="96122"/>
                </a:cubicBezTo>
                <a:close/>
                <a:moveTo>
                  <a:pt x="501794" y="93478"/>
                </a:moveTo>
                <a:cubicBezTo>
                  <a:pt x="500550" y="94567"/>
                  <a:pt x="499228" y="95423"/>
                  <a:pt x="497880" y="96071"/>
                </a:cubicBezTo>
                <a:lnTo>
                  <a:pt x="513485" y="171507"/>
                </a:lnTo>
                <a:cubicBezTo>
                  <a:pt x="514263" y="171325"/>
                  <a:pt x="515041" y="171196"/>
                  <a:pt x="515870" y="171196"/>
                </a:cubicBezTo>
                <a:lnTo>
                  <a:pt x="520674" y="172435"/>
                </a:lnTo>
                <a:lnTo>
                  <a:pt x="520666" y="172440"/>
                </a:lnTo>
                <a:lnTo>
                  <a:pt x="520692" y="172440"/>
                </a:lnTo>
                <a:lnTo>
                  <a:pt x="520674" y="172435"/>
                </a:lnTo>
                <a:lnTo>
                  <a:pt x="527665" y="168500"/>
                </a:lnTo>
                <a:close/>
                <a:moveTo>
                  <a:pt x="474730" y="92441"/>
                </a:moveTo>
                <a:lnTo>
                  <a:pt x="448729" y="167852"/>
                </a:lnTo>
                <a:cubicBezTo>
                  <a:pt x="451892" y="167981"/>
                  <a:pt x="454666" y="169511"/>
                  <a:pt x="456299" y="171818"/>
                </a:cubicBezTo>
                <a:cubicBezTo>
                  <a:pt x="457802" y="170911"/>
                  <a:pt x="459617" y="170366"/>
                  <a:pt x="461561" y="170366"/>
                </a:cubicBezTo>
                <a:lnTo>
                  <a:pt x="461561" y="170340"/>
                </a:lnTo>
                <a:cubicBezTo>
                  <a:pt x="462132" y="170340"/>
                  <a:pt x="462676" y="170418"/>
                  <a:pt x="463220" y="170496"/>
                </a:cubicBezTo>
                <a:lnTo>
                  <a:pt x="478593" y="95345"/>
                </a:lnTo>
                <a:cubicBezTo>
                  <a:pt x="476986" y="94437"/>
                  <a:pt x="475715" y="93478"/>
                  <a:pt x="474730" y="92441"/>
                </a:cubicBezTo>
                <a:close/>
                <a:moveTo>
                  <a:pt x="505138" y="89486"/>
                </a:moveTo>
                <a:cubicBezTo>
                  <a:pt x="504516" y="90549"/>
                  <a:pt x="503816" y="91456"/>
                  <a:pt x="503064" y="92260"/>
                </a:cubicBezTo>
                <a:lnTo>
                  <a:pt x="529324" y="168474"/>
                </a:lnTo>
                <a:cubicBezTo>
                  <a:pt x="532746" y="168681"/>
                  <a:pt x="535624" y="170522"/>
                  <a:pt x="537127" y="173166"/>
                </a:cubicBezTo>
                <a:lnTo>
                  <a:pt x="537127" y="173140"/>
                </a:lnTo>
                <a:cubicBezTo>
                  <a:pt x="539642" y="172155"/>
                  <a:pt x="542623" y="170418"/>
                  <a:pt x="545397" y="167411"/>
                </a:cubicBezTo>
                <a:lnTo>
                  <a:pt x="510737" y="97859"/>
                </a:lnTo>
                <a:cubicBezTo>
                  <a:pt x="507393" y="95604"/>
                  <a:pt x="505734" y="92312"/>
                  <a:pt x="505138" y="89486"/>
                </a:cubicBezTo>
                <a:close/>
                <a:moveTo>
                  <a:pt x="471412" y="86635"/>
                </a:moveTo>
                <a:lnTo>
                  <a:pt x="429157" y="166270"/>
                </a:lnTo>
                <a:cubicBezTo>
                  <a:pt x="431490" y="170418"/>
                  <a:pt x="434627" y="173788"/>
                  <a:pt x="438879" y="175732"/>
                </a:cubicBezTo>
                <a:cubicBezTo>
                  <a:pt x="439345" y="171688"/>
                  <a:pt x="442715" y="168500"/>
                  <a:pt x="447070" y="167955"/>
                </a:cubicBezTo>
                <a:lnTo>
                  <a:pt x="473564" y="91119"/>
                </a:lnTo>
                <a:cubicBezTo>
                  <a:pt x="472397" y="89564"/>
                  <a:pt x="471749" y="88009"/>
                  <a:pt x="471412" y="86635"/>
                </a:cubicBezTo>
                <a:close/>
                <a:moveTo>
                  <a:pt x="486085" y="31859"/>
                </a:moveTo>
                <a:lnTo>
                  <a:pt x="490440" y="31859"/>
                </a:lnTo>
                <a:lnTo>
                  <a:pt x="490440" y="56330"/>
                </a:lnTo>
                <a:lnTo>
                  <a:pt x="499409" y="56330"/>
                </a:lnTo>
                <a:lnTo>
                  <a:pt x="499409" y="67737"/>
                </a:lnTo>
                <a:lnTo>
                  <a:pt x="538009" y="88397"/>
                </a:lnTo>
                <a:lnTo>
                  <a:pt x="538009" y="88449"/>
                </a:lnTo>
                <a:lnTo>
                  <a:pt x="545319" y="89201"/>
                </a:lnTo>
                <a:lnTo>
                  <a:pt x="545112" y="91327"/>
                </a:lnTo>
                <a:lnTo>
                  <a:pt x="538086" y="90601"/>
                </a:lnTo>
                <a:cubicBezTo>
                  <a:pt x="537049" y="92778"/>
                  <a:pt x="532668" y="100374"/>
                  <a:pt x="521366" y="100633"/>
                </a:cubicBezTo>
                <a:cubicBezTo>
                  <a:pt x="518022" y="100711"/>
                  <a:pt x="515300" y="100141"/>
                  <a:pt x="513096" y="99207"/>
                </a:cubicBezTo>
                <a:lnTo>
                  <a:pt x="546460" y="166167"/>
                </a:lnTo>
                <a:cubicBezTo>
                  <a:pt x="551981" y="159323"/>
                  <a:pt x="556284" y="146854"/>
                  <a:pt x="553822" y="124119"/>
                </a:cubicBezTo>
                <a:cubicBezTo>
                  <a:pt x="553822" y="124119"/>
                  <a:pt x="550270" y="124197"/>
                  <a:pt x="548896" y="123679"/>
                </a:cubicBezTo>
                <a:cubicBezTo>
                  <a:pt x="547522" y="123160"/>
                  <a:pt x="545915" y="122175"/>
                  <a:pt x="545915" y="122175"/>
                </a:cubicBezTo>
                <a:cubicBezTo>
                  <a:pt x="545915" y="122175"/>
                  <a:pt x="550996" y="119712"/>
                  <a:pt x="558851" y="113024"/>
                </a:cubicBezTo>
                <a:cubicBezTo>
                  <a:pt x="558851" y="113024"/>
                  <a:pt x="561884" y="110121"/>
                  <a:pt x="566420" y="109758"/>
                </a:cubicBezTo>
                <a:cubicBezTo>
                  <a:pt x="566420" y="109758"/>
                  <a:pt x="569635" y="109343"/>
                  <a:pt x="570594" y="111184"/>
                </a:cubicBezTo>
                <a:cubicBezTo>
                  <a:pt x="570594" y="111184"/>
                  <a:pt x="572201" y="111080"/>
                  <a:pt x="576012" y="110536"/>
                </a:cubicBezTo>
                <a:cubicBezTo>
                  <a:pt x="579849" y="109991"/>
                  <a:pt x="581948" y="111573"/>
                  <a:pt x="581948" y="111573"/>
                </a:cubicBezTo>
                <a:lnTo>
                  <a:pt x="581197" y="115617"/>
                </a:lnTo>
                <a:cubicBezTo>
                  <a:pt x="581197" y="115617"/>
                  <a:pt x="580419" y="117794"/>
                  <a:pt x="582700" y="118598"/>
                </a:cubicBezTo>
                <a:lnTo>
                  <a:pt x="583335" y="118997"/>
                </a:lnTo>
                <a:lnTo>
                  <a:pt x="582078" y="122434"/>
                </a:lnTo>
                <a:cubicBezTo>
                  <a:pt x="582000" y="122460"/>
                  <a:pt x="581845" y="122460"/>
                  <a:pt x="581845" y="122460"/>
                </a:cubicBezTo>
                <a:lnTo>
                  <a:pt x="579097" y="122460"/>
                </a:lnTo>
                <a:lnTo>
                  <a:pt x="577412" y="128915"/>
                </a:lnTo>
                <a:cubicBezTo>
                  <a:pt x="577412" y="128915"/>
                  <a:pt x="568183" y="126427"/>
                  <a:pt x="567924" y="131145"/>
                </a:cubicBezTo>
                <a:cubicBezTo>
                  <a:pt x="567639" y="135863"/>
                  <a:pt x="570957" y="167152"/>
                  <a:pt x="565669" y="179854"/>
                </a:cubicBezTo>
                <a:cubicBezTo>
                  <a:pt x="562454" y="187579"/>
                  <a:pt x="556284" y="200204"/>
                  <a:pt x="534016" y="208603"/>
                </a:cubicBezTo>
                <a:cubicBezTo>
                  <a:pt x="537775" y="209744"/>
                  <a:pt x="540886" y="211040"/>
                  <a:pt x="542623" y="212491"/>
                </a:cubicBezTo>
                <a:cubicBezTo>
                  <a:pt x="550141" y="218791"/>
                  <a:pt x="542312" y="225660"/>
                  <a:pt x="542312" y="225660"/>
                </a:cubicBezTo>
                <a:cubicBezTo>
                  <a:pt x="538501" y="229160"/>
                  <a:pt x="530932" y="227164"/>
                  <a:pt x="530932" y="227164"/>
                </a:cubicBezTo>
                <a:lnTo>
                  <a:pt x="512785" y="223483"/>
                </a:lnTo>
                <a:cubicBezTo>
                  <a:pt x="511800" y="225608"/>
                  <a:pt x="510478" y="226905"/>
                  <a:pt x="510478" y="226905"/>
                </a:cubicBezTo>
                <a:cubicBezTo>
                  <a:pt x="506953" y="230067"/>
                  <a:pt x="502727" y="229004"/>
                  <a:pt x="502727" y="229004"/>
                </a:cubicBezTo>
                <a:lnTo>
                  <a:pt x="479033" y="224183"/>
                </a:lnTo>
                <a:cubicBezTo>
                  <a:pt x="478593" y="225194"/>
                  <a:pt x="478230" y="225816"/>
                  <a:pt x="478230" y="225816"/>
                </a:cubicBezTo>
                <a:cubicBezTo>
                  <a:pt x="475560" y="230249"/>
                  <a:pt x="470660" y="228849"/>
                  <a:pt x="470660" y="228849"/>
                </a:cubicBezTo>
                <a:lnTo>
                  <a:pt x="433201" y="220476"/>
                </a:lnTo>
                <a:cubicBezTo>
                  <a:pt x="425891" y="217106"/>
                  <a:pt x="428224" y="210443"/>
                  <a:pt x="428224" y="210443"/>
                </a:cubicBezTo>
                <a:cubicBezTo>
                  <a:pt x="430091" y="205725"/>
                  <a:pt x="432294" y="203937"/>
                  <a:pt x="434083" y="203341"/>
                </a:cubicBezTo>
                <a:cubicBezTo>
                  <a:pt x="433072" y="202667"/>
                  <a:pt x="432139" y="201967"/>
                  <a:pt x="431283" y="201319"/>
                </a:cubicBezTo>
                <a:cubicBezTo>
                  <a:pt x="415211" y="189316"/>
                  <a:pt x="413163" y="176121"/>
                  <a:pt x="410519" y="156160"/>
                </a:cubicBezTo>
                <a:cubicBezTo>
                  <a:pt x="410519" y="156160"/>
                  <a:pt x="409663" y="149343"/>
                  <a:pt x="409689" y="142525"/>
                </a:cubicBezTo>
                <a:cubicBezTo>
                  <a:pt x="409715" y="136018"/>
                  <a:pt x="410700" y="129511"/>
                  <a:pt x="407149" y="129097"/>
                </a:cubicBezTo>
                <a:cubicBezTo>
                  <a:pt x="407149" y="129097"/>
                  <a:pt x="405956" y="128500"/>
                  <a:pt x="399916" y="129978"/>
                </a:cubicBezTo>
                <a:lnTo>
                  <a:pt x="397946" y="123653"/>
                </a:lnTo>
                <a:cubicBezTo>
                  <a:pt x="397946" y="123653"/>
                  <a:pt x="392865" y="124897"/>
                  <a:pt x="392865" y="121942"/>
                </a:cubicBezTo>
                <a:cubicBezTo>
                  <a:pt x="392865" y="121942"/>
                  <a:pt x="393046" y="120231"/>
                  <a:pt x="395561" y="118909"/>
                </a:cubicBezTo>
                <a:cubicBezTo>
                  <a:pt x="395561" y="118909"/>
                  <a:pt x="395846" y="117587"/>
                  <a:pt x="395224" y="116213"/>
                </a:cubicBezTo>
                <a:cubicBezTo>
                  <a:pt x="394628" y="114839"/>
                  <a:pt x="393746" y="111832"/>
                  <a:pt x="397039" y="111650"/>
                </a:cubicBezTo>
                <a:cubicBezTo>
                  <a:pt x="400331" y="111469"/>
                  <a:pt x="400668" y="111417"/>
                  <a:pt x="405852" y="112039"/>
                </a:cubicBezTo>
                <a:cubicBezTo>
                  <a:pt x="405852" y="112039"/>
                  <a:pt x="406812" y="109758"/>
                  <a:pt x="410830" y="110276"/>
                </a:cubicBezTo>
                <a:cubicBezTo>
                  <a:pt x="414848" y="110795"/>
                  <a:pt x="416585" y="112273"/>
                  <a:pt x="418555" y="113672"/>
                </a:cubicBezTo>
                <a:cubicBezTo>
                  <a:pt x="419021" y="114009"/>
                  <a:pt x="429468" y="121475"/>
                  <a:pt x="431179" y="121553"/>
                </a:cubicBezTo>
                <a:cubicBezTo>
                  <a:pt x="431179" y="121553"/>
                  <a:pt x="430842" y="122720"/>
                  <a:pt x="427421" y="123575"/>
                </a:cubicBezTo>
                <a:cubicBezTo>
                  <a:pt x="427421" y="123575"/>
                  <a:pt x="425399" y="124068"/>
                  <a:pt x="423402" y="124068"/>
                </a:cubicBezTo>
                <a:cubicBezTo>
                  <a:pt x="423402" y="124068"/>
                  <a:pt x="420577" y="148746"/>
                  <a:pt x="428224" y="164534"/>
                </a:cubicBezTo>
                <a:lnTo>
                  <a:pt x="468120" y="89331"/>
                </a:lnTo>
                <a:cubicBezTo>
                  <a:pt x="461017" y="96148"/>
                  <a:pt x="452151" y="94697"/>
                  <a:pt x="452151" y="94697"/>
                </a:cubicBezTo>
                <a:cubicBezTo>
                  <a:pt x="436623" y="92804"/>
                  <a:pt x="434601" y="82591"/>
                  <a:pt x="434342" y="79869"/>
                </a:cubicBezTo>
                <a:lnTo>
                  <a:pt x="429261" y="79350"/>
                </a:lnTo>
                <a:lnTo>
                  <a:pt x="429468" y="77224"/>
                </a:lnTo>
                <a:lnTo>
                  <a:pt x="436779" y="77976"/>
                </a:lnTo>
                <a:lnTo>
                  <a:pt x="478048" y="67685"/>
                </a:lnTo>
                <a:lnTo>
                  <a:pt x="478048" y="56253"/>
                </a:lnTo>
                <a:lnTo>
                  <a:pt x="486085" y="56253"/>
                </a:lnTo>
                <a:lnTo>
                  <a:pt x="486085" y="52779"/>
                </a:lnTo>
                <a:cubicBezTo>
                  <a:pt x="485151" y="52338"/>
                  <a:pt x="478463" y="49461"/>
                  <a:pt x="463428" y="48528"/>
                </a:cubicBezTo>
                <a:cubicBezTo>
                  <a:pt x="447174" y="47542"/>
                  <a:pt x="435275" y="47957"/>
                  <a:pt x="435275" y="47957"/>
                </a:cubicBezTo>
                <a:cubicBezTo>
                  <a:pt x="435275" y="47957"/>
                  <a:pt x="436520" y="42954"/>
                  <a:pt x="450674" y="40336"/>
                </a:cubicBezTo>
                <a:cubicBezTo>
                  <a:pt x="464802" y="37718"/>
                  <a:pt x="468872" y="42617"/>
                  <a:pt x="486085" y="37692"/>
                </a:cubicBezTo>
                <a:close/>
                <a:moveTo>
                  <a:pt x="375289" y="16850"/>
                </a:moveTo>
                <a:lnTo>
                  <a:pt x="375289" y="221746"/>
                </a:lnTo>
                <a:lnTo>
                  <a:pt x="703787" y="606964"/>
                </a:lnTo>
                <a:cubicBezTo>
                  <a:pt x="737876" y="599524"/>
                  <a:pt x="787622" y="588896"/>
                  <a:pt x="813416" y="583400"/>
                </a:cubicBezTo>
                <a:lnTo>
                  <a:pt x="821374" y="581689"/>
                </a:lnTo>
                <a:lnTo>
                  <a:pt x="822982" y="581352"/>
                </a:lnTo>
                <a:lnTo>
                  <a:pt x="823163" y="581274"/>
                </a:lnTo>
                <a:lnTo>
                  <a:pt x="823344" y="581274"/>
                </a:lnTo>
                <a:cubicBezTo>
                  <a:pt x="845094" y="577101"/>
                  <a:pt x="858937" y="568572"/>
                  <a:pt x="866869" y="554392"/>
                </a:cubicBezTo>
                <a:cubicBezTo>
                  <a:pt x="874232" y="541249"/>
                  <a:pt x="875009" y="525280"/>
                  <a:pt x="874854" y="512837"/>
                </a:cubicBezTo>
                <a:lnTo>
                  <a:pt x="874854" y="384622"/>
                </a:lnTo>
                <a:lnTo>
                  <a:pt x="560691" y="16850"/>
                </a:lnTo>
                <a:close/>
                <a:moveTo>
                  <a:pt x="358439" y="0"/>
                </a:moveTo>
                <a:lnTo>
                  <a:pt x="891730" y="0"/>
                </a:lnTo>
                <a:lnTo>
                  <a:pt x="891730" y="512630"/>
                </a:lnTo>
                <a:cubicBezTo>
                  <a:pt x="891885" y="526110"/>
                  <a:pt x="891159" y="545552"/>
                  <a:pt x="881594" y="562636"/>
                </a:cubicBezTo>
                <a:cubicBezTo>
                  <a:pt x="871847" y="580030"/>
                  <a:pt x="854686" y="592447"/>
                  <a:pt x="826533" y="597839"/>
                </a:cubicBezTo>
                <a:lnTo>
                  <a:pt x="824926" y="598176"/>
                </a:lnTo>
                <a:cubicBezTo>
                  <a:pt x="793559" y="604864"/>
                  <a:pt x="694169" y="626044"/>
                  <a:pt x="675142" y="630606"/>
                </a:cubicBezTo>
                <a:cubicBezTo>
                  <a:pt x="658370" y="634624"/>
                  <a:pt x="645227" y="640820"/>
                  <a:pt x="633587" y="652485"/>
                </a:cubicBezTo>
                <a:lnTo>
                  <a:pt x="625395" y="661195"/>
                </a:lnTo>
                <a:lnTo>
                  <a:pt x="617800" y="653159"/>
                </a:lnTo>
                <a:cubicBezTo>
                  <a:pt x="605927" y="641235"/>
                  <a:pt x="592525" y="634702"/>
                  <a:pt x="575727" y="630684"/>
                </a:cubicBezTo>
                <a:cubicBezTo>
                  <a:pt x="563439" y="627755"/>
                  <a:pt x="450155" y="603516"/>
                  <a:pt x="424439" y="598099"/>
                </a:cubicBezTo>
                <a:cubicBezTo>
                  <a:pt x="423169" y="597839"/>
                  <a:pt x="421951" y="597502"/>
                  <a:pt x="420706" y="597269"/>
                </a:cubicBezTo>
                <a:cubicBezTo>
                  <a:pt x="399320" y="593406"/>
                  <a:pt x="380137" y="582700"/>
                  <a:pt x="369716" y="565384"/>
                </a:cubicBezTo>
                <a:lnTo>
                  <a:pt x="369741" y="565384"/>
                </a:lnTo>
                <a:cubicBezTo>
                  <a:pt x="369093" y="564321"/>
                  <a:pt x="368497" y="563206"/>
                  <a:pt x="367927" y="562065"/>
                </a:cubicBezTo>
                <a:cubicBezTo>
                  <a:pt x="358957" y="544619"/>
                  <a:pt x="358439" y="524892"/>
                  <a:pt x="358439" y="513071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7188" indent="-1778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6575" indent="-17938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4375" indent="-1778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3763" indent="-17938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/>
              <a:t>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409040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49B5C10-A7A0-4B41-BA90-34D26ED372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90" y="1700214"/>
            <a:ext cx="5292724" cy="4097336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1" name="Platshållare för innehåll 2">
            <a:extLst>
              <a:ext uri="{FF2B5EF4-FFF2-40B4-BE49-F238E27FC236}">
                <a16:creationId xmlns:a16="http://schemas.microsoft.com/office/drawing/2014/main" id="{05AA4013-C102-4095-A0CA-07C2C207D21E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286500" y="1700214"/>
            <a:ext cx="5287879" cy="4097336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Rubrik 7">
            <a:extLst>
              <a:ext uri="{FF2B5EF4-FFF2-40B4-BE49-F238E27FC236}">
                <a16:creationId xmlns:a16="http://schemas.microsoft.com/office/drawing/2014/main" id="{1A0C74F7-C014-FDE9-6864-FA8787EE1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9581C958-3AEC-0C6F-DBAE-732791C07C76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F798559A-1D8B-4627-8613-3716C95E6647}" type="datetime1">
              <a:rPr lang="sv-SE" smtClean="0"/>
              <a:t>2024-03-07</a:t>
            </a:fld>
            <a:endParaRPr lang="sv-SE" dirty="0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FE0F1A8F-B755-405A-9C4D-FBC88E7B7EE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12A74BFE-A50E-2969-886D-E4F21B4E7D82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D132A51-5432-4457-B829-4ADE4648F9BE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89430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27" userDrawn="1">
          <p15:clr>
            <a:srgbClr val="FBAE40"/>
          </p15:clr>
        </p15:guide>
        <p15:guide id="2" pos="3953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 - Bild">
    <p:bg>
      <p:bgPr>
        <a:solidFill>
          <a:srgbClr val="004B7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agline">
            <a:extLst>
              <a:ext uri="{FF2B5EF4-FFF2-40B4-BE49-F238E27FC236}">
                <a16:creationId xmlns:a16="http://schemas.microsoft.com/office/drawing/2014/main" id="{6AC85DC5-E014-377E-FFB7-DD1B241BF6D9}"/>
              </a:ext>
            </a:extLst>
          </p:cNvPr>
          <p:cNvSpPr txBox="1">
            <a:spLocks/>
          </p:cNvSpPr>
          <p:nvPr userDrawn="1"/>
        </p:nvSpPr>
        <p:spPr>
          <a:xfrm>
            <a:off x="623888" y="6238217"/>
            <a:ext cx="6097348" cy="276999"/>
          </a:xfrm>
          <a:prstGeom prst="rect">
            <a:avLst/>
          </a:prstGeom>
          <a:noFill/>
        </p:spPr>
        <p:txBody>
          <a:bodyPr wrap="square" lIns="0" tIns="0" bIns="0">
            <a:spAutoFit/>
          </a:bodyPr>
          <a:lstStyle/>
          <a:p>
            <a:r>
              <a:rPr lang="sv-SE" sz="1800" b="0" i="0" u="none" strike="noStrike" baseline="0" dirty="0">
                <a:solidFill>
                  <a:schemeClr val="bg1"/>
                </a:solidFill>
                <a:latin typeface="Calibri-Light"/>
              </a:rPr>
              <a:t>Mitt i möjligheterna | sollentuna.se </a:t>
            </a:r>
            <a:endParaRPr lang="sv-SE" dirty="0">
              <a:solidFill>
                <a:schemeClr val="bg1"/>
              </a:solidFill>
            </a:endParaRPr>
          </a:p>
        </p:txBody>
      </p:sp>
      <p:sp>
        <p:nvSpPr>
          <p:cNvPr id="84" name="Bild/Illustration">
            <a:extLst>
              <a:ext uri="{FF2B5EF4-FFF2-40B4-BE49-F238E27FC236}">
                <a16:creationId xmlns:a16="http://schemas.microsoft.com/office/drawing/2014/main" id="{D66DC651-CC32-ED33-64AE-A856FC330B7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72000" y="0"/>
            <a:ext cx="6120000" cy="6858000"/>
          </a:xfrm>
          <a:custGeom>
            <a:avLst/>
            <a:gdLst>
              <a:gd name="connsiteX0" fmla="*/ 0 w 6120000"/>
              <a:gd name="connsiteY0" fmla="*/ 0 h 6858000"/>
              <a:gd name="connsiteX1" fmla="*/ 24000 w 6120000"/>
              <a:gd name="connsiteY1" fmla="*/ 0 h 6858000"/>
              <a:gd name="connsiteX2" fmla="*/ 6120000 w 6120000"/>
              <a:gd name="connsiteY2" fmla="*/ 0 h 6858000"/>
              <a:gd name="connsiteX3" fmla="*/ 6120000 w 6120000"/>
              <a:gd name="connsiteY3" fmla="*/ 6858000 h 6858000"/>
              <a:gd name="connsiteX4" fmla="*/ 24000 w 6120000"/>
              <a:gd name="connsiteY4" fmla="*/ 6858000 h 6858000"/>
              <a:gd name="connsiteX5" fmla="*/ 0 w 612000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20000" h="6858000">
                <a:moveTo>
                  <a:pt x="0" y="0"/>
                </a:moveTo>
                <a:lnTo>
                  <a:pt x="24000" y="0"/>
                </a:lnTo>
                <a:lnTo>
                  <a:pt x="6120000" y="0"/>
                </a:lnTo>
                <a:lnTo>
                  <a:pt x="6120000" y="6858000"/>
                </a:lnTo>
                <a:lnTo>
                  <a:pt x="24000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 bIns="1368000"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Använd bildbanken i menyfliksområdet för att </a:t>
            </a:r>
            <a:br>
              <a:rPr lang="sv-SE" dirty="0"/>
            </a:br>
            <a:r>
              <a:rPr lang="sv-SE" dirty="0"/>
              <a:t>lägga till bild eller illustration</a:t>
            </a:r>
          </a:p>
        </p:txBody>
      </p:sp>
      <p:sp>
        <p:nvSpPr>
          <p:cNvPr id="15" name="Logo">
            <a:extLst>
              <a:ext uri="{FF2B5EF4-FFF2-40B4-BE49-F238E27FC236}">
                <a16:creationId xmlns:a16="http://schemas.microsoft.com/office/drawing/2014/main" id="{AE5A59D8-AB56-776B-4948-0D521ED1903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9" hasCustomPrompt="1"/>
          </p:nvPr>
        </p:nvSpPr>
        <p:spPr>
          <a:xfrm>
            <a:off x="10314692" y="5538033"/>
            <a:ext cx="1250246" cy="943990"/>
          </a:xfrm>
          <a:custGeom>
            <a:avLst/>
            <a:gdLst>
              <a:gd name="connsiteX0" fmla="*/ 1183131 w 1250246"/>
              <a:gd name="connsiteY0" fmla="*/ 814997 h 943990"/>
              <a:gd name="connsiteX1" fmla="*/ 1143936 w 1250246"/>
              <a:gd name="connsiteY1" fmla="*/ 866558 h 943990"/>
              <a:gd name="connsiteX2" fmla="*/ 1183131 w 1250246"/>
              <a:gd name="connsiteY2" fmla="*/ 918975 h 943990"/>
              <a:gd name="connsiteX3" fmla="*/ 1221860 w 1250246"/>
              <a:gd name="connsiteY3" fmla="*/ 866558 h 943990"/>
              <a:gd name="connsiteX4" fmla="*/ 1183131 w 1250246"/>
              <a:gd name="connsiteY4" fmla="*/ 814997 h 943990"/>
              <a:gd name="connsiteX5" fmla="*/ 230768 w 1250246"/>
              <a:gd name="connsiteY5" fmla="*/ 814608 h 943990"/>
              <a:gd name="connsiteX6" fmla="*/ 190691 w 1250246"/>
              <a:gd name="connsiteY6" fmla="*/ 867129 h 943990"/>
              <a:gd name="connsiteX7" fmla="*/ 230768 w 1250246"/>
              <a:gd name="connsiteY7" fmla="*/ 919468 h 943990"/>
              <a:gd name="connsiteX8" fmla="*/ 270637 w 1250246"/>
              <a:gd name="connsiteY8" fmla="*/ 867129 h 943990"/>
              <a:gd name="connsiteX9" fmla="*/ 230768 w 1250246"/>
              <a:gd name="connsiteY9" fmla="*/ 814608 h 943990"/>
              <a:gd name="connsiteX10" fmla="*/ 505915 w 1250246"/>
              <a:gd name="connsiteY10" fmla="*/ 814297 h 943990"/>
              <a:gd name="connsiteX11" fmla="*/ 466045 w 1250246"/>
              <a:gd name="connsiteY11" fmla="*/ 853597 h 943990"/>
              <a:gd name="connsiteX12" fmla="*/ 543089 w 1250246"/>
              <a:gd name="connsiteY12" fmla="*/ 853597 h 943990"/>
              <a:gd name="connsiteX13" fmla="*/ 505915 w 1250246"/>
              <a:gd name="connsiteY13" fmla="*/ 814297 h 943990"/>
              <a:gd name="connsiteX14" fmla="*/ 822463 w 1250246"/>
              <a:gd name="connsiteY14" fmla="*/ 792366 h 943990"/>
              <a:gd name="connsiteX15" fmla="*/ 851341 w 1250246"/>
              <a:gd name="connsiteY15" fmla="*/ 792366 h 943990"/>
              <a:gd name="connsiteX16" fmla="*/ 851341 w 1250246"/>
              <a:gd name="connsiteY16" fmla="*/ 883227 h 943990"/>
              <a:gd name="connsiteX17" fmla="*/ 881568 w 1250246"/>
              <a:gd name="connsiteY17" fmla="*/ 916356 h 943990"/>
              <a:gd name="connsiteX18" fmla="*/ 916434 w 1250246"/>
              <a:gd name="connsiteY18" fmla="*/ 879183 h 943990"/>
              <a:gd name="connsiteX19" fmla="*/ 916434 w 1250246"/>
              <a:gd name="connsiteY19" fmla="*/ 792392 h 943990"/>
              <a:gd name="connsiteX20" fmla="*/ 945391 w 1250246"/>
              <a:gd name="connsiteY20" fmla="*/ 792392 h 943990"/>
              <a:gd name="connsiteX21" fmla="*/ 945391 w 1250246"/>
              <a:gd name="connsiteY21" fmla="*/ 940698 h 943990"/>
              <a:gd name="connsiteX22" fmla="*/ 917005 w 1250246"/>
              <a:gd name="connsiteY22" fmla="*/ 940698 h 943990"/>
              <a:gd name="connsiteX23" fmla="*/ 917005 w 1250246"/>
              <a:gd name="connsiteY23" fmla="*/ 915008 h 943990"/>
              <a:gd name="connsiteX24" fmla="*/ 915449 w 1250246"/>
              <a:gd name="connsiteY24" fmla="*/ 915008 h 943990"/>
              <a:gd name="connsiteX25" fmla="*/ 871121 w 1250246"/>
              <a:gd name="connsiteY25" fmla="*/ 942616 h 943990"/>
              <a:gd name="connsiteX26" fmla="*/ 822463 w 1250246"/>
              <a:gd name="connsiteY26" fmla="*/ 886700 h 943990"/>
              <a:gd name="connsiteX27" fmla="*/ 505734 w 1250246"/>
              <a:gd name="connsiteY27" fmla="*/ 790474 h 943990"/>
              <a:gd name="connsiteX28" fmla="*/ 571397 w 1250246"/>
              <a:gd name="connsiteY28" fmla="*/ 865003 h 943990"/>
              <a:gd name="connsiteX29" fmla="*/ 571397 w 1250246"/>
              <a:gd name="connsiteY29" fmla="*/ 875243 h 943990"/>
              <a:gd name="connsiteX30" fmla="*/ 465968 w 1250246"/>
              <a:gd name="connsiteY30" fmla="*/ 875243 h 943990"/>
              <a:gd name="connsiteX31" fmla="*/ 508067 w 1250246"/>
              <a:gd name="connsiteY31" fmla="*/ 919856 h 943990"/>
              <a:gd name="connsiteX32" fmla="*/ 542233 w 1250246"/>
              <a:gd name="connsiteY32" fmla="*/ 898703 h 943990"/>
              <a:gd name="connsiteX33" fmla="*/ 569556 w 1250246"/>
              <a:gd name="connsiteY33" fmla="*/ 903628 h 943990"/>
              <a:gd name="connsiteX34" fmla="*/ 507756 w 1250246"/>
              <a:gd name="connsiteY34" fmla="*/ 943706 h 943990"/>
              <a:gd name="connsiteX35" fmla="*/ 437167 w 1250246"/>
              <a:gd name="connsiteY35" fmla="*/ 867518 h 943990"/>
              <a:gd name="connsiteX36" fmla="*/ 505734 w 1250246"/>
              <a:gd name="connsiteY36" fmla="*/ 790474 h 943990"/>
              <a:gd name="connsiteX37" fmla="*/ 230664 w 1250246"/>
              <a:gd name="connsiteY37" fmla="*/ 790474 h 943990"/>
              <a:gd name="connsiteX38" fmla="*/ 299801 w 1250246"/>
              <a:gd name="connsiteY38" fmla="*/ 867232 h 943990"/>
              <a:gd name="connsiteX39" fmla="*/ 230664 w 1250246"/>
              <a:gd name="connsiteY39" fmla="*/ 943706 h 943990"/>
              <a:gd name="connsiteX40" fmla="*/ 161527 w 1250246"/>
              <a:gd name="connsiteY40" fmla="*/ 867232 h 943990"/>
              <a:gd name="connsiteX41" fmla="*/ 230664 w 1250246"/>
              <a:gd name="connsiteY41" fmla="*/ 790474 h 943990"/>
              <a:gd name="connsiteX42" fmla="*/ 1176962 w 1250246"/>
              <a:gd name="connsiteY42" fmla="*/ 790448 h 943990"/>
              <a:gd name="connsiteX43" fmla="*/ 1219631 w 1250246"/>
              <a:gd name="connsiteY43" fmla="*/ 816423 h 943990"/>
              <a:gd name="connsiteX44" fmla="*/ 1221368 w 1250246"/>
              <a:gd name="connsiteY44" fmla="*/ 816423 h 943990"/>
              <a:gd name="connsiteX45" fmla="*/ 1221368 w 1250246"/>
              <a:gd name="connsiteY45" fmla="*/ 792392 h 943990"/>
              <a:gd name="connsiteX46" fmla="*/ 1250246 w 1250246"/>
              <a:gd name="connsiteY46" fmla="*/ 792392 h 943990"/>
              <a:gd name="connsiteX47" fmla="*/ 1250246 w 1250246"/>
              <a:gd name="connsiteY47" fmla="*/ 940673 h 943990"/>
              <a:gd name="connsiteX48" fmla="*/ 1222042 w 1250246"/>
              <a:gd name="connsiteY48" fmla="*/ 940673 h 943990"/>
              <a:gd name="connsiteX49" fmla="*/ 1222042 w 1250246"/>
              <a:gd name="connsiteY49" fmla="*/ 917601 h 943990"/>
              <a:gd name="connsiteX50" fmla="*/ 1219631 w 1250246"/>
              <a:gd name="connsiteY50" fmla="*/ 917601 h 943990"/>
              <a:gd name="connsiteX51" fmla="*/ 1176754 w 1250246"/>
              <a:gd name="connsiteY51" fmla="*/ 943576 h 943990"/>
              <a:gd name="connsiteX52" fmla="*/ 1114772 w 1250246"/>
              <a:gd name="connsiteY52" fmla="*/ 866818 h 943990"/>
              <a:gd name="connsiteX53" fmla="*/ 1176962 w 1250246"/>
              <a:gd name="connsiteY53" fmla="*/ 790448 h 943990"/>
              <a:gd name="connsiteX54" fmla="*/ 1044598 w 1250246"/>
              <a:gd name="connsiteY54" fmla="*/ 790448 h 943990"/>
              <a:gd name="connsiteX55" fmla="*/ 1095096 w 1250246"/>
              <a:gd name="connsiteY55" fmla="*/ 846364 h 943990"/>
              <a:gd name="connsiteX56" fmla="*/ 1095096 w 1250246"/>
              <a:gd name="connsiteY56" fmla="*/ 940698 h 943990"/>
              <a:gd name="connsiteX57" fmla="*/ 1066218 w 1250246"/>
              <a:gd name="connsiteY57" fmla="*/ 940698 h 943990"/>
              <a:gd name="connsiteX58" fmla="*/ 1066218 w 1250246"/>
              <a:gd name="connsiteY58" fmla="*/ 849838 h 943990"/>
              <a:gd name="connsiteX59" fmla="*/ 1034747 w 1250246"/>
              <a:gd name="connsiteY59" fmla="*/ 815464 h 943990"/>
              <a:gd name="connsiteX60" fmla="*/ 1000191 w 1250246"/>
              <a:gd name="connsiteY60" fmla="*/ 852638 h 943990"/>
              <a:gd name="connsiteX61" fmla="*/ 1000191 w 1250246"/>
              <a:gd name="connsiteY61" fmla="*/ 940698 h 943990"/>
              <a:gd name="connsiteX62" fmla="*/ 971313 w 1250246"/>
              <a:gd name="connsiteY62" fmla="*/ 940698 h 943990"/>
              <a:gd name="connsiteX63" fmla="*/ 971313 w 1250246"/>
              <a:gd name="connsiteY63" fmla="*/ 792392 h 943990"/>
              <a:gd name="connsiteX64" fmla="*/ 999025 w 1250246"/>
              <a:gd name="connsiteY64" fmla="*/ 792392 h 943990"/>
              <a:gd name="connsiteX65" fmla="*/ 999025 w 1250246"/>
              <a:gd name="connsiteY65" fmla="*/ 816527 h 943990"/>
              <a:gd name="connsiteX66" fmla="*/ 1000865 w 1250246"/>
              <a:gd name="connsiteY66" fmla="*/ 816527 h 943990"/>
              <a:gd name="connsiteX67" fmla="*/ 1044598 w 1250246"/>
              <a:gd name="connsiteY67" fmla="*/ 790448 h 943990"/>
              <a:gd name="connsiteX68" fmla="*/ 664280 w 1250246"/>
              <a:gd name="connsiteY68" fmla="*/ 790448 h 943990"/>
              <a:gd name="connsiteX69" fmla="*/ 714778 w 1250246"/>
              <a:gd name="connsiteY69" fmla="*/ 846364 h 943990"/>
              <a:gd name="connsiteX70" fmla="*/ 714778 w 1250246"/>
              <a:gd name="connsiteY70" fmla="*/ 940698 h 943990"/>
              <a:gd name="connsiteX71" fmla="*/ 685900 w 1250246"/>
              <a:gd name="connsiteY71" fmla="*/ 940698 h 943990"/>
              <a:gd name="connsiteX72" fmla="*/ 685900 w 1250246"/>
              <a:gd name="connsiteY72" fmla="*/ 849838 h 943990"/>
              <a:gd name="connsiteX73" fmla="*/ 654429 w 1250246"/>
              <a:gd name="connsiteY73" fmla="*/ 815464 h 943990"/>
              <a:gd name="connsiteX74" fmla="*/ 619873 w 1250246"/>
              <a:gd name="connsiteY74" fmla="*/ 852638 h 943990"/>
              <a:gd name="connsiteX75" fmla="*/ 619873 w 1250246"/>
              <a:gd name="connsiteY75" fmla="*/ 940698 h 943990"/>
              <a:gd name="connsiteX76" fmla="*/ 590995 w 1250246"/>
              <a:gd name="connsiteY76" fmla="*/ 940698 h 943990"/>
              <a:gd name="connsiteX77" fmla="*/ 590995 w 1250246"/>
              <a:gd name="connsiteY77" fmla="*/ 792392 h 943990"/>
              <a:gd name="connsiteX78" fmla="*/ 618707 w 1250246"/>
              <a:gd name="connsiteY78" fmla="*/ 792392 h 943990"/>
              <a:gd name="connsiteX79" fmla="*/ 618707 w 1250246"/>
              <a:gd name="connsiteY79" fmla="*/ 816527 h 943990"/>
              <a:gd name="connsiteX80" fmla="*/ 620547 w 1250246"/>
              <a:gd name="connsiteY80" fmla="*/ 816527 h 943990"/>
              <a:gd name="connsiteX81" fmla="*/ 664280 w 1250246"/>
              <a:gd name="connsiteY81" fmla="*/ 790448 h 943990"/>
              <a:gd name="connsiteX82" fmla="*/ 745471 w 1250246"/>
              <a:gd name="connsiteY82" fmla="*/ 756851 h 943990"/>
              <a:gd name="connsiteX83" fmla="*/ 774349 w 1250246"/>
              <a:gd name="connsiteY83" fmla="*/ 756851 h 943990"/>
              <a:gd name="connsiteX84" fmla="*/ 774349 w 1250246"/>
              <a:gd name="connsiteY84" fmla="*/ 792392 h 943990"/>
              <a:gd name="connsiteX85" fmla="*/ 804757 w 1250246"/>
              <a:gd name="connsiteY85" fmla="*/ 792392 h 943990"/>
              <a:gd name="connsiteX86" fmla="*/ 804757 w 1250246"/>
              <a:gd name="connsiteY86" fmla="*/ 815567 h 943990"/>
              <a:gd name="connsiteX87" fmla="*/ 774349 w 1250246"/>
              <a:gd name="connsiteY87" fmla="*/ 815567 h 943990"/>
              <a:gd name="connsiteX88" fmla="*/ 774349 w 1250246"/>
              <a:gd name="connsiteY88" fmla="*/ 897147 h 943990"/>
              <a:gd name="connsiteX89" fmla="*/ 792106 w 1250246"/>
              <a:gd name="connsiteY89" fmla="*/ 916952 h 943990"/>
              <a:gd name="connsiteX90" fmla="*/ 802242 w 1250246"/>
              <a:gd name="connsiteY90" fmla="*/ 915708 h 943990"/>
              <a:gd name="connsiteX91" fmla="*/ 807453 w 1250246"/>
              <a:gd name="connsiteY91" fmla="*/ 939557 h 943990"/>
              <a:gd name="connsiteX92" fmla="*/ 788710 w 1250246"/>
              <a:gd name="connsiteY92" fmla="*/ 942642 h 943990"/>
              <a:gd name="connsiteX93" fmla="*/ 788736 w 1250246"/>
              <a:gd name="connsiteY93" fmla="*/ 942616 h 943990"/>
              <a:gd name="connsiteX94" fmla="*/ 745471 w 1250246"/>
              <a:gd name="connsiteY94" fmla="*/ 903135 h 943990"/>
              <a:gd name="connsiteX95" fmla="*/ 745471 w 1250246"/>
              <a:gd name="connsiteY95" fmla="*/ 815567 h 943990"/>
              <a:gd name="connsiteX96" fmla="*/ 723747 w 1250246"/>
              <a:gd name="connsiteY96" fmla="*/ 815567 h 943990"/>
              <a:gd name="connsiteX97" fmla="*/ 723747 w 1250246"/>
              <a:gd name="connsiteY97" fmla="*/ 792392 h 943990"/>
              <a:gd name="connsiteX98" fmla="*/ 745471 w 1250246"/>
              <a:gd name="connsiteY98" fmla="*/ 792392 h 943990"/>
              <a:gd name="connsiteX99" fmla="*/ 383247 w 1250246"/>
              <a:gd name="connsiteY99" fmla="*/ 742931 h 943990"/>
              <a:gd name="connsiteX100" fmla="*/ 412125 w 1250246"/>
              <a:gd name="connsiteY100" fmla="*/ 742931 h 943990"/>
              <a:gd name="connsiteX101" fmla="*/ 412125 w 1250246"/>
              <a:gd name="connsiteY101" fmla="*/ 900129 h 943990"/>
              <a:gd name="connsiteX102" fmla="*/ 423998 w 1250246"/>
              <a:gd name="connsiteY102" fmla="*/ 917420 h 943990"/>
              <a:gd name="connsiteX103" fmla="*/ 433071 w 1250246"/>
              <a:gd name="connsiteY103" fmla="*/ 916072 h 943990"/>
              <a:gd name="connsiteX104" fmla="*/ 438282 w 1250246"/>
              <a:gd name="connsiteY104" fmla="*/ 939143 h 943990"/>
              <a:gd name="connsiteX105" fmla="*/ 420317 w 1250246"/>
              <a:gd name="connsiteY105" fmla="*/ 941761 h 943990"/>
              <a:gd name="connsiteX106" fmla="*/ 383247 w 1250246"/>
              <a:gd name="connsiteY106" fmla="*/ 906143 h 943990"/>
              <a:gd name="connsiteX107" fmla="*/ 383247 w 1250246"/>
              <a:gd name="connsiteY107" fmla="*/ 742957 h 943990"/>
              <a:gd name="connsiteX108" fmla="*/ 317895 w 1250246"/>
              <a:gd name="connsiteY108" fmla="*/ 742931 h 943990"/>
              <a:gd name="connsiteX109" fmla="*/ 346773 w 1250246"/>
              <a:gd name="connsiteY109" fmla="*/ 742931 h 943990"/>
              <a:gd name="connsiteX110" fmla="*/ 346773 w 1250246"/>
              <a:gd name="connsiteY110" fmla="*/ 900129 h 943990"/>
              <a:gd name="connsiteX111" fmla="*/ 358646 w 1250246"/>
              <a:gd name="connsiteY111" fmla="*/ 917420 h 943990"/>
              <a:gd name="connsiteX112" fmla="*/ 367719 w 1250246"/>
              <a:gd name="connsiteY112" fmla="*/ 916072 h 943990"/>
              <a:gd name="connsiteX113" fmla="*/ 372930 w 1250246"/>
              <a:gd name="connsiteY113" fmla="*/ 939143 h 943990"/>
              <a:gd name="connsiteX114" fmla="*/ 354965 w 1250246"/>
              <a:gd name="connsiteY114" fmla="*/ 941761 h 943990"/>
              <a:gd name="connsiteX115" fmla="*/ 317895 w 1250246"/>
              <a:gd name="connsiteY115" fmla="*/ 906143 h 943990"/>
              <a:gd name="connsiteX116" fmla="*/ 317895 w 1250246"/>
              <a:gd name="connsiteY116" fmla="*/ 742957 h 943990"/>
              <a:gd name="connsiteX117" fmla="*/ 75384 w 1250246"/>
              <a:gd name="connsiteY117" fmla="*/ 740260 h 943990"/>
              <a:gd name="connsiteX118" fmla="*/ 144418 w 1250246"/>
              <a:gd name="connsiteY118" fmla="*/ 794906 h 943990"/>
              <a:gd name="connsiteX119" fmla="*/ 115643 w 1250246"/>
              <a:gd name="connsiteY119" fmla="*/ 794906 h 943990"/>
              <a:gd name="connsiteX120" fmla="*/ 74710 w 1250246"/>
              <a:gd name="connsiteY120" fmla="*/ 766028 h 943990"/>
              <a:gd name="connsiteX121" fmla="*/ 35022 w 1250246"/>
              <a:gd name="connsiteY121" fmla="*/ 795295 h 943990"/>
              <a:gd name="connsiteX122" fmla="*/ 70952 w 1250246"/>
              <a:gd name="connsiteY122" fmla="*/ 825418 h 943990"/>
              <a:gd name="connsiteX123" fmla="*/ 90264 w 1250246"/>
              <a:gd name="connsiteY123" fmla="*/ 830447 h 943990"/>
              <a:gd name="connsiteX124" fmla="*/ 147140 w 1250246"/>
              <a:gd name="connsiteY124" fmla="*/ 886052 h 943990"/>
              <a:gd name="connsiteX125" fmla="*/ 73959 w 1250246"/>
              <a:gd name="connsiteY125" fmla="*/ 943990 h 943990"/>
              <a:gd name="connsiteX126" fmla="*/ 0 w 1250246"/>
              <a:gd name="connsiteY126" fmla="*/ 886052 h 943990"/>
              <a:gd name="connsiteX127" fmla="*/ 29941 w 1250246"/>
              <a:gd name="connsiteY127" fmla="*/ 886052 h 943990"/>
              <a:gd name="connsiteX128" fmla="*/ 73777 w 1250246"/>
              <a:gd name="connsiteY128" fmla="*/ 917808 h 943990"/>
              <a:gd name="connsiteX129" fmla="*/ 73725 w 1250246"/>
              <a:gd name="connsiteY129" fmla="*/ 917833 h 943990"/>
              <a:gd name="connsiteX130" fmla="*/ 117561 w 1250246"/>
              <a:gd name="connsiteY130" fmla="*/ 885767 h 943990"/>
              <a:gd name="connsiteX131" fmla="*/ 80102 w 1250246"/>
              <a:gd name="connsiteY131" fmla="*/ 855644 h 943990"/>
              <a:gd name="connsiteX132" fmla="*/ 56746 w 1250246"/>
              <a:gd name="connsiteY132" fmla="*/ 849267 h 943990"/>
              <a:gd name="connsiteX133" fmla="*/ 5288 w 1250246"/>
              <a:gd name="connsiteY133" fmla="*/ 797032 h 943990"/>
              <a:gd name="connsiteX134" fmla="*/ 75384 w 1250246"/>
              <a:gd name="connsiteY134" fmla="*/ 740260 h 943990"/>
              <a:gd name="connsiteX135" fmla="*/ 775672 w 1250246"/>
              <a:gd name="connsiteY135" fmla="*/ 423713 h 943990"/>
              <a:gd name="connsiteX136" fmla="*/ 770539 w 1250246"/>
              <a:gd name="connsiteY136" fmla="*/ 424957 h 943990"/>
              <a:gd name="connsiteX137" fmla="*/ 771187 w 1250246"/>
              <a:gd name="connsiteY137" fmla="*/ 500756 h 943990"/>
              <a:gd name="connsiteX138" fmla="*/ 774920 w 1250246"/>
              <a:gd name="connsiteY138" fmla="*/ 502934 h 943990"/>
              <a:gd name="connsiteX139" fmla="*/ 781790 w 1250246"/>
              <a:gd name="connsiteY139" fmla="*/ 500212 h 943990"/>
              <a:gd name="connsiteX140" fmla="*/ 787363 w 1250246"/>
              <a:gd name="connsiteY140" fmla="*/ 501897 h 943990"/>
              <a:gd name="connsiteX141" fmla="*/ 787337 w 1250246"/>
              <a:gd name="connsiteY141" fmla="*/ 501923 h 943990"/>
              <a:gd name="connsiteX142" fmla="*/ 791226 w 1250246"/>
              <a:gd name="connsiteY142" fmla="*/ 498994 h 943990"/>
              <a:gd name="connsiteX143" fmla="*/ 759263 w 1250246"/>
              <a:gd name="connsiteY143" fmla="*/ 423117 h 943990"/>
              <a:gd name="connsiteX144" fmla="*/ 743968 w 1250246"/>
              <a:gd name="connsiteY144" fmla="*/ 497905 h 943990"/>
              <a:gd name="connsiteX145" fmla="*/ 748453 w 1250246"/>
              <a:gd name="connsiteY145" fmla="*/ 500938 h 943990"/>
              <a:gd name="connsiteX146" fmla="*/ 754052 w 1250246"/>
              <a:gd name="connsiteY146" fmla="*/ 499227 h 943990"/>
              <a:gd name="connsiteX147" fmla="*/ 761544 w 1250246"/>
              <a:gd name="connsiteY147" fmla="*/ 502623 h 943990"/>
              <a:gd name="connsiteX148" fmla="*/ 764914 w 1250246"/>
              <a:gd name="connsiteY148" fmla="*/ 500756 h 943990"/>
              <a:gd name="connsiteX149" fmla="*/ 764914 w 1250246"/>
              <a:gd name="connsiteY149" fmla="*/ 424983 h 943990"/>
              <a:gd name="connsiteX150" fmla="*/ 759263 w 1250246"/>
              <a:gd name="connsiteY150" fmla="*/ 423117 h 943990"/>
              <a:gd name="connsiteX151" fmla="*/ 781038 w 1250246"/>
              <a:gd name="connsiteY151" fmla="*/ 420472 h 943990"/>
              <a:gd name="connsiteX152" fmla="*/ 777124 w 1250246"/>
              <a:gd name="connsiteY152" fmla="*/ 423065 h 943990"/>
              <a:gd name="connsiteX153" fmla="*/ 792729 w 1250246"/>
              <a:gd name="connsiteY153" fmla="*/ 498501 h 943990"/>
              <a:gd name="connsiteX154" fmla="*/ 795114 w 1250246"/>
              <a:gd name="connsiteY154" fmla="*/ 498190 h 943990"/>
              <a:gd name="connsiteX155" fmla="*/ 799918 w 1250246"/>
              <a:gd name="connsiteY155" fmla="*/ 499429 h 943990"/>
              <a:gd name="connsiteX156" fmla="*/ 799910 w 1250246"/>
              <a:gd name="connsiteY156" fmla="*/ 499434 h 943990"/>
              <a:gd name="connsiteX157" fmla="*/ 799936 w 1250246"/>
              <a:gd name="connsiteY157" fmla="*/ 499434 h 943990"/>
              <a:gd name="connsiteX158" fmla="*/ 799918 w 1250246"/>
              <a:gd name="connsiteY158" fmla="*/ 499429 h 943990"/>
              <a:gd name="connsiteX159" fmla="*/ 806909 w 1250246"/>
              <a:gd name="connsiteY159" fmla="*/ 495494 h 943990"/>
              <a:gd name="connsiteX160" fmla="*/ 753974 w 1250246"/>
              <a:gd name="connsiteY160" fmla="*/ 419436 h 943990"/>
              <a:gd name="connsiteX161" fmla="*/ 727973 w 1250246"/>
              <a:gd name="connsiteY161" fmla="*/ 494846 h 943990"/>
              <a:gd name="connsiteX162" fmla="*/ 735543 w 1250246"/>
              <a:gd name="connsiteY162" fmla="*/ 498812 h 943990"/>
              <a:gd name="connsiteX163" fmla="*/ 740805 w 1250246"/>
              <a:gd name="connsiteY163" fmla="*/ 497360 h 943990"/>
              <a:gd name="connsiteX164" fmla="*/ 740805 w 1250246"/>
              <a:gd name="connsiteY164" fmla="*/ 497335 h 943990"/>
              <a:gd name="connsiteX165" fmla="*/ 742464 w 1250246"/>
              <a:gd name="connsiteY165" fmla="*/ 497490 h 943990"/>
              <a:gd name="connsiteX166" fmla="*/ 757837 w 1250246"/>
              <a:gd name="connsiteY166" fmla="*/ 422339 h 943990"/>
              <a:gd name="connsiteX167" fmla="*/ 753974 w 1250246"/>
              <a:gd name="connsiteY167" fmla="*/ 419436 h 943990"/>
              <a:gd name="connsiteX168" fmla="*/ 784382 w 1250246"/>
              <a:gd name="connsiteY168" fmla="*/ 416480 h 943990"/>
              <a:gd name="connsiteX169" fmla="*/ 782308 w 1250246"/>
              <a:gd name="connsiteY169" fmla="*/ 419254 h 943990"/>
              <a:gd name="connsiteX170" fmla="*/ 808568 w 1250246"/>
              <a:gd name="connsiteY170" fmla="*/ 495468 h 943990"/>
              <a:gd name="connsiteX171" fmla="*/ 816371 w 1250246"/>
              <a:gd name="connsiteY171" fmla="*/ 500160 h 943990"/>
              <a:gd name="connsiteX172" fmla="*/ 816371 w 1250246"/>
              <a:gd name="connsiteY172" fmla="*/ 500134 h 943990"/>
              <a:gd name="connsiteX173" fmla="*/ 824641 w 1250246"/>
              <a:gd name="connsiteY173" fmla="*/ 494405 h 943990"/>
              <a:gd name="connsiteX174" fmla="*/ 789981 w 1250246"/>
              <a:gd name="connsiteY174" fmla="*/ 424853 h 943990"/>
              <a:gd name="connsiteX175" fmla="*/ 784382 w 1250246"/>
              <a:gd name="connsiteY175" fmla="*/ 416480 h 943990"/>
              <a:gd name="connsiteX176" fmla="*/ 750656 w 1250246"/>
              <a:gd name="connsiteY176" fmla="*/ 413629 h 943990"/>
              <a:gd name="connsiteX177" fmla="*/ 708401 w 1250246"/>
              <a:gd name="connsiteY177" fmla="*/ 493265 h 943990"/>
              <a:gd name="connsiteX178" fmla="*/ 718123 w 1250246"/>
              <a:gd name="connsiteY178" fmla="*/ 502727 h 943990"/>
              <a:gd name="connsiteX179" fmla="*/ 726314 w 1250246"/>
              <a:gd name="connsiteY179" fmla="*/ 494950 h 943990"/>
              <a:gd name="connsiteX180" fmla="*/ 752808 w 1250246"/>
              <a:gd name="connsiteY180" fmla="*/ 418113 h 943990"/>
              <a:gd name="connsiteX181" fmla="*/ 750656 w 1250246"/>
              <a:gd name="connsiteY181" fmla="*/ 413629 h 943990"/>
              <a:gd name="connsiteX182" fmla="*/ 765329 w 1250246"/>
              <a:gd name="connsiteY182" fmla="*/ 358905 h 943990"/>
              <a:gd name="connsiteX183" fmla="*/ 769684 w 1250246"/>
              <a:gd name="connsiteY183" fmla="*/ 358905 h 943990"/>
              <a:gd name="connsiteX184" fmla="*/ 769684 w 1250246"/>
              <a:gd name="connsiteY184" fmla="*/ 383325 h 943990"/>
              <a:gd name="connsiteX185" fmla="*/ 778653 w 1250246"/>
              <a:gd name="connsiteY185" fmla="*/ 383325 h 943990"/>
              <a:gd name="connsiteX186" fmla="*/ 778653 w 1250246"/>
              <a:gd name="connsiteY186" fmla="*/ 394731 h 943990"/>
              <a:gd name="connsiteX187" fmla="*/ 817253 w 1250246"/>
              <a:gd name="connsiteY187" fmla="*/ 415392 h 943990"/>
              <a:gd name="connsiteX188" fmla="*/ 817253 w 1250246"/>
              <a:gd name="connsiteY188" fmla="*/ 415443 h 943990"/>
              <a:gd name="connsiteX189" fmla="*/ 824563 w 1250246"/>
              <a:gd name="connsiteY189" fmla="*/ 416195 h 943990"/>
              <a:gd name="connsiteX190" fmla="*/ 824356 w 1250246"/>
              <a:gd name="connsiteY190" fmla="*/ 418321 h 943990"/>
              <a:gd name="connsiteX191" fmla="*/ 817330 w 1250246"/>
              <a:gd name="connsiteY191" fmla="*/ 417595 h 943990"/>
              <a:gd name="connsiteX192" fmla="*/ 800610 w 1250246"/>
              <a:gd name="connsiteY192" fmla="*/ 427627 h 943990"/>
              <a:gd name="connsiteX193" fmla="*/ 792341 w 1250246"/>
              <a:gd name="connsiteY193" fmla="*/ 426201 h 943990"/>
              <a:gd name="connsiteX194" fmla="*/ 825704 w 1250246"/>
              <a:gd name="connsiteY194" fmla="*/ 493161 h 943990"/>
              <a:gd name="connsiteX195" fmla="*/ 833066 w 1250246"/>
              <a:gd name="connsiteY195" fmla="*/ 451114 h 943990"/>
              <a:gd name="connsiteX196" fmla="*/ 828140 w 1250246"/>
              <a:gd name="connsiteY196" fmla="*/ 450673 h 943990"/>
              <a:gd name="connsiteX197" fmla="*/ 825159 w 1250246"/>
              <a:gd name="connsiteY197" fmla="*/ 449169 h 943990"/>
              <a:gd name="connsiteX198" fmla="*/ 838095 w 1250246"/>
              <a:gd name="connsiteY198" fmla="*/ 440019 h 943990"/>
              <a:gd name="connsiteX199" fmla="*/ 845664 w 1250246"/>
              <a:gd name="connsiteY199" fmla="*/ 436752 h 943990"/>
              <a:gd name="connsiteX200" fmla="*/ 849838 w 1250246"/>
              <a:gd name="connsiteY200" fmla="*/ 438178 h 943990"/>
              <a:gd name="connsiteX201" fmla="*/ 855256 w 1250246"/>
              <a:gd name="connsiteY201" fmla="*/ 437530 h 943990"/>
              <a:gd name="connsiteX202" fmla="*/ 861192 w 1250246"/>
              <a:gd name="connsiteY202" fmla="*/ 438567 h 943990"/>
              <a:gd name="connsiteX203" fmla="*/ 860441 w 1250246"/>
              <a:gd name="connsiteY203" fmla="*/ 442611 h 943990"/>
              <a:gd name="connsiteX204" fmla="*/ 861944 w 1250246"/>
              <a:gd name="connsiteY204" fmla="*/ 445592 h 943990"/>
              <a:gd name="connsiteX205" fmla="*/ 862644 w 1250246"/>
              <a:gd name="connsiteY205" fmla="*/ 446033 h 943990"/>
              <a:gd name="connsiteX206" fmla="*/ 862592 w 1250246"/>
              <a:gd name="connsiteY206" fmla="*/ 446007 h 943990"/>
              <a:gd name="connsiteX207" fmla="*/ 861322 w 1250246"/>
              <a:gd name="connsiteY207" fmla="*/ 449480 h 943990"/>
              <a:gd name="connsiteX208" fmla="*/ 861089 w 1250246"/>
              <a:gd name="connsiteY208" fmla="*/ 449506 h 943990"/>
              <a:gd name="connsiteX209" fmla="*/ 858341 w 1250246"/>
              <a:gd name="connsiteY209" fmla="*/ 449506 h 943990"/>
              <a:gd name="connsiteX210" fmla="*/ 856656 w 1250246"/>
              <a:gd name="connsiteY210" fmla="*/ 455961 h 943990"/>
              <a:gd name="connsiteX211" fmla="*/ 847168 w 1250246"/>
              <a:gd name="connsiteY211" fmla="*/ 458191 h 943990"/>
              <a:gd name="connsiteX212" fmla="*/ 844913 w 1250246"/>
              <a:gd name="connsiteY212" fmla="*/ 506900 h 943990"/>
              <a:gd name="connsiteX213" fmla="*/ 813260 w 1250246"/>
              <a:gd name="connsiteY213" fmla="*/ 535649 h 943990"/>
              <a:gd name="connsiteX214" fmla="*/ 821867 w 1250246"/>
              <a:gd name="connsiteY214" fmla="*/ 539537 h 943990"/>
              <a:gd name="connsiteX215" fmla="*/ 821556 w 1250246"/>
              <a:gd name="connsiteY215" fmla="*/ 552706 h 943990"/>
              <a:gd name="connsiteX216" fmla="*/ 810176 w 1250246"/>
              <a:gd name="connsiteY216" fmla="*/ 554210 h 943990"/>
              <a:gd name="connsiteX217" fmla="*/ 792029 w 1250246"/>
              <a:gd name="connsiteY217" fmla="*/ 550529 h 943990"/>
              <a:gd name="connsiteX218" fmla="*/ 789722 w 1250246"/>
              <a:gd name="connsiteY218" fmla="*/ 553951 h 943990"/>
              <a:gd name="connsiteX219" fmla="*/ 781971 w 1250246"/>
              <a:gd name="connsiteY219" fmla="*/ 556050 h 943990"/>
              <a:gd name="connsiteX220" fmla="*/ 758278 w 1250246"/>
              <a:gd name="connsiteY220" fmla="*/ 551229 h 943990"/>
              <a:gd name="connsiteX221" fmla="*/ 757474 w 1250246"/>
              <a:gd name="connsiteY221" fmla="*/ 552862 h 943990"/>
              <a:gd name="connsiteX222" fmla="*/ 749904 w 1250246"/>
              <a:gd name="connsiteY222" fmla="*/ 555895 h 943990"/>
              <a:gd name="connsiteX223" fmla="*/ 712445 w 1250246"/>
              <a:gd name="connsiteY223" fmla="*/ 547522 h 943990"/>
              <a:gd name="connsiteX224" fmla="*/ 707468 w 1250246"/>
              <a:gd name="connsiteY224" fmla="*/ 537489 h 943990"/>
              <a:gd name="connsiteX225" fmla="*/ 713327 w 1250246"/>
              <a:gd name="connsiteY225" fmla="*/ 530387 h 943990"/>
              <a:gd name="connsiteX226" fmla="*/ 710527 w 1250246"/>
              <a:gd name="connsiteY226" fmla="*/ 528365 h 943990"/>
              <a:gd name="connsiteX227" fmla="*/ 689763 w 1250246"/>
              <a:gd name="connsiteY227" fmla="*/ 483206 h 943990"/>
              <a:gd name="connsiteX228" fmla="*/ 688933 w 1250246"/>
              <a:gd name="connsiteY228" fmla="*/ 469571 h 943990"/>
              <a:gd name="connsiteX229" fmla="*/ 686393 w 1250246"/>
              <a:gd name="connsiteY229" fmla="*/ 456143 h 943990"/>
              <a:gd name="connsiteX230" fmla="*/ 679160 w 1250246"/>
              <a:gd name="connsiteY230" fmla="*/ 457024 h 943990"/>
              <a:gd name="connsiteX231" fmla="*/ 677190 w 1250246"/>
              <a:gd name="connsiteY231" fmla="*/ 450699 h 943990"/>
              <a:gd name="connsiteX232" fmla="*/ 672109 w 1250246"/>
              <a:gd name="connsiteY232" fmla="*/ 448988 h 943990"/>
              <a:gd name="connsiteX233" fmla="*/ 674805 w 1250246"/>
              <a:gd name="connsiteY233" fmla="*/ 445955 h 943990"/>
              <a:gd name="connsiteX234" fmla="*/ 674468 w 1250246"/>
              <a:gd name="connsiteY234" fmla="*/ 443259 h 943990"/>
              <a:gd name="connsiteX235" fmla="*/ 676283 w 1250246"/>
              <a:gd name="connsiteY235" fmla="*/ 438696 h 943990"/>
              <a:gd name="connsiteX236" fmla="*/ 685097 w 1250246"/>
              <a:gd name="connsiteY236" fmla="*/ 439085 h 943990"/>
              <a:gd name="connsiteX237" fmla="*/ 690074 w 1250246"/>
              <a:gd name="connsiteY237" fmla="*/ 437322 h 943990"/>
              <a:gd name="connsiteX238" fmla="*/ 697799 w 1250246"/>
              <a:gd name="connsiteY238" fmla="*/ 440718 h 943990"/>
              <a:gd name="connsiteX239" fmla="*/ 710423 w 1250246"/>
              <a:gd name="connsiteY239" fmla="*/ 448599 h 943990"/>
              <a:gd name="connsiteX240" fmla="*/ 706665 w 1250246"/>
              <a:gd name="connsiteY240" fmla="*/ 450621 h 943990"/>
              <a:gd name="connsiteX241" fmla="*/ 702646 w 1250246"/>
              <a:gd name="connsiteY241" fmla="*/ 451114 h 943990"/>
              <a:gd name="connsiteX242" fmla="*/ 707468 w 1250246"/>
              <a:gd name="connsiteY242" fmla="*/ 491580 h 943990"/>
              <a:gd name="connsiteX243" fmla="*/ 747364 w 1250246"/>
              <a:gd name="connsiteY243" fmla="*/ 416377 h 943990"/>
              <a:gd name="connsiteX244" fmla="*/ 731395 w 1250246"/>
              <a:gd name="connsiteY244" fmla="*/ 421743 h 943990"/>
              <a:gd name="connsiteX245" fmla="*/ 713586 w 1250246"/>
              <a:gd name="connsiteY245" fmla="*/ 406915 h 943990"/>
              <a:gd name="connsiteX246" fmla="*/ 708505 w 1250246"/>
              <a:gd name="connsiteY246" fmla="*/ 406396 h 943990"/>
              <a:gd name="connsiteX247" fmla="*/ 708713 w 1250246"/>
              <a:gd name="connsiteY247" fmla="*/ 404270 h 943990"/>
              <a:gd name="connsiteX248" fmla="*/ 716023 w 1250246"/>
              <a:gd name="connsiteY248" fmla="*/ 405022 h 943990"/>
              <a:gd name="connsiteX249" fmla="*/ 757292 w 1250246"/>
              <a:gd name="connsiteY249" fmla="*/ 394731 h 943990"/>
              <a:gd name="connsiteX250" fmla="*/ 757292 w 1250246"/>
              <a:gd name="connsiteY250" fmla="*/ 383299 h 943990"/>
              <a:gd name="connsiteX251" fmla="*/ 765329 w 1250246"/>
              <a:gd name="connsiteY251" fmla="*/ 383299 h 943990"/>
              <a:gd name="connsiteX252" fmla="*/ 765329 w 1250246"/>
              <a:gd name="connsiteY252" fmla="*/ 379825 h 943990"/>
              <a:gd name="connsiteX253" fmla="*/ 742672 w 1250246"/>
              <a:gd name="connsiteY253" fmla="*/ 375574 h 943990"/>
              <a:gd name="connsiteX254" fmla="*/ 714519 w 1250246"/>
              <a:gd name="connsiteY254" fmla="*/ 375003 h 943990"/>
              <a:gd name="connsiteX255" fmla="*/ 729918 w 1250246"/>
              <a:gd name="connsiteY255" fmla="*/ 367382 h 943990"/>
              <a:gd name="connsiteX256" fmla="*/ 765329 w 1250246"/>
              <a:gd name="connsiteY256" fmla="*/ 364738 h 943990"/>
              <a:gd name="connsiteX257" fmla="*/ 633094 w 1250246"/>
              <a:gd name="connsiteY257" fmla="*/ 256794 h 943990"/>
              <a:gd name="connsiteX258" fmla="*/ 627935 w 1250246"/>
              <a:gd name="connsiteY258" fmla="*/ 258038 h 943990"/>
              <a:gd name="connsiteX259" fmla="*/ 628583 w 1250246"/>
              <a:gd name="connsiteY259" fmla="*/ 333837 h 943990"/>
              <a:gd name="connsiteX260" fmla="*/ 632316 w 1250246"/>
              <a:gd name="connsiteY260" fmla="*/ 336041 h 943990"/>
              <a:gd name="connsiteX261" fmla="*/ 639186 w 1250246"/>
              <a:gd name="connsiteY261" fmla="*/ 333319 h 943990"/>
              <a:gd name="connsiteX262" fmla="*/ 644759 w 1250246"/>
              <a:gd name="connsiteY262" fmla="*/ 335004 h 943990"/>
              <a:gd name="connsiteX263" fmla="*/ 648648 w 1250246"/>
              <a:gd name="connsiteY263" fmla="*/ 332075 h 943990"/>
              <a:gd name="connsiteX264" fmla="*/ 616659 w 1250246"/>
              <a:gd name="connsiteY264" fmla="*/ 256198 h 943990"/>
              <a:gd name="connsiteX265" fmla="*/ 601364 w 1250246"/>
              <a:gd name="connsiteY265" fmla="*/ 330986 h 943990"/>
              <a:gd name="connsiteX266" fmla="*/ 605823 w 1250246"/>
              <a:gd name="connsiteY266" fmla="*/ 334019 h 943990"/>
              <a:gd name="connsiteX267" fmla="*/ 611448 w 1250246"/>
              <a:gd name="connsiteY267" fmla="*/ 332308 h 943990"/>
              <a:gd name="connsiteX268" fmla="*/ 618940 w 1250246"/>
              <a:gd name="connsiteY268" fmla="*/ 335704 h 943990"/>
              <a:gd name="connsiteX269" fmla="*/ 622310 w 1250246"/>
              <a:gd name="connsiteY269" fmla="*/ 333837 h 943990"/>
              <a:gd name="connsiteX270" fmla="*/ 622310 w 1250246"/>
              <a:gd name="connsiteY270" fmla="*/ 258064 h 943990"/>
              <a:gd name="connsiteX271" fmla="*/ 616659 w 1250246"/>
              <a:gd name="connsiteY271" fmla="*/ 256198 h 943990"/>
              <a:gd name="connsiteX272" fmla="*/ 638460 w 1250246"/>
              <a:gd name="connsiteY272" fmla="*/ 253579 h 943990"/>
              <a:gd name="connsiteX273" fmla="*/ 634546 w 1250246"/>
              <a:gd name="connsiteY273" fmla="*/ 256172 h 943990"/>
              <a:gd name="connsiteX274" fmla="*/ 650125 w 1250246"/>
              <a:gd name="connsiteY274" fmla="*/ 331608 h 943990"/>
              <a:gd name="connsiteX275" fmla="*/ 652510 w 1250246"/>
              <a:gd name="connsiteY275" fmla="*/ 331297 h 943990"/>
              <a:gd name="connsiteX276" fmla="*/ 657332 w 1250246"/>
              <a:gd name="connsiteY276" fmla="*/ 332541 h 943990"/>
              <a:gd name="connsiteX277" fmla="*/ 664331 w 1250246"/>
              <a:gd name="connsiteY277" fmla="*/ 328601 h 943990"/>
              <a:gd name="connsiteX278" fmla="*/ 611370 w 1250246"/>
              <a:gd name="connsiteY278" fmla="*/ 252568 h 943990"/>
              <a:gd name="connsiteX279" fmla="*/ 585370 w 1250246"/>
              <a:gd name="connsiteY279" fmla="*/ 327953 h 943990"/>
              <a:gd name="connsiteX280" fmla="*/ 592939 w 1250246"/>
              <a:gd name="connsiteY280" fmla="*/ 331919 h 943990"/>
              <a:gd name="connsiteX281" fmla="*/ 598201 w 1250246"/>
              <a:gd name="connsiteY281" fmla="*/ 330441 h 943990"/>
              <a:gd name="connsiteX282" fmla="*/ 599861 w 1250246"/>
              <a:gd name="connsiteY282" fmla="*/ 330597 h 943990"/>
              <a:gd name="connsiteX283" fmla="*/ 615207 w 1250246"/>
              <a:gd name="connsiteY283" fmla="*/ 255472 h 943990"/>
              <a:gd name="connsiteX284" fmla="*/ 611370 w 1250246"/>
              <a:gd name="connsiteY284" fmla="*/ 252568 h 943990"/>
              <a:gd name="connsiteX285" fmla="*/ 641778 w 1250246"/>
              <a:gd name="connsiteY285" fmla="*/ 249587 h 943990"/>
              <a:gd name="connsiteX286" fmla="*/ 639704 w 1250246"/>
              <a:gd name="connsiteY286" fmla="*/ 252361 h 943990"/>
              <a:gd name="connsiteX287" fmla="*/ 665965 w 1250246"/>
              <a:gd name="connsiteY287" fmla="*/ 328575 h 943990"/>
              <a:gd name="connsiteX288" fmla="*/ 673767 w 1250246"/>
              <a:gd name="connsiteY288" fmla="*/ 333267 h 943990"/>
              <a:gd name="connsiteX289" fmla="*/ 682037 w 1250246"/>
              <a:gd name="connsiteY289" fmla="*/ 327538 h 943990"/>
              <a:gd name="connsiteX290" fmla="*/ 647378 w 1250246"/>
              <a:gd name="connsiteY290" fmla="*/ 257986 h 943990"/>
              <a:gd name="connsiteX291" fmla="*/ 641778 w 1250246"/>
              <a:gd name="connsiteY291" fmla="*/ 249587 h 943990"/>
              <a:gd name="connsiteX292" fmla="*/ 608052 w 1250246"/>
              <a:gd name="connsiteY292" fmla="*/ 246710 h 943990"/>
              <a:gd name="connsiteX293" fmla="*/ 565798 w 1250246"/>
              <a:gd name="connsiteY293" fmla="*/ 326346 h 943990"/>
              <a:gd name="connsiteX294" fmla="*/ 575519 w 1250246"/>
              <a:gd name="connsiteY294" fmla="*/ 335833 h 943990"/>
              <a:gd name="connsiteX295" fmla="*/ 583685 w 1250246"/>
              <a:gd name="connsiteY295" fmla="*/ 328031 h 943990"/>
              <a:gd name="connsiteX296" fmla="*/ 610178 w 1250246"/>
              <a:gd name="connsiteY296" fmla="*/ 251194 h 943990"/>
              <a:gd name="connsiteX297" fmla="*/ 608052 w 1250246"/>
              <a:gd name="connsiteY297" fmla="*/ 246710 h 943990"/>
              <a:gd name="connsiteX298" fmla="*/ 622777 w 1250246"/>
              <a:gd name="connsiteY298" fmla="*/ 191986 h 943990"/>
              <a:gd name="connsiteX299" fmla="*/ 627132 w 1250246"/>
              <a:gd name="connsiteY299" fmla="*/ 191986 h 943990"/>
              <a:gd name="connsiteX300" fmla="*/ 627132 w 1250246"/>
              <a:gd name="connsiteY300" fmla="*/ 216380 h 943990"/>
              <a:gd name="connsiteX301" fmla="*/ 636101 w 1250246"/>
              <a:gd name="connsiteY301" fmla="*/ 216380 h 943990"/>
              <a:gd name="connsiteX302" fmla="*/ 636101 w 1250246"/>
              <a:gd name="connsiteY302" fmla="*/ 227812 h 943990"/>
              <a:gd name="connsiteX303" fmla="*/ 674701 w 1250246"/>
              <a:gd name="connsiteY303" fmla="*/ 248447 h 943990"/>
              <a:gd name="connsiteX304" fmla="*/ 674701 w 1250246"/>
              <a:gd name="connsiteY304" fmla="*/ 248524 h 943990"/>
              <a:gd name="connsiteX305" fmla="*/ 682011 w 1250246"/>
              <a:gd name="connsiteY305" fmla="*/ 249276 h 943990"/>
              <a:gd name="connsiteX306" fmla="*/ 681804 w 1250246"/>
              <a:gd name="connsiteY306" fmla="*/ 251402 h 943990"/>
              <a:gd name="connsiteX307" fmla="*/ 674752 w 1250246"/>
              <a:gd name="connsiteY307" fmla="*/ 250676 h 943990"/>
              <a:gd name="connsiteX308" fmla="*/ 658032 w 1250246"/>
              <a:gd name="connsiteY308" fmla="*/ 260708 h 943990"/>
              <a:gd name="connsiteX309" fmla="*/ 649763 w 1250246"/>
              <a:gd name="connsiteY309" fmla="*/ 259282 h 943990"/>
              <a:gd name="connsiteX310" fmla="*/ 683126 w 1250246"/>
              <a:gd name="connsiteY310" fmla="*/ 326242 h 943990"/>
              <a:gd name="connsiteX311" fmla="*/ 690488 w 1250246"/>
              <a:gd name="connsiteY311" fmla="*/ 284221 h 943990"/>
              <a:gd name="connsiteX312" fmla="*/ 685562 w 1250246"/>
              <a:gd name="connsiteY312" fmla="*/ 283754 h 943990"/>
              <a:gd name="connsiteX313" fmla="*/ 682555 w 1250246"/>
              <a:gd name="connsiteY313" fmla="*/ 282250 h 943990"/>
              <a:gd name="connsiteX314" fmla="*/ 695491 w 1250246"/>
              <a:gd name="connsiteY314" fmla="*/ 273099 h 943990"/>
              <a:gd name="connsiteX315" fmla="*/ 703061 w 1250246"/>
              <a:gd name="connsiteY315" fmla="*/ 269833 h 943990"/>
              <a:gd name="connsiteX316" fmla="*/ 707234 w 1250246"/>
              <a:gd name="connsiteY316" fmla="*/ 271285 h 943990"/>
              <a:gd name="connsiteX317" fmla="*/ 712652 w 1250246"/>
              <a:gd name="connsiteY317" fmla="*/ 270637 h 943990"/>
              <a:gd name="connsiteX318" fmla="*/ 718589 w 1250246"/>
              <a:gd name="connsiteY318" fmla="*/ 271674 h 943990"/>
              <a:gd name="connsiteX319" fmla="*/ 717837 w 1250246"/>
              <a:gd name="connsiteY319" fmla="*/ 275718 h 943990"/>
              <a:gd name="connsiteX320" fmla="*/ 719340 w 1250246"/>
              <a:gd name="connsiteY320" fmla="*/ 278699 h 943990"/>
              <a:gd name="connsiteX321" fmla="*/ 720040 w 1250246"/>
              <a:gd name="connsiteY321" fmla="*/ 279140 h 943990"/>
              <a:gd name="connsiteX322" fmla="*/ 718744 w 1250246"/>
              <a:gd name="connsiteY322" fmla="*/ 282613 h 943990"/>
              <a:gd name="connsiteX323" fmla="*/ 718511 w 1250246"/>
              <a:gd name="connsiteY323" fmla="*/ 282639 h 943990"/>
              <a:gd name="connsiteX324" fmla="*/ 715763 w 1250246"/>
              <a:gd name="connsiteY324" fmla="*/ 282639 h 943990"/>
              <a:gd name="connsiteX325" fmla="*/ 714104 w 1250246"/>
              <a:gd name="connsiteY325" fmla="*/ 289094 h 943990"/>
              <a:gd name="connsiteX326" fmla="*/ 704616 w 1250246"/>
              <a:gd name="connsiteY326" fmla="*/ 291323 h 943990"/>
              <a:gd name="connsiteX327" fmla="*/ 702361 w 1250246"/>
              <a:gd name="connsiteY327" fmla="*/ 340033 h 943990"/>
              <a:gd name="connsiteX328" fmla="*/ 670708 w 1250246"/>
              <a:gd name="connsiteY328" fmla="*/ 368782 h 943990"/>
              <a:gd name="connsiteX329" fmla="*/ 679315 w 1250246"/>
              <a:gd name="connsiteY329" fmla="*/ 372696 h 943990"/>
              <a:gd name="connsiteX330" fmla="*/ 679004 w 1250246"/>
              <a:gd name="connsiteY330" fmla="*/ 385839 h 943990"/>
              <a:gd name="connsiteX331" fmla="*/ 667624 w 1250246"/>
              <a:gd name="connsiteY331" fmla="*/ 387343 h 943990"/>
              <a:gd name="connsiteX332" fmla="*/ 649451 w 1250246"/>
              <a:gd name="connsiteY332" fmla="*/ 383662 h 943990"/>
              <a:gd name="connsiteX333" fmla="*/ 647144 w 1250246"/>
              <a:gd name="connsiteY333" fmla="*/ 387084 h 943990"/>
              <a:gd name="connsiteX334" fmla="*/ 639393 w 1250246"/>
              <a:gd name="connsiteY334" fmla="*/ 389157 h 943990"/>
              <a:gd name="connsiteX335" fmla="*/ 615700 w 1250246"/>
              <a:gd name="connsiteY335" fmla="*/ 384362 h 943990"/>
              <a:gd name="connsiteX336" fmla="*/ 614870 w 1250246"/>
              <a:gd name="connsiteY336" fmla="*/ 385995 h 943990"/>
              <a:gd name="connsiteX337" fmla="*/ 607326 w 1250246"/>
              <a:gd name="connsiteY337" fmla="*/ 389028 h 943990"/>
              <a:gd name="connsiteX338" fmla="*/ 569867 w 1250246"/>
              <a:gd name="connsiteY338" fmla="*/ 380681 h 943990"/>
              <a:gd name="connsiteX339" fmla="*/ 564890 w 1250246"/>
              <a:gd name="connsiteY339" fmla="*/ 370648 h 943990"/>
              <a:gd name="connsiteX340" fmla="*/ 570775 w 1250246"/>
              <a:gd name="connsiteY340" fmla="*/ 363545 h 943990"/>
              <a:gd name="connsiteX341" fmla="*/ 567949 w 1250246"/>
              <a:gd name="connsiteY341" fmla="*/ 361523 h 943990"/>
              <a:gd name="connsiteX342" fmla="*/ 547211 w 1250246"/>
              <a:gd name="connsiteY342" fmla="*/ 316365 h 943990"/>
              <a:gd name="connsiteX343" fmla="*/ 546381 w 1250246"/>
              <a:gd name="connsiteY343" fmla="*/ 302704 h 943990"/>
              <a:gd name="connsiteX344" fmla="*/ 543841 w 1250246"/>
              <a:gd name="connsiteY344" fmla="*/ 289276 h 943990"/>
              <a:gd name="connsiteX345" fmla="*/ 536608 w 1250246"/>
              <a:gd name="connsiteY345" fmla="*/ 290157 h 943990"/>
              <a:gd name="connsiteX346" fmla="*/ 534638 w 1250246"/>
              <a:gd name="connsiteY346" fmla="*/ 283806 h 943990"/>
              <a:gd name="connsiteX347" fmla="*/ 529557 w 1250246"/>
              <a:gd name="connsiteY347" fmla="*/ 282095 h 943990"/>
              <a:gd name="connsiteX348" fmla="*/ 532253 w 1250246"/>
              <a:gd name="connsiteY348" fmla="*/ 279062 h 943990"/>
              <a:gd name="connsiteX349" fmla="*/ 531942 w 1250246"/>
              <a:gd name="connsiteY349" fmla="*/ 276366 h 943990"/>
              <a:gd name="connsiteX350" fmla="*/ 533731 w 1250246"/>
              <a:gd name="connsiteY350" fmla="*/ 271829 h 943990"/>
              <a:gd name="connsiteX351" fmla="*/ 542544 w 1250246"/>
              <a:gd name="connsiteY351" fmla="*/ 272192 h 943990"/>
              <a:gd name="connsiteX352" fmla="*/ 547548 w 1250246"/>
              <a:gd name="connsiteY352" fmla="*/ 270455 h 943990"/>
              <a:gd name="connsiteX353" fmla="*/ 555247 w 1250246"/>
              <a:gd name="connsiteY353" fmla="*/ 273825 h 943990"/>
              <a:gd name="connsiteX354" fmla="*/ 567897 w 1250246"/>
              <a:gd name="connsiteY354" fmla="*/ 281706 h 943990"/>
              <a:gd name="connsiteX355" fmla="*/ 564113 w 1250246"/>
              <a:gd name="connsiteY355" fmla="*/ 283702 h 943990"/>
              <a:gd name="connsiteX356" fmla="*/ 560094 w 1250246"/>
              <a:gd name="connsiteY356" fmla="*/ 284221 h 943990"/>
              <a:gd name="connsiteX357" fmla="*/ 564916 w 1250246"/>
              <a:gd name="connsiteY357" fmla="*/ 324687 h 943990"/>
              <a:gd name="connsiteX358" fmla="*/ 604812 w 1250246"/>
              <a:gd name="connsiteY358" fmla="*/ 249484 h 943990"/>
              <a:gd name="connsiteX359" fmla="*/ 588843 w 1250246"/>
              <a:gd name="connsiteY359" fmla="*/ 254850 h 943990"/>
              <a:gd name="connsiteX360" fmla="*/ 571034 w 1250246"/>
              <a:gd name="connsiteY360" fmla="*/ 240022 h 943990"/>
              <a:gd name="connsiteX361" fmla="*/ 565927 w 1250246"/>
              <a:gd name="connsiteY361" fmla="*/ 239477 h 943990"/>
              <a:gd name="connsiteX362" fmla="*/ 566160 w 1250246"/>
              <a:gd name="connsiteY362" fmla="*/ 237351 h 943990"/>
              <a:gd name="connsiteX363" fmla="*/ 573471 w 1250246"/>
              <a:gd name="connsiteY363" fmla="*/ 238103 h 943990"/>
              <a:gd name="connsiteX364" fmla="*/ 614740 w 1250246"/>
              <a:gd name="connsiteY364" fmla="*/ 227812 h 943990"/>
              <a:gd name="connsiteX365" fmla="*/ 614740 w 1250246"/>
              <a:gd name="connsiteY365" fmla="*/ 216380 h 943990"/>
              <a:gd name="connsiteX366" fmla="*/ 622777 w 1250246"/>
              <a:gd name="connsiteY366" fmla="*/ 216380 h 943990"/>
              <a:gd name="connsiteX367" fmla="*/ 622777 w 1250246"/>
              <a:gd name="connsiteY367" fmla="*/ 212906 h 943990"/>
              <a:gd name="connsiteX368" fmla="*/ 600146 w 1250246"/>
              <a:gd name="connsiteY368" fmla="*/ 208655 h 943990"/>
              <a:gd name="connsiteX369" fmla="*/ 571993 w 1250246"/>
              <a:gd name="connsiteY369" fmla="*/ 208058 h 943990"/>
              <a:gd name="connsiteX370" fmla="*/ 587366 w 1250246"/>
              <a:gd name="connsiteY370" fmla="*/ 200463 h 943990"/>
              <a:gd name="connsiteX371" fmla="*/ 622777 w 1250246"/>
              <a:gd name="connsiteY371" fmla="*/ 197819 h 943990"/>
              <a:gd name="connsiteX372" fmla="*/ 583348 w 1250246"/>
              <a:gd name="connsiteY372" fmla="*/ 118961 h 943990"/>
              <a:gd name="connsiteX373" fmla="*/ 583400 w 1250246"/>
              <a:gd name="connsiteY373" fmla="*/ 119038 h 943990"/>
              <a:gd name="connsiteX374" fmla="*/ 583335 w 1250246"/>
              <a:gd name="connsiteY374" fmla="*/ 118997 h 943990"/>
              <a:gd name="connsiteX375" fmla="*/ 496428 w 1250246"/>
              <a:gd name="connsiteY375" fmla="*/ 96719 h 943990"/>
              <a:gd name="connsiteX376" fmla="*/ 491295 w 1250246"/>
              <a:gd name="connsiteY376" fmla="*/ 97963 h 943990"/>
              <a:gd name="connsiteX377" fmla="*/ 491943 w 1250246"/>
              <a:gd name="connsiteY377" fmla="*/ 173762 h 943990"/>
              <a:gd name="connsiteX378" fmla="*/ 495676 w 1250246"/>
              <a:gd name="connsiteY378" fmla="*/ 175940 h 943990"/>
              <a:gd name="connsiteX379" fmla="*/ 502546 w 1250246"/>
              <a:gd name="connsiteY379" fmla="*/ 173218 h 943990"/>
              <a:gd name="connsiteX380" fmla="*/ 508119 w 1250246"/>
              <a:gd name="connsiteY380" fmla="*/ 174903 h 943990"/>
              <a:gd name="connsiteX381" fmla="*/ 508093 w 1250246"/>
              <a:gd name="connsiteY381" fmla="*/ 174929 h 943990"/>
              <a:gd name="connsiteX382" fmla="*/ 511982 w 1250246"/>
              <a:gd name="connsiteY382" fmla="*/ 171999 h 943990"/>
              <a:gd name="connsiteX383" fmla="*/ 480019 w 1250246"/>
              <a:gd name="connsiteY383" fmla="*/ 96122 h 943990"/>
              <a:gd name="connsiteX384" fmla="*/ 464724 w 1250246"/>
              <a:gd name="connsiteY384" fmla="*/ 170911 h 943990"/>
              <a:gd name="connsiteX385" fmla="*/ 469209 w 1250246"/>
              <a:gd name="connsiteY385" fmla="*/ 173944 h 943990"/>
              <a:gd name="connsiteX386" fmla="*/ 474808 w 1250246"/>
              <a:gd name="connsiteY386" fmla="*/ 172233 h 943990"/>
              <a:gd name="connsiteX387" fmla="*/ 482300 w 1250246"/>
              <a:gd name="connsiteY387" fmla="*/ 175629 h 943990"/>
              <a:gd name="connsiteX388" fmla="*/ 485670 w 1250246"/>
              <a:gd name="connsiteY388" fmla="*/ 173762 h 943990"/>
              <a:gd name="connsiteX389" fmla="*/ 485670 w 1250246"/>
              <a:gd name="connsiteY389" fmla="*/ 97989 h 943990"/>
              <a:gd name="connsiteX390" fmla="*/ 480019 w 1250246"/>
              <a:gd name="connsiteY390" fmla="*/ 96122 h 943990"/>
              <a:gd name="connsiteX391" fmla="*/ 501794 w 1250246"/>
              <a:gd name="connsiteY391" fmla="*/ 93478 h 943990"/>
              <a:gd name="connsiteX392" fmla="*/ 497880 w 1250246"/>
              <a:gd name="connsiteY392" fmla="*/ 96071 h 943990"/>
              <a:gd name="connsiteX393" fmla="*/ 513485 w 1250246"/>
              <a:gd name="connsiteY393" fmla="*/ 171507 h 943990"/>
              <a:gd name="connsiteX394" fmla="*/ 515870 w 1250246"/>
              <a:gd name="connsiteY394" fmla="*/ 171196 h 943990"/>
              <a:gd name="connsiteX395" fmla="*/ 520674 w 1250246"/>
              <a:gd name="connsiteY395" fmla="*/ 172435 h 943990"/>
              <a:gd name="connsiteX396" fmla="*/ 520666 w 1250246"/>
              <a:gd name="connsiteY396" fmla="*/ 172440 h 943990"/>
              <a:gd name="connsiteX397" fmla="*/ 520692 w 1250246"/>
              <a:gd name="connsiteY397" fmla="*/ 172440 h 943990"/>
              <a:gd name="connsiteX398" fmla="*/ 520674 w 1250246"/>
              <a:gd name="connsiteY398" fmla="*/ 172435 h 943990"/>
              <a:gd name="connsiteX399" fmla="*/ 527665 w 1250246"/>
              <a:gd name="connsiteY399" fmla="*/ 168500 h 943990"/>
              <a:gd name="connsiteX400" fmla="*/ 474730 w 1250246"/>
              <a:gd name="connsiteY400" fmla="*/ 92441 h 943990"/>
              <a:gd name="connsiteX401" fmla="*/ 448729 w 1250246"/>
              <a:gd name="connsiteY401" fmla="*/ 167852 h 943990"/>
              <a:gd name="connsiteX402" fmla="*/ 456299 w 1250246"/>
              <a:gd name="connsiteY402" fmla="*/ 171818 h 943990"/>
              <a:gd name="connsiteX403" fmla="*/ 461561 w 1250246"/>
              <a:gd name="connsiteY403" fmla="*/ 170366 h 943990"/>
              <a:gd name="connsiteX404" fmla="*/ 461561 w 1250246"/>
              <a:gd name="connsiteY404" fmla="*/ 170340 h 943990"/>
              <a:gd name="connsiteX405" fmla="*/ 463220 w 1250246"/>
              <a:gd name="connsiteY405" fmla="*/ 170496 h 943990"/>
              <a:gd name="connsiteX406" fmla="*/ 478593 w 1250246"/>
              <a:gd name="connsiteY406" fmla="*/ 95345 h 943990"/>
              <a:gd name="connsiteX407" fmla="*/ 474730 w 1250246"/>
              <a:gd name="connsiteY407" fmla="*/ 92441 h 943990"/>
              <a:gd name="connsiteX408" fmla="*/ 505138 w 1250246"/>
              <a:gd name="connsiteY408" fmla="*/ 89486 h 943990"/>
              <a:gd name="connsiteX409" fmla="*/ 503064 w 1250246"/>
              <a:gd name="connsiteY409" fmla="*/ 92260 h 943990"/>
              <a:gd name="connsiteX410" fmla="*/ 529324 w 1250246"/>
              <a:gd name="connsiteY410" fmla="*/ 168474 h 943990"/>
              <a:gd name="connsiteX411" fmla="*/ 537127 w 1250246"/>
              <a:gd name="connsiteY411" fmla="*/ 173166 h 943990"/>
              <a:gd name="connsiteX412" fmla="*/ 537127 w 1250246"/>
              <a:gd name="connsiteY412" fmla="*/ 173140 h 943990"/>
              <a:gd name="connsiteX413" fmla="*/ 545397 w 1250246"/>
              <a:gd name="connsiteY413" fmla="*/ 167411 h 943990"/>
              <a:gd name="connsiteX414" fmla="*/ 510737 w 1250246"/>
              <a:gd name="connsiteY414" fmla="*/ 97859 h 943990"/>
              <a:gd name="connsiteX415" fmla="*/ 505138 w 1250246"/>
              <a:gd name="connsiteY415" fmla="*/ 89486 h 943990"/>
              <a:gd name="connsiteX416" fmla="*/ 471412 w 1250246"/>
              <a:gd name="connsiteY416" fmla="*/ 86635 h 943990"/>
              <a:gd name="connsiteX417" fmla="*/ 429157 w 1250246"/>
              <a:gd name="connsiteY417" fmla="*/ 166270 h 943990"/>
              <a:gd name="connsiteX418" fmla="*/ 438879 w 1250246"/>
              <a:gd name="connsiteY418" fmla="*/ 175732 h 943990"/>
              <a:gd name="connsiteX419" fmla="*/ 447070 w 1250246"/>
              <a:gd name="connsiteY419" fmla="*/ 167955 h 943990"/>
              <a:gd name="connsiteX420" fmla="*/ 473564 w 1250246"/>
              <a:gd name="connsiteY420" fmla="*/ 91119 h 943990"/>
              <a:gd name="connsiteX421" fmla="*/ 471412 w 1250246"/>
              <a:gd name="connsiteY421" fmla="*/ 86635 h 943990"/>
              <a:gd name="connsiteX422" fmla="*/ 486085 w 1250246"/>
              <a:gd name="connsiteY422" fmla="*/ 31859 h 943990"/>
              <a:gd name="connsiteX423" fmla="*/ 490440 w 1250246"/>
              <a:gd name="connsiteY423" fmla="*/ 31859 h 943990"/>
              <a:gd name="connsiteX424" fmla="*/ 490440 w 1250246"/>
              <a:gd name="connsiteY424" fmla="*/ 56330 h 943990"/>
              <a:gd name="connsiteX425" fmla="*/ 499409 w 1250246"/>
              <a:gd name="connsiteY425" fmla="*/ 56330 h 943990"/>
              <a:gd name="connsiteX426" fmla="*/ 499409 w 1250246"/>
              <a:gd name="connsiteY426" fmla="*/ 67737 h 943990"/>
              <a:gd name="connsiteX427" fmla="*/ 538009 w 1250246"/>
              <a:gd name="connsiteY427" fmla="*/ 88397 h 943990"/>
              <a:gd name="connsiteX428" fmla="*/ 538009 w 1250246"/>
              <a:gd name="connsiteY428" fmla="*/ 88449 h 943990"/>
              <a:gd name="connsiteX429" fmla="*/ 545319 w 1250246"/>
              <a:gd name="connsiteY429" fmla="*/ 89201 h 943990"/>
              <a:gd name="connsiteX430" fmla="*/ 545112 w 1250246"/>
              <a:gd name="connsiteY430" fmla="*/ 91327 h 943990"/>
              <a:gd name="connsiteX431" fmla="*/ 538086 w 1250246"/>
              <a:gd name="connsiteY431" fmla="*/ 90601 h 943990"/>
              <a:gd name="connsiteX432" fmla="*/ 521366 w 1250246"/>
              <a:gd name="connsiteY432" fmla="*/ 100633 h 943990"/>
              <a:gd name="connsiteX433" fmla="*/ 513096 w 1250246"/>
              <a:gd name="connsiteY433" fmla="*/ 99207 h 943990"/>
              <a:gd name="connsiteX434" fmla="*/ 546460 w 1250246"/>
              <a:gd name="connsiteY434" fmla="*/ 166167 h 943990"/>
              <a:gd name="connsiteX435" fmla="*/ 553822 w 1250246"/>
              <a:gd name="connsiteY435" fmla="*/ 124119 h 943990"/>
              <a:gd name="connsiteX436" fmla="*/ 548896 w 1250246"/>
              <a:gd name="connsiteY436" fmla="*/ 123679 h 943990"/>
              <a:gd name="connsiteX437" fmla="*/ 545915 w 1250246"/>
              <a:gd name="connsiteY437" fmla="*/ 122175 h 943990"/>
              <a:gd name="connsiteX438" fmla="*/ 558851 w 1250246"/>
              <a:gd name="connsiteY438" fmla="*/ 113024 h 943990"/>
              <a:gd name="connsiteX439" fmla="*/ 566420 w 1250246"/>
              <a:gd name="connsiteY439" fmla="*/ 109758 h 943990"/>
              <a:gd name="connsiteX440" fmla="*/ 570594 w 1250246"/>
              <a:gd name="connsiteY440" fmla="*/ 111184 h 943990"/>
              <a:gd name="connsiteX441" fmla="*/ 576012 w 1250246"/>
              <a:gd name="connsiteY441" fmla="*/ 110536 h 943990"/>
              <a:gd name="connsiteX442" fmla="*/ 581948 w 1250246"/>
              <a:gd name="connsiteY442" fmla="*/ 111573 h 943990"/>
              <a:gd name="connsiteX443" fmla="*/ 581197 w 1250246"/>
              <a:gd name="connsiteY443" fmla="*/ 115617 h 943990"/>
              <a:gd name="connsiteX444" fmla="*/ 582700 w 1250246"/>
              <a:gd name="connsiteY444" fmla="*/ 118598 h 943990"/>
              <a:gd name="connsiteX445" fmla="*/ 583335 w 1250246"/>
              <a:gd name="connsiteY445" fmla="*/ 118997 h 943990"/>
              <a:gd name="connsiteX446" fmla="*/ 582078 w 1250246"/>
              <a:gd name="connsiteY446" fmla="*/ 122434 h 943990"/>
              <a:gd name="connsiteX447" fmla="*/ 581845 w 1250246"/>
              <a:gd name="connsiteY447" fmla="*/ 122460 h 943990"/>
              <a:gd name="connsiteX448" fmla="*/ 579097 w 1250246"/>
              <a:gd name="connsiteY448" fmla="*/ 122460 h 943990"/>
              <a:gd name="connsiteX449" fmla="*/ 577412 w 1250246"/>
              <a:gd name="connsiteY449" fmla="*/ 128915 h 943990"/>
              <a:gd name="connsiteX450" fmla="*/ 567924 w 1250246"/>
              <a:gd name="connsiteY450" fmla="*/ 131145 h 943990"/>
              <a:gd name="connsiteX451" fmla="*/ 565669 w 1250246"/>
              <a:gd name="connsiteY451" fmla="*/ 179854 h 943990"/>
              <a:gd name="connsiteX452" fmla="*/ 534016 w 1250246"/>
              <a:gd name="connsiteY452" fmla="*/ 208603 h 943990"/>
              <a:gd name="connsiteX453" fmla="*/ 542623 w 1250246"/>
              <a:gd name="connsiteY453" fmla="*/ 212491 h 943990"/>
              <a:gd name="connsiteX454" fmla="*/ 542312 w 1250246"/>
              <a:gd name="connsiteY454" fmla="*/ 225660 h 943990"/>
              <a:gd name="connsiteX455" fmla="*/ 530932 w 1250246"/>
              <a:gd name="connsiteY455" fmla="*/ 227164 h 943990"/>
              <a:gd name="connsiteX456" fmla="*/ 512785 w 1250246"/>
              <a:gd name="connsiteY456" fmla="*/ 223483 h 943990"/>
              <a:gd name="connsiteX457" fmla="*/ 510478 w 1250246"/>
              <a:gd name="connsiteY457" fmla="*/ 226905 h 943990"/>
              <a:gd name="connsiteX458" fmla="*/ 502727 w 1250246"/>
              <a:gd name="connsiteY458" fmla="*/ 229004 h 943990"/>
              <a:gd name="connsiteX459" fmla="*/ 479033 w 1250246"/>
              <a:gd name="connsiteY459" fmla="*/ 224183 h 943990"/>
              <a:gd name="connsiteX460" fmla="*/ 478230 w 1250246"/>
              <a:gd name="connsiteY460" fmla="*/ 225816 h 943990"/>
              <a:gd name="connsiteX461" fmla="*/ 470660 w 1250246"/>
              <a:gd name="connsiteY461" fmla="*/ 228849 h 943990"/>
              <a:gd name="connsiteX462" fmla="*/ 433201 w 1250246"/>
              <a:gd name="connsiteY462" fmla="*/ 220476 h 943990"/>
              <a:gd name="connsiteX463" fmla="*/ 428224 w 1250246"/>
              <a:gd name="connsiteY463" fmla="*/ 210443 h 943990"/>
              <a:gd name="connsiteX464" fmla="*/ 434083 w 1250246"/>
              <a:gd name="connsiteY464" fmla="*/ 203341 h 943990"/>
              <a:gd name="connsiteX465" fmla="*/ 431283 w 1250246"/>
              <a:gd name="connsiteY465" fmla="*/ 201319 h 943990"/>
              <a:gd name="connsiteX466" fmla="*/ 410519 w 1250246"/>
              <a:gd name="connsiteY466" fmla="*/ 156160 h 943990"/>
              <a:gd name="connsiteX467" fmla="*/ 409689 w 1250246"/>
              <a:gd name="connsiteY467" fmla="*/ 142525 h 943990"/>
              <a:gd name="connsiteX468" fmla="*/ 407149 w 1250246"/>
              <a:gd name="connsiteY468" fmla="*/ 129097 h 943990"/>
              <a:gd name="connsiteX469" fmla="*/ 399916 w 1250246"/>
              <a:gd name="connsiteY469" fmla="*/ 129978 h 943990"/>
              <a:gd name="connsiteX470" fmla="*/ 397946 w 1250246"/>
              <a:gd name="connsiteY470" fmla="*/ 123653 h 943990"/>
              <a:gd name="connsiteX471" fmla="*/ 392865 w 1250246"/>
              <a:gd name="connsiteY471" fmla="*/ 121942 h 943990"/>
              <a:gd name="connsiteX472" fmla="*/ 395561 w 1250246"/>
              <a:gd name="connsiteY472" fmla="*/ 118909 h 943990"/>
              <a:gd name="connsiteX473" fmla="*/ 395224 w 1250246"/>
              <a:gd name="connsiteY473" fmla="*/ 116213 h 943990"/>
              <a:gd name="connsiteX474" fmla="*/ 397039 w 1250246"/>
              <a:gd name="connsiteY474" fmla="*/ 111650 h 943990"/>
              <a:gd name="connsiteX475" fmla="*/ 405852 w 1250246"/>
              <a:gd name="connsiteY475" fmla="*/ 112039 h 943990"/>
              <a:gd name="connsiteX476" fmla="*/ 410830 w 1250246"/>
              <a:gd name="connsiteY476" fmla="*/ 110276 h 943990"/>
              <a:gd name="connsiteX477" fmla="*/ 418555 w 1250246"/>
              <a:gd name="connsiteY477" fmla="*/ 113672 h 943990"/>
              <a:gd name="connsiteX478" fmla="*/ 431179 w 1250246"/>
              <a:gd name="connsiteY478" fmla="*/ 121553 h 943990"/>
              <a:gd name="connsiteX479" fmla="*/ 427421 w 1250246"/>
              <a:gd name="connsiteY479" fmla="*/ 123575 h 943990"/>
              <a:gd name="connsiteX480" fmla="*/ 423402 w 1250246"/>
              <a:gd name="connsiteY480" fmla="*/ 124068 h 943990"/>
              <a:gd name="connsiteX481" fmla="*/ 428224 w 1250246"/>
              <a:gd name="connsiteY481" fmla="*/ 164534 h 943990"/>
              <a:gd name="connsiteX482" fmla="*/ 468120 w 1250246"/>
              <a:gd name="connsiteY482" fmla="*/ 89331 h 943990"/>
              <a:gd name="connsiteX483" fmla="*/ 452151 w 1250246"/>
              <a:gd name="connsiteY483" fmla="*/ 94697 h 943990"/>
              <a:gd name="connsiteX484" fmla="*/ 434342 w 1250246"/>
              <a:gd name="connsiteY484" fmla="*/ 79869 h 943990"/>
              <a:gd name="connsiteX485" fmla="*/ 429261 w 1250246"/>
              <a:gd name="connsiteY485" fmla="*/ 79350 h 943990"/>
              <a:gd name="connsiteX486" fmla="*/ 429468 w 1250246"/>
              <a:gd name="connsiteY486" fmla="*/ 77224 h 943990"/>
              <a:gd name="connsiteX487" fmla="*/ 436779 w 1250246"/>
              <a:gd name="connsiteY487" fmla="*/ 77976 h 943990"/>
              <a:gd name="connsiteX488" fmla="*/ 478048 w 1250246"/>
              <a:gd name="connsiteY488" fmla="*/ 67685 h 943990"/>
              <a:gd name="connsiteX489" fmla="*/ 478048 w 1250246"/>
              <a:gd name="connsiteY489" fmla="*/ 56253 h 943990"/>
              <a:gd name="connsiteX490" fmla="*/ 486085 w 1250246"/>
              <a:gd name="connsiteY490" fmla="*/ 56253 h 943990"/>
              <a:gd name="connsiteX491" fmla="*/ 486085 w 1250246"/>
              <a:gd name="connsiteY491" fmla="*/ 52779 h 943990"/>
              <a:gd name="connsiteX492" fmla="*/ 463428 w 1250246"/>
              <a:gd name="connsiteY492" fmla="*/ 48528 h 943990"/>
              <a:gd name="connsiteX493" fmla="*/ 435275 w 1250246"/>
              <a:gd name="connsiteY493" fmla="*/ 47957 h 943990"/>
              <a:gd name="connsiteX494" fmla="*/ 450674 w 1250246"/>
              <a:gd name="connsiteY494" fmla="*/ 40336 h 943990"/>
              <a:gd name="connsiteX495" fmla="*/ 486085 w 1250246"/>
              <a:gd name="connsiteY495" fmla="*/ 37692 h 943990"/>
              <a:gd name="connsiteX496" fmla="*/ 375289 w 1250246"/>
              <a:gd name="connsiteY496" fmla="*/ 16850 h 943990"/>
              <a:gd name="connsiteX497" fmla="*/ 375289 w 1250246"/>
              <a:gd name="connsiteY497" fmla="*/ 221746 h 943990"/>
              <a:gd name="connsiteX498" fmla="*/ 703787 w 1250246"/>
              <a:gd name="connsiteY498" fmla="*/ 606964 h 943990"/>
              <a:gd name="connsiteX499" fmla="*/ 813416 w 1250246"/>
              <a:gd name="connsiteY499" fmla="*/ 583400 h 943990"/>
              <a:gd name="connsiteX500" fmla="*/ 821374 w 1250246"/>
              <a:gd name="connsiteY500" fmla="*/ 581689 h 943990"/>
              <a:gd name="connsiteX501" fmla="*/ 822982 w 1250246"/>
              <a:gd name="connsiteY501" fmla="*/ 581352 h 943990"/>
              <a:gd name="connsiteX502" fmla="*/ 823163 w 1250246"/>
              <a:gd name="connsiteY502" fmla="*/ 581274 h 943990"/>
              <a:gd name="connsiteX503" fmla="*/ 823344 w 1250246"/>
              <a:gd name="connsiteY503" fmla="*/ 581274 h 943990"/>
              <a:gd name="connsiteX504" fmla="*/ 866869 w 1250246"/>
              <a:gd name="connsiteY504" fmla="*/ 554392 h 943990"/>
              <a:gd name="connsiteX505" fmla="*/ 874854 w 1250246"/>
              <a:gd name="connsiteY505" fmla="*/ 512837 h 943990"/>
              <a:gd name="connsiteX506" fmla="*/ 874854 w 1250246"/>
              <a:gd name="connsiteY506" fmla="*/ 384622 h 943990"/>
              <a:gd name="connsiteX507" fmla="*/ 560691 w 1250246"/>
              <a:gd name="connsiteY507" fmla="*/ 16850 h 943990"/>
              <a:gd name="connsiteX508" fmla="*/ 358439 w 1250246"/>
              <a:gd name="connsiteY508" fmla="*/ 0 h 943990"/>
              <a:gd name="connsiteX509" fmla="*/ 891730 w 1250246"/>
              <a:gd name="connsiteY509" fmla="*/ 0 h 943990"/>
              <a:gd name="connsiteX510" fmla="*/ 891730 w 1250246"/>
              <a:gd name="connsiteY510" fmla="*/ 512630 h 943990"/>
              <a:gd name="connsiteX511" fmla="*/ 881594 w 1250246"/>
              <a:gd name="connsiteY511" fmla="*/ 562636 h 943990"/>
              <a:gd name="connsiteX512" fmla="*/ 826533 w 1250246"/>
              <a:gd name="connsiteY512" fmla="*/ 597839 h 943990"/>
              <a:gd name="connsiteX513" fmla="*/ 824926 w 1250246"/>
              <a:gd name="connsiteY513" fmla="*/ 598176 h 943990"/>
              <a:gd name="connsiteX514" fmla="*/ 675142 w 1250246"/>
              <a:gd name="connsiteY514" fmla="*/ 630606 h 943990"/>
              <a:gd name="connsiteX515" fmla="*/ 633587 w 1250246"/>
              <a:gd name="connsiteY515" fmla="*/ 652485 h 943990"/>
              <a:gd name="connsiteX516" fmla="*/ 625395 w 1250246"/>
              <a:gd name="connsiteY516" fmla="*/ 661195 h 943990"/>
              <a:gd name="connsiteX517" fmla="*/ 617800 w 1250246"/>
              <a:gd name="connsiteY517" fmla="*/ 653159 h 943990"/>
              <a:gd name="connsiteX518" fmla="*/ 575727 w 1250246"/>
              <a:gd name="connsiteY518" fmla="*/ 630684 h 943990"/>
              <a:gd name="connsiteX519" fmla="*/ 424439 w 1250246"/>
              <a:gd name="connsiteY519" fmla="*/ 598099 h 943990"/>
              <a:gd name="connsiteX520" fmla="*/ 420706 w 1250246"/>
              <a:gd name="connsiteY520" fmla="*/ 597269 h 943990"/>
              <a:gd name="connsiteX521" fmla="*/ 369716 w 1250246"/>
              <a:gd name="connsiteY521" fmla="*/ 565384 h 943990"/>
              <a:gd name="connsiteX522" fmla="*/ 369741 w 1250246"/>
              <a:gd name="connsiteY522" fmla="*/ 565384 h 943990"/>
              <a:gd name="connsiteX523" fmla="*/ 367927 w 1250246"/>
              <a:gd name="connsiteY523" fmla="*/ 562065 h 943990"/>
              <a:gd name="connsiteX524" fmla="*/ 358439 w 1250246"/>
              <a:gd name="connsiteY524" fmla="*/ 513071 h 943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</a:cxnLst>
            <a:rect l="l" t="t" r="r" b="b"/>
            <a:pathLst>
              <a:path w="1250246" h="943990">
                <a:moveTo>
                  <a:pt x="1183131" y="814997"/>
                </a:moveTo>
                <a:cubicBezTo>
                  <a:pt x="1157053" y="814997"/>
                  <a:pt x="1143936" y="836824"/>
                  <a:pt x="1143936" y="866558"/>
                </a:cubicBezTo>
                <a:cubicBezTo>
                  <a:pt x="1143936" y="896292"/>
                  <a:pt x="1157364" y="918975"/>
                  <a:pt x="1183131" y="918975"/>
                </a:cubicBezTo>
                <a:cubicBezTo>
                  <a:pt x="1208043" y="918975"/>
                  <a:pt x="1221860" y="897562"/>
                  <a:pt x="1221860" y="866558"/>
                </a:cubicBezTo>
                <a:cubicBezTo>
                  <a:pt x="1221860" y="835554"/>
                  <a:pt x="1209210" y="814997"/>
                  <a:pt x="1183131" y="814997"/>
                </a:cubicBezTo>
                <a:close/>
                <a:moveTo>
                  <a:pt x="230768" y="814608"/>
                </a:moveTo>
                <a:cubicBezTo>
                  <a:pt x="203445" y="814608"/>
                  <a:pt x="190691" y="838639"/>
                  <a:pt x="190691" y="867129"/>
                </a:cubicBezTo>
                <a:cubicBezTo>
                  <a:pt x="190691" y="895618"/>
                  <a:pt x="203652" y="919468"/>
                  <a:pt x="230768" y="919468"/>
                </a:cubicBezTo>
                <a:cubicBezTo>
                  <a:pt x="257883" y="919468"/>
                  <a:pt x="270637" y="895618"/>
                  <a:pt x="270637" y="867129"/>
                </a:cubicBezTo>
                <a:cubicBezTo>
                  <a:pt x="270637" y="838743"/>
                  <a:pt x="258091" y="814608"/>
                  <a:pt x="230768" y="814608"/>
                </a:cubicBezTo>
                <a:close/>
                <a:moveTo>
                  <a:pt x="505915" y="814297"/>
                </a:moveTo>
                <a:cubicBezTo>
                  <a:pt x="482455" y="814297"/>
                  <a:pt x="467212" y="832547"/>
                  <a:pt x="466045" y="853597"/>
                </a:cubicBezTo>
                <a:lnTo>
                  <a:pt x="543089" y="853597"/>
                </a:lnTo>
                <a:cubicBezTo>
                  <a:pt x="542985" y="830914"/>
                  <a:pt x="529376" y="814297"/>
                  <a:pt x="505915" y="814297"/>
                </a:cubicBezTo>
                <a:close/>
                <a:moveTo>
                  <a:pt x="822463" y="792366"/>
                </a:moveTo>
                <a:lnTo>
                  <a:pt x="851341" y="792366"/>
                </a:lnTo>
                <a:lnTo>
                  <a:pt x="851341" y="883227"/>
                </a:lnTo>
                <a:cubicBezTo>
                  <a:pt x="851341" y="903421"/>
                  <a:pt x="863707" y="916356"/>
                  <a:pt x="881568" y="916356"/>
                </a:cubicBezTo>
                <a:cubicBezTo>
                  <a:pt x="897796" y="916356"/>
                  <a:pt x="916538" y="904380"/>
                  <a:pt x="916434" y="879183"/>
                </a:cubicBezTo>
                <a:lnTo>
                  <a:pt x="916434" y="792392"/>
                </a:lnTo>
                <a:lnTo>
                  <a:pt x="945391" y="792392"/>
                </a:lnTo>
                <a:lnTo>
                  <a:pt x="945391" y="940698"/>
                </a:lnTo>
                <a:lnTo>
                  <a:pt x="917005" y="940698"/>
                </a:lnTo>
                <a:lnTo>
                  <a:pt x="917005" y="915008"/>
                </a:lnTo>
                <a:lnTo>
                  <a:pt x="915449" y="915008"/>
                </a:lnTo>
                <a:cubicBezTo>
                  <a:pt x="908580" y="930847"/>
                  <a:pt x="893415" y="942616"/>
                  <a:pt x="871121" y="942616"/>
                </a:cubicBezTo>
                <a:cubicBezTo>
                  <a:pt x="842631" y="942616"/>
                  <a:pt x="822463" y="923485"/>
                  <a:pt x="822463" y="886700"/>
                </a:cubicBezTo>
                <a:close/>
                <a:moveTo>
                  <a:pt x="505734" y="790474"/>
                </a:moveTo>
                <a:cubicBezTo>
                  <a:pt x="539330" y="790474"/>
                  <a:pt x="571397" y="811420"/>
                  <a:pt x="571397" y="865003"/>
                </a:cubicBezTo>
                <a:lnTo>
                  <a:pt x="571397" y="875243"/>
                </a:lnTo>
                <a:lnTo>
                  <a:pt x="465968" y="875243"/>
                </a:lnTo>
                <a:cubicBezTo>
                  <a:pt x="466745" y="903836"/>
                  <a:pt x="483362" y="919856"/>
                  <a:pt x="508067" y="919856"/>
                </a:cubicBezTo>
                <a:cubicBezTo>
                  <a:pt x="524476" y="919856"/>
                  <a:pt x="537023" y="912702"/>
                  <a:pt x="542233" y="898703"/>
                </a:cubicBezTo>
                <a:lnTo>
                  <a:pt x="569556" y="903628"/>
                </a:lnTo>
                <a:cubicBezTo>
                  <a:pt x="562972" y="927763"/>
                  <a:pt x="540108" y="943706"/>
                  <a:pt x="507756" y="943706"/>
                </a:cubicBezTo>
                <a:cubicBezTo>
                  <a:pt x="463997" y="943706"/>
                  <a:pt x="437167" y="913090"/>
                  <a:pt x="437167" y="867518"/>
                </a:cubicBezTo>
                <a:cubicBezTo>
                  <a:pt x="437167" y="821945"/>
                  <a:pt x="464412" y="790474"/>
                  <a:pt x="505734" y="790474"/>
                </a:cubicBezTo>
                <a:close/>
                <a:moveTo>
                  <a:pt x="230664" y="790474"/>
                </a:moveTo>
                <a:cubicBezTo>
                  <a:pt x="272478" y="790474"/>
                  <a:pt x="299801" y="821374"/>
                  <a:pt x="299801" y="867232"/>
                </a:cubicBezTo>
                <a:cubicBezTo>
                  <a:pt x="299801" y="913090"/>
                  <a:pt x="272478" y="943706"/>
                  <a:pt x="230664" y="943706"/>
                </a:cubicBezTo>
                <a:cubicBezTo>
                  <a:pt x="188850" y="943706"/>
                  <a:pt x="161527" y="913090"/>
                  <a:pt x="161527" y="867232"/>
                </a:cubicBezTo>
                <a:cubicBezTo>
                  <a:pt x="161527" y="821089"/>
                  <a:pt x="188850" y="790474"/>
                  <a:pt x="230664" y="790474"/>
                </a:cubicBezTo>
                <a:close/>
                <a:moveTo>
                  <a:pt x="1176962" y="790448"/>
                </a:moveTo>
                <a:cubicBezTo>
                  <a:pt x="1204570" y="790448"/>
                  <a:pt x="1214421" y="807246"/>
                  <a:pt x="1219631" y="816423"/>
                </a:cubicBezTo>
                <a:lnTo>
                  <a:pt x="1221368" y="816423"/>
                </a:lnTo>
                <a:lnTo>
                  <a:pt x="1221368" y="792392"/>
                </a:lnTo>
                <a:lnTo>
                  <a:pt x="1250246" y="792392"/>
                </a:lnTo>
                <a:lnTo>
                  <a:pt x="1250246" y="940673"/>
                </a:lnTo>
                <a:lnTo>
                  <a:pt x="1222042" y="940673"/>
                </a:lnTo>
                <a:lnTo>
                  <a:pt x="1222042" y="917601"/>
                </a:lnTo>
                <a:lnTo>
                  <a:pt x="1219631" y="917601"/>
                </a:lnTo>
                <a:cubicBezTo>
                  <a:pt x="1214421" y="927063"/>
                  <a:pt x="1203792" y="943576"/>
                  <a:pt x="1176754" y="943576"/>
                </a:cubicBezTo>
                <a:cubicBezTo>
                  <a:pt x="1140747" y="943576"/>
                  <a:pt x="1114772" y="914905"/>
                  <a:pt x="1114772" y="866818"/>
                </a:cubicBezTo>
                <a:cubicBezTo>
                  <a:pt x="1114772" y="818730"/>
                  <a:pt x="1141136" y="790448"/>
                  <a:pt x="1176962" y="790448"/>
                </a:cubicBezTo>
                <a:close/>
                <a:moveTo>
                  <a:pt x="1044598" y="790448"/>
                </a:moveTo>
                <a:cubicBezTo>
                  <a:pt x="1074928" y="790448"/>
                  <a:pt x="1095096" y="809683"/>
                  <a:pt x="1095096" y="846364"/>
                </a:cubicBezTo>
                <a:lnTo>
                  <a:pt x="1095096" y="940698"/>
                </a:lnTo>
                <a:lnTo>
                  <a:pt x="1066218" y="940698"/>
                </a:lnTo>
                <a:lnTo>
                  <a:pt x="1066218" y="849838"/>
                </a:lnTo>
                <a:cubicBezTo>
                  <a:pt x="1066218" y="828296"/>
                  <a:pt x="1054811" y="815464"/>
                  <a:pt x="1034747" y="815464"/>
                </a:cubicBezTo>
                <a:cubicBezTo>
                  <a:pt x="1014682" y="815464"/>
                  <a:pt x="1000191" y="828970"/>
                  <a:pt x="1000191" y="852638"/>
                </a:cubicBezTo>
                <a:lnTo>
                  <a:pt x="1000191" y="940698"/>
                </a:lnTo>
                <a:lnTo>
                  <a:pt x="971313" y="940698"/>
                </a:lnTo>
                <a:lnTo>
                  <a:pt x="971313" y="792392"/>
                </a:lnTo>
                <a:lnTo>
                  <a:pt x="999025" y="792392"/>
                </a:lnTo>
                <a:lnTo>
                  <a:pt x="999025" y="816527"/>
                </a:lnTo>
                <a:lnTo>
                  <a:pt x="1000865" y="816527"/>
                </a:lnTo>
                <a:cubicBezTo>
                  <a:pt x="1007709" y="800791"/>
                  <a:pt x="1022304" y="790448"/>
                  <a:pt x="1044598" y="790448"/>
                </a:cubicBezTo>
                <a:close/>
                <a:moveTo>
                  <a:pt x="664280" y="790448"/>
                </a:moveTo>
                <a:cubicBezTo>
                  <a:pt x="694610" y="790448"/>
                  <a:pt x="714778" y="809683"/>
                  <a:pt x="714778" y="846364"/>
                </a:cubicBezTo>
                <a:lnTo>
                  <a:pt x="714778" y="940698"/>
                </a:lnTo>
                <a:lnTo>
                  <a:pt x="685900" y="940698"/>
                </a:lnTo>
                <a:lnTo>
                  <a:pt x="685900" y="849838"/>
                </a:lnTo>
                <a:cubicBezTo>
                  <a:pt x="685900" y="828296"/>
                  <a:pt x="674493" y="815464"/>
                  <a:pt x="654429" y="815464"/>
                </a:cubicBezTo>
                <a:cubicBezTo>
                  <a:pt x="634364" y="815464"/>
                  <a:pt x="619873" y="828970"/>
                  <a:pt x="619873" y="852638"/>
                </a:cubicBezTo>
                <a:lnTo>
                  <a:pt x="619873" y="940698"/>
                </a:lnTo>
                <a:lnTo>
                  <a:pt x="590995" y="940698"/>
                </a:lnTo>
                <a:lnTo>
                  <a:pt x="590995" y="792392"/>
                </a:lnTo>
                <a:lnTo>
                  <a:pt x="618707" y="792392"/>
                </a:lnTo>
                <a:lnTo>
                  <a:pt x="618707" y="816527"/>
                </a:lnTo>
                <a:lnTo>
                  <a:pt x="620547" y="816527"/>
                </a:lnTo>
                <a:cubicBezTo>
                  <a:pt x="627391" y="800791"/>
                  <a:pt x="641986" y="790448"/>
                  <a:pt x="664280" y="790448"/>
                </a:cubicBezTo>
                <a:close/>
                <a:moveTo>
                  <a:pt x="745471" y="756851"/>
                </a:moveTo>
                <a:lnTo>
                  <a:pt x="774349" y="756851"/>
                </a:lnTo>
                <a:lnTo>
                  <a:pt x="774349" y="792392"/>
                </a:lnTo>
                <a:lnTo>
                  <a:pt x="804757" y="792392"/>
                </a:lnTo>
                <a:lnTo>
                  <a:pt x="804757" y="815567"/>
                </a:lnTo>
                <a:lnTo>
                  <a:pt x="774349" y="815567"/>
                </a:lnTo>
                <a:lnTo>
                  <a:pt x="774349" y="897147"/>
                </a:lnTo>
                <a:cubicBezTo>
                  <a:pt x="774349" y="913867"/>
                  <a:pt x="782748" y="916952"/>
                  <a:pt x="792106" y="916952"/>
                </a:cubicBezTo>
                <a:cubicBezTo>
                  <a:pt x="796747" y="916952"/>
                  <a:pt x="800324" y="916097"/>
                  <a:pt x="802242" y="915708"/>
                </a:cubicBezTo>
                <a:lnTo>
                  <a:pt x="807453" y="939557"/>
                </a:lnTo>
                <a:cubicBezTo>
                  <a:pt x="804057" y="940802"/>
                  <a:pt x="797887" y="942538"/>
                  <a:pt x="788710" y="942642"/>
                </a:cubicBezTo>
                <a:lnTo>
                  <a:pt x="788736" y="942616"/>
                </a:lnTo>
                <a:cubicBezTo>
                  <a:pt x="765950" y="943109"/>
                  <a:pt x="745367" y="930069"/>
                  <a:pt x="745471" y="903135"/>
                </a:cubicBezTo>
                <a:lnTo>
                  <a:pt x="745471" y="815567"/>
                </a:lnTo>
                <a:lnTo>
                  <a:pt x="723747" y="815567"/>
                </a:lnTo>
                <a:lnTo>
                  <a:pt x="723747" y="792392"/>
                </a:lnTo>
                <a:lnTo>
                  <a:pt x="745471" y="792392"/>
                </a:lnTo>
                <a:close/>
                <a:moveTo>
                  <a:pt x="383247" y="742931"/>
                </a:moveTo>
                <a:lnTo>
                  <a:pt x="412125" y="742931"/>
                </a:lnTo>
                <a:lnTo>
                  <a:pt x="412125" y="900129"/>
                </a:lnTo>
                <a:cubicBezTo>
                  <a:pt x="412125" y="912883"/>
                  <a:pt x="414718" y="917705"/>
                  <a:pt x="423998" y="917420"/>
                </a:cubicBezTo>
                <a:cubicBezTo>
                  <a:pt x="429027" y="917316"/>
                  <a:pt x="431049" y="916642"/>
                  <a:pt x="433071" y="916072"/>
                </a:cubicBezTo>
                <a:lnTo>
                  <a:pt x="438282" y="939143"/>
                </a:lnTo>
                <a:cubicBezTo>
                  <a:pt x="434212" y="940413"/>
                  <a:pt x="428042" y="941658"/>
                  <a:pt x="420317" y="941761"/>
                </a:cubicBezTo>
                <a:cubicBezTo>
                  <a:pt x="395327" y="942150"/>
                  <a:pt x="383247" y="929604"/>
                  <a:pt x="383247" y="906143"/>
                </a:cubicBezTo>
                <a:lnTo>
                  <a:pt x="383247" y="742957"/>
                </a:lnTo>
                <a:close/>
                <a:moveTo>
                  <a:pt x="317895" y="742931"/>
                </a:moveTo>
                <a:lnTo>
                  <a:pt x="346773" y="742931"/>
                </a:lnTo>
                <a:lnTo>
                  <a:pt x="346773" y="900129"/>
                </a:lnTo>
                <a:cubicBezTo>
                  <a:pt x="346773" y="912883"/>
                  <a:pt x="349366" y="917705"/>
                  <a:pt x="358646" y="917420"/>
                </a:cubicBezTo>
                <a:cubicBezTo>
                  <a:pt x="363675" y="917316"/>
                  <a:pt x="365697" y="916642"/>
                  <a:pt x="367719" y="916072"/>
                </a:cubicBezTo>
                <a:lnTo>
                  <a:pt x="372930" y="939143"/>
                </a:lnTo>
                <a:cubicBezTo>
                  <a:pt x="368860" y="940413"/>
                  <a:pt x="362690" y="941658"/>
                  <a:pt x="354965" y="941761"/>
                </a:cubicBezTo>
                <a:cubicBezTo>
                  <a:pt x="329975" y="942150"/>
                  <a:pt x="317895" y="929604"/>
                  <a:pt x="317895" y="906143"/>
                </a:cubicBezTo>
                <a:lnTo>
                  <a:pt x="317895" y="742957"/>
                </a:lnTo>
                <a:close/>
                <a:moveTo>
                  <a:pt x="75384" y="740260"/>
                </a:moveTo>
                <a:cubicBezTo>
                  <a:pt x="115565" y="740260"/>
                  <a:pt x="143536" y="763228"/>
                  <a:pt x="144418" y="794906"/>
                </a:cubicBezTo>
                <a:lnTo>
                  <a:pt x="115643" y="794906"/>
                </a:lnTo>
                <a:cubicBezTo>
                  <a:pt x="113517" y="776656"/>
                  <a:pt x="97393" y="766028"/>
                  <a:pt x="74710" y="766028"/>
                </a:cubicBezTo>
                <a:cubicBezTo>
                  <a:pt x="50369" y="766028"/>
                  <a:pt x="35022" y="778497"/>
                  <a:pt x="35022" y="795295"/>
                </a:cubicBezTo>
                <a:cubicBezTo>
                  <a:pt x="34944" y="814219"/>
                  <a:pt x="55501" y="821451"/>
                  <a:pt x="70952" y="825418"/>
                </a:cubicBezTo>
                <a:lnTo>
                  <a:pt x="90264" y="830447"/>
                </a:lnTo>
                <a:cubicBezTo>
                  <a:pt x="115384" y="836616"/>
                  <a:pt x="147140" y="850433"/>
                  <a:pt x="147140" y="886052"/>
                </a:cubicBezTo>
                <a:cubicBezTo>
                  <a:pt x="147140" y="919570"/>
                  <a:pt x="118287" y="943990"/>
                  <a:pt x="73959" y="943990"/>
                </a:cubicBezTo>
                <a:cubicBezTo>
                  <a:pt x="29630" y="943990"/>
                  <a:pt x="1918" y="921877"/>
                  <a:pt x="0" y="886052"/>
                </a:cubicBezTo>
                <a:lnTo>
                  <a:pt x="29941" y="886052"/>
                </a:lnTo>
                <a:cubicBezTo>
                  <a:pt x="31678" y="907568"/>
                  <a:pt x="50809" y="917808"/>
                  <a:pt x="73777" y="917808"/>
                </a:cubicBezTo>
                <a:lnTo>
                  <a:pt x="73725" y="917833"/>
                </a:lnTo>
                <a:cubicBezTo>
                  <a:pt x="99130" y="917833"/>
                  <a:pt x="117561" y="905079"/>
                  <a:pt x="117561" y="885767"/>
                </a:cubicBezTo>
                <a:cubicBezTo>
                  <a:pt x="117561" y="868191"/>
                  <a:pt x="101256" y="861243"/>
                  <a:pt x="80102" y="855644"/>
                </a:cubicBezTo>
                <a:lnTo>
                  <a:pt x="56746" y="849267"/>
                </a:lnTo>
                <a:cubicBezTo>
                  <a:pt x="24990" y="840686"/>
                  <a:pt x="5288" y="824562"/>
                  <a:pt x="5288" y="797032"/>
                </a:cubicBezTo>
                <a:cubicBezTo>
                  <a:pt x="5288" y="762943"/>
                  <a:pt x="35696" y="740260"/>
                  <a:pt x="75384" y="740260"/>
                </a:cubicBezTo>
                <a:close/>
                <a:moveTo>
                  <a:pt x="775672" y="423713"/>
                </a:moveTo>
                <a:cubicBezTo>
                  <a:pt x="773883" y="424387"/>
                  <a:pt x="772120" y="424776"/>
                  <a:pt x="770539" y="424957"/>
                </a:cubicBezTo>
                <a:lnTo>
                  <a:pt x="771187" y="500756"/>
                </a:lnTo>
                <a:cubicBezTo>
                  <a:pt x="772613" y="501197"/>
                  <a:pt x="773883" y="501949"/>
                  <a:pt x="774920" y="502934"/>
                </a:cubicBezTo>
                <a:cubicBezTo>
                  <a:pt x="776657" y="501249"/>
                  <a:pt x="779094" y="500212"/>
                  <a:pt x="781790" y="500212"/>
                </a:cubicBezTo>
                <a:cubicBezTo>
                  <a:pt x="783890" y="500212"/>
                  <a:pt x="785782" y="500860"/>
                  <a:pt x="787363" y="501897"/>
                </a:cubicBezTo>
                <a:lnTo>
                  <a:pt x="787337" y="501923"/>
                </a:lnTo>
                <a:cubicBezTo>
                  <a:pt x="788322" y="500653"/>
                  <a:pt x="789670" y="499642"/>
                  <a:pt x="791226" y="498994"/>
                </a:cubicBezTo>
                <a:close/>
                <a:moveTo>
                  <a:pt x="759263" y="423117"/>
                </a:moveTo>
                <a:lnTo>
                  <a:pt x="743968" y="497905"/>
                </a:lnTo>
                <a:cubicBezTo>
                  <a:pt x="745783" y="498501"/>
                  <a:pt x="747338" y="499564"/>
                  <a:pt x="748453" y="500938"/>
                </a:cubicBezTo>
                <a:cubicBezTo>
                  <a:pt x="750034" y="499875"/>
                  <a:pt x="751952" y="499227"/>
                  <a:pt x="754052" y="499227"/>
                </a:cubicBezTo>
                <a:cubicBezTo>
                  <a:pt x="757111" y="499227"/>
                  <a:pt x="759807" y="500575"/>
                  <a:pt x="761544" y="502623"/>
                </a:cubicBezTo>
                <a:cubicBezTo>
                  <a:pt x="762503" y="501793"/>
                  <a:pt x="763644" y="501171"/>
                  <a:pt x="764914" y="500756"/>
                </a:cubicBezTo>
                <a:lnTo>
                  <a:pt x="764914" y="424983"/>
                </a:lnTo>
                <a:cubicBezTo>
                  <a:pt x="762710" y="424491"/>
                  <a:pt x="760844" y="423842"/>
                  <a:pt x="759263" y="423117"/>
                </a:cubicBezTo>
                <a:close/>
                <a:moveTo>
                  <a:pt x="781038" y="420472"/>
                </a:moveTo>
                <a:cubicBezTo>
                  <a:pt x="779794" y="421561"/>
                  <a:pt x="778472" y="422417"/>
                  <a:pt x="777124" y="423065"/>
                </a:cubicBezTo>
                <a:lnTo>
                  <a:pt x="792729" y="498501"/>
                </a:lnTo>
                <a:cubicBezTo>
                  <a:pt x="793507" y="498320"/>
                  <a:pt x="794285" y="498190"/>
                  <a:pt x="795114" y="498190"/>
                </a:cubicBezTo>
                <a:lnTo>
                  <a:pt x="799918" y="499429"/>
                </a:lnTo>
                <a:lnTo>
                  <a:pt x="799910" y="499434"/>
                </a:lnTo>
                <a:lnTo>
                  <a:pt x="799936" y="499434"/>
                </a:lnTo>
                <a:lnTo>
                  <a:pt x="799918" y="499429"/>
                </a:lnTo>
                <a:lnTo>
                  <a:pt x="806909" y="495494"/>
                </a:lnTo>
                <a:close/>
                <a:moveTo>
                  <a:pt x="753974" y="419436"/>
                </a:moveTo>
                <a:lnTo>
                  <a:pt x="727973" y="494846"/>
                </a:lnTo>
                <a:cubicBezTo>
                  <a:pt x="731136" y="494976"/>
                  <a:pt x="733910" y="496505"/>
                  <a:pt x="735543" y="498812"/>
                </a:cubicBezTo>
                <a:cubicBezTo>
                  <a:pt x="737046" y="497905"/>
                  <a:pt x="738861" y="497360"/>
                  <a:pt x="740805" y="497360"/>
                </a:cubicBezTo>
                <a:lnTo>
                  <a:pt x="740805" y="497335"/>
                </a:lnTo>
                <a:cubicBezTo>
                  <a:pt x="741376" y="497335"/>
                  <a:pt x="741920" y="497412"/>
                  <a:pt x="742464" y="497490"/>
                </a:cubicBezTo>
                <a:lnTo>
                  <a:pt x="757837" y="422339"/>
                </a:lnTo>
                <a:cubicBezTo>
                  <a:pt x="756230" y="421432"/>
                  <a:pt x="754959" y="420472"/>
                  <a:pt x="753974" y="419436"/>
                </a:cubicBezTo>
                <a:close/>
                <a:moveTo>
                  <a:pt x="784382" y="416480"/>
                </a:moveTo>
                <a:cubicBezTo>
                  <a:pt x="783760" y="417543"/>
                  <a:pt x="783060" y="418450"/>
                  <a:pt x="782308" y="419254"/>
                </a:cubicBezTo>
                <a:lnTo>
                  <a:pt x="808568" y="495468"/>
                </a:lnTo>
                <a:cubicBezTo>
                  <a:pt x="811990" y="495675"/>
                  <a:pt x="814868" y="497516"/>
                  <a:pt x="816371" y="500160"/>
                </a:cubicBezTo>
                <a:lnTo>
                  <a:pt x="816371" y="500134"/>
                </a:lnTo>
                <a:cubicBezTo>
                  <a:pt x="818886" y="499149"/>
                  <a:pt x="821867" y="497412"/>
                  <a:pt x="824641" y="494405"/>
                </a:cubicBezTo>
                <a:lnTo>
                  <a:pt x="789981" y="424853"/>
                </a:lnTo>
                <a:cubicBezTo>
                  <a:pt x="786637" y="422598"/>
                  <a:pt x="784978" y="419306"/>
                  <a:pt x="784382" y="416480"/>
                </a:cubicBezTo>
                <a:close/>
                <a:moveTo>
                  <a:pt x="750656" y="413629"/>
                </a:moveTo>
                <a:lnTo>
                  <a:pt x="708401" y="493265"/>
                </a:lnTo>
                <a:cubicBezTo>
                  <a:pt x="710735" y="497412"/>
                  <a:pt x="713871" y="500782"/>
                  <a:pt x="718123" y="502727"/>
                </a:cubicBezTo>
                <a:cubicBezTo>
                  <a:pt x="718589" y="498683"/>
                  <a:pt x="721959" y="495494"/>
                  <a:pt x="726314" y="494950"/>
                </a:cubicBezTo>
                <a:lnTo>
                  <a:pt x="752808" y="418113"/>
                </a:lnTo>
                <a:cubicBezTo>
                  <a:pt x="751641" y="416558"/>
                  <a:pt x="750993" y="415003"/>
                  <a:pt x="750656" y="413629"/>
                </a:cubicBezTo>
                <a:close/>
                <a:moveTo>
                  <a:pt x="765329" y="358905"/>
                </a:moveTo>
                <a:lnTo>
                  <a:pt x="769684" y="358905"/>
                </a:lnTo>
                <a:lnTo>
                  <a:pt x="769684" y="383325"/>
                </a:lnTo>
                <a:lnTo>
                  <a:pt x="778653" y="383325"/>
                </a:lnTo>
                <a:lnTo>
                  <a:pt x="778653" y="394731"/>
                </a:lnTo>
                <a:lnTo>
                  <a:pt x="817253" y="415392"/>
                </a:lnTo>
                <a:lnTo>
                  <a:pt x="817253" y="415443"/>
                </a:lnTo>
                <a:lnTo>
                  <a:pt x="824563" y="416195"/>
                </a:lnTo>
                <a:lnTo>
                  <a:pt x="824356" y="418321"/>
                </a:lnTo>
                <a:lnTo>
                  <a:pt x="817330" y="417595"/>
                </a:lnTo>
                <a:cubicBezTo>
                  <a:pt x="816294" y="419773"/>
                  <a:pt x="811913" y="427368"/>
                  <a:pt x="800610" y="427627"/>
                </a:cubicBezTo>
                <a:cubicBezTo>
                  <a:pt x="797266" y="427705"/>
                  <a:pt x="794544" y="427135"/>
                  <a:pt x="792341" y="426201"/>
                </a:cubicBezTo>
                <a:lnTo>
                  <a:pt x="825704" y="493161"/>
                </a:lnTo>
                <a:cubicBezTo>
                  <a:pt x="831225" y="486317"/>
                  <a:pt x="835528" y="473848"/>
                  <a:pt x="833066" y="451114"/>
                </a:cubicBezTo>
                <a:cubicBezTo>
                  <a:pt x="833066" y="451114"/>
                  <a:pt x="829514" y="451191"/>
                  <a:pt x="828140" y="450673"/>
                </a:cubicBezTo>
                <a:cubicBezTo>
                  <a:pt x="826766" y="450154"/>
                  <a:pt x="825159" y="449169"/>
                  <a:pt x="825159" y="449169"/>
                </a:cubicBezTo>
                <a:cubicBezTo>
                  <a:pt x="825159" y="449169"/>
                  <a:pt x="830240" y="446707"/>
                  <a:pt x="838095" y="440019"/>
                </a:cubicBezTo>
                <a:cubicBezTo>
                  <a:pt x="838095" y="440019"/>
                  <a:pt x="841128" y="437115"/>
                  <a:pt x="845664" y="436752"/>
                </a:cubicBezTo>
                <a:cubicBezTo>
                  <a:pt x="845664" y="436752"/>
                  <a:pt x="848879" y="436337"/>
                  <a:pt x="849838" y="438178"/>
                </a:cubicBezTo>
                <a:cubicBezTo>
                  <a:pt x="849838" y="438178"/>
                  <a:pt x="851445" y="438074"/>
                  <a:pt x="855256" y="437530"/>
                </a:cubicBezTo>
                <a:cubicBezTo>
                  <a:pt x="859093" y="436986"/>
                  <a:pt x="861192" y="438567"/>
                  <a:pt x="861192" y="438567"/>
                </a:cubicBezTo>
                <a:lnTo>
                  <a:pt x="860441" y="442611"/>
                </a:lnTo>
                <a:cubicBezTo>
                  <a:pt x="860441" y="442611"/>
                  <a:pt x="859663" y="444788"/>
                  <a:pt x="861944" y="445592"/>
                </a:cubicBezTo>
                <a:cubicBezTo>
                  <a:pt x="861944" y="445592"/>
                  <a:pt x="862307" y="445670"/>
                  <a:pt x="862644" y="446033"/>
                </a:cubicBezTo>
                <a:lnTo>
                  <a:pt x="862592" y="446007"/>
                </a:lnTo>
                <a:cubicBezTo>
                  <a:pt x="863733" y="447199"/>
                  <a:pt x="862929" y="449118"/>
                  <a:pt x="861322" y="449480"/>
                </a:cubicBezTo>
                <a:cubicBezTo>
                  <a:pt x="861244" y="449506"/>
                  <a:pt x="861089" y="449506"/>
                  <a:pt x="861089" y="449506"/>
                </a:cubicBezTo>
                <a:lnTo>
                  <a:pt x="858341" y="449506"/>
                </a:lnTo>
                <a:lnTo>
                  <a:pt x="856656" y="455961"/>
                </a:lnTo>
                <a:cubicBezTo>
                  <a:pt x="856656" y="455961"/>
                  <a:pt x="847453" y="453473"/>
                  <a:pt x="847168" y="458191"/>
                </a:cubicBezTo>
                <a:cubicBezTo>
                  <a:pt x="846883" y="462909"/>
                  <a:pt x="850201" y="494198"/>
                  <a:pt x="844913" y="506900"/>
                </a:cubicBezTo>
                <a:cubicBezTo>
                  <a:pt x="841698" y="514625"/>
                  <a:pt x="835528" y="527250"/>
                  <a:pt x="813260" y="535649"/>
                </a:cubicBezTo>
                <a:cubicBezTo>
                  <a:pt x="817019" y="536790"/>
                  <a:pt x="820130" y="538086"/>
                  <a:pt x="821867" y="539537"/>
                </a:cubicBezTo>
                <a:cubicBezTo>
                  <a:pt x="829385" y="545837"/>
                  <a:pt x="821556" y="552706"/>
                  <a:pt x="821556" y="552706"/>
                </a:cubicBezTo>
                <a:cubicBezTo>
                  <a:pt x="817745" y="556206"/>
                  <a:pt x="810176" y="554210"/>
                  <a:pt x="810176" y="554210"/>
                </a:cubicBezTo>
                <a:lnTo>
                  <a:pt x="792029" y="550529"/>
                </a:lnTo>
                <a:cubicBezTo>
                  <a:pt x="791044" y="552655"/>
                  <a:pt x="789722" y="553951"/>
                  <a:pt x="789722" y="553951"/>
                </a:cubicBezTo>
                <a:cubicBezTo>
                  <a:pt x="786197" y="557113"/>
                  <a:pt x="781971" y="556050"/>
                  <a:pt x="781971" y="556050"/>
                </a:cubicBezTo>
                <a:lnTo>
                  <a:pt x="758278" y="551229"/>
                </a:lnTo>
                <a:cubicBezTo>
                  <a:pt x="757837" y="552240"/>
                  <a:pt x="757474" y="552862"/>
                  <a:pt x="757474" y="552862"/>
                </a:cubicBezTo>
                <a:cubicBezTo>
                  <a:pt x="754804" y="557295"/>
                  <a:pt x="749904" y="555895"/>
                  <a:pt x="749904" y="555895"/>
                </a:cubicBezTo>
                <a:lnTo>
                  <a:pt x="712445" y="547522"/>
                </a:lnTo>
                <a:cubicBezTo>
                  <a:pt x="705135" y="544152"/>
                  <a:pt x="707468" y="537489"/>
                  <a:pt x="707468" y="537489"/>
                </a:cubicBezTo>
                <a:cubicBezTo>
                  <a:pt x="709335" y="532771"/>
                  <a:pt x="711538" y="530983"/>
                  <a:pt x="713327" y="530387"/>
                </a:cubicBezTo>
                <a:cubicBezTo>
                  <a:pt x="712316" y="529713"/>
                  <a:pt x="711383" y="529013"/>
                  <a:pt x="710527" y="528365"/>
                </a:cubicBezTo>
                <a:cubicBezTo>
                  <a:pt x="694455" y="516362"/>
                  <a:pt x="692407" y="503167"/>
                  <a:pt x="689763" y="483206"/>
                </a:cubicBezTo>
                <a:cubicBezTo>
                  <a:pt x="689763" y="483206"/>
                  <a:pt x="688907" y="476389"/>
                  <a:pt x="688933" y="469571"/>
                </a:cubicBezTo>
                <a:cubicBezTo>
                  <a:pt x="688959" y="463064"/>
                  <a:pt x="689944" y="456557"/>
                  <a:pt x="686393" y="456143"/>
                </a:cubicBezTo>
                <a:cubicBezTo>
                  <a:pt x="686393" y="456143"/>
                  <a:pt x="685200" y="455546"/>
                  <a:pt x="679160" y="457024"/>
                </a:cubicBezTo>
                <a:lnTo>
                  <a:pt x="677190" y="450699"/>
                </a:lnTo>
                <a:cubicBezTo>
                  <a:pt x="677190" y="450699"/>
                  <a:pt x="672109" y="451943"/>
                  <a:pt x="672109" y="448988"/>
                </a:cubicBezTo>
                <a:cubicBezTo>
                  <a:pt x="672109" y="448988"/>
                  <a:pt x="672290" y="447277"/>
                  <a:pt x="674805" y="445955"/>
                </a:cubicBezTo>
                <a:cubicBezTo>
                  <a:pt x="674805" y="445955"/>
                  <a:pt x="675064" y="444633"/>
                  <a:pt x="674468" y="443259"/>
                </a:cubicBezTo>
                <a:cubicBezTo>
                  <a:pt x="673872" y="441885"/>
                  <a:pt x="672990" y="438878"/>
                  <a:pt x="676283" y="438696"/>
                </a:cubicBezTo>
                <a:cubicBezTo>
                  <a:pt x="679575" y="438515"/>
                  <a:pt x="679912" y="438463"/>
                  <a:pt x="685097" y="439085"/>
                </a:cubicBezTo>
                <a:cubicBezTo>
                  <a:pt x="685097" y="439085"/>
                  <a:pt x="686056" y="436804"/>
                  <a:pt x="690074" y="437322"/>
                </a:cubicBezTo>
                <a:cubicBezTo>
                  <a:pt x="694092" y="437841"/>
                  <a:pt x="695829" y="439319"/>
                  <a:pt x="697799" y="440718"/>
                </a:cubicBezTo>
                <a:cubicBezTo>
                  <a:pt x="698265" y="441055"/>
                  <a:pt x="708713" y="448521"/>
                  <a:pt x="710423" y="448599"/>
                </a:cubicBezTo>
                <a:cubicBezTo>
                  <a:pt x="710423" y="448599"/>
                  <a:pt x="710086" y="449766"/>
                  <a:pt x="706665" y="450621"/>
                </a:cubicBezTo>
                <a:cubicBezTo>
                  <a:pt x="706665" y="450621"/>
                  <a:pt x="704643" y="451114"/>
                  <a:pt x="702646" y="451114"/>
                </a:cubicBezTo>
                <a:cubicBezTo>
                  <a:pt x="702646" y="451114"/>
                  <a:pt x="699821" y="475792"/>
                  <a:pt x="707468" y="491580"/>
                </a:cubicBezTo>
                <a:lnTo>
                  <a:pt x="747364" y="416377"/>
                </a:lnTo>
                <a:cubicBezTo>
                  <a:pt x="740261" y="423194"/>
                  <a:pt x="731395" y="421743"/>
                  <a:pt x="731395" y="421743"/>
                </a:cubicBezTo>
                <a:cubicBezTo>
                  <a:pt x="715867" y="419850"/>
                  <a:pt x="713845" y="409637"/>
                  <a:pt x="713586" y="406915"/>
                </a:cubicBezTo>
                <a:lnTo>
                  <a:pt x="708505" y="406396"/>
                </a:lnTo>
                <a:lnTo>
                  <a:pt x="708713" y="404270"/>
                </a:lnTo>
                <a:lnTo>
                  <a:pt x="716023" y="405022"/>
                </a:lnTo>
                <a:lnTo>
                  <a:pt x="757292" y="394731"/>
                </a:lnTo>
                <a:lnTo>
                  <a:pt x="757292" y="383299"/>
                </a:lnTo>
                <a:lnTo>
                  <a:pt x="765329" y="383299"/>
                </a:lnTo>
                <a:lnTo>
                  <a:pt x="765329" y="379825"/>
                </a:lnTo>
                <a:cubicBezTo>
                  <a:pt x="764395" y="379384"/>
                  <a:pt x="757707" y="376507"/>
                  <a:pt x="742672" y="375574"/>
                </a:cubicBezTo>
                <a:cubicBezTo>
                  <a:pt x="726418" y="374589"/>
                  <a:pt x="714519" y="375003"/>
                  <a:pt x="714519" y="375003"/>
                </a:cubicBezTo>
                <a:cubicBezTo>
                  <a:pt x="714519" y="375003"/>
                  <a:pt x="715764" y="370000"/>
                  <a:pt x="729918" y="367382"/>
                </a:cubicBezTo>
                <a:cubicBezTo>
                  <a:pt x="744046" y="364764"/>
                  <a:pt x="748116" y="369663"/>
                  <a:pt x="765329" y="364738"/>
                </a:cubicBezTo>
                <a:close/>
                <a:moveTo>
                  <a:pt x="633094" y="256794"/>
                </a:moveTo>
                <a:cubicBezTo>
                  <a:pt x="631279" y="257468"/>
                  <a:pt x="629517" y="257857"/>
                  <a:pt x="627935" y="258038"/>
                </a:cubicBezTo>
                <a:lnTo>
                  <a:pt x="628583" y="333837"/>
                </a:lnTo>
                <a:cubicBezTo>
                  <a:pt x="630009" y="334304"/>
                  <a:pt x="631305" y="335056"/>
                  <a:pt x="632316" y="336041"/>
                </a:cubicBezTo>
                <a:cubicBezTo>
                  <a:pt x="634053" y="334356"/>
                  <a:pt x="636490" y="333319"/>
                  <a:pt x="639186" y="333319"/>
                </a:cubicBezTo>
                <a:cubicBezTo>
                  <a:pt x="641286" y="333319"/>
                  <a:pt x="643178" y="333941"/>
                  <a:pt x="644759" y="335004"/>
                </a:cubicBezTo>
                <a:cubicBezTo>
                  <a:pt x="645745" y="333734"/>
                  <a:pt x="647092" y="332697"/>
                  <a:pt x="648648" y="332075"/>
                </a:cubicBezTo>
                <a:close/>
                <a:moveTo>
                  <a:pt x="616659" y="256198"/>
                </a:moveTo>
                <a:lnTo>
                  <a:pt x="601364" y="330986"/>
                </a:lnTo>
                <a:cubicBezTo>
                  <a:pt x="603153" y="331582"/>
                  <a:pt x="604708" y="332619"/>
                  <a:pt x="605823" y="334019"/>
                </a:cubicBezTo>
                <a:cubicBezTo>
                  <a:pt x="607404" y="332956"/>
                  <a:pt x="609348" y="332308"/>
                  <a:pt x="611448" y="332308"/>
                </a:cubicBezTo>
                <a:cubicBezTo>
                  <a:pt x="614507" y="332308"/>
                  <a:pt x="617177" y="333656"/>
                  <a:pt x="618940" y="335704"/>
                </a:cubicBezTo>
                <a:cubicBezTo>
                  <a:pt x="619899" y="334900"/>
                  <a:pt x="621040" y="334252"/>
                  <a:pt x="622310" y="333837"/>
                </a:cubicBezTo>
                <a:lnTo>
                  <a:pt x="622310" y="258064"/>
                </a:lnTo>
                <a:cubicBezTo>
                  <a:pt x="620107" y="257572"/>
                  <a:pt x="618240" y="256923"/>
                  <a:pt x="616659" y="256198"/>
                </a:cubicBezTo>
                <a:close/>
                <a:moveTo>
                  <a:pt x="638460" y="253579"/>
                </a:moveTo>
                <a:cubicBezTo>
                  <a:pt x="637216" y="254668"/>
                  <a:pt x="635894" y="255524"/>
                  <a:pt x="634546" y="256172"/>
                </a:cubicBezTo>
                <a:lnTo>
                  <a:pt x="650125" y="331608"/>
                </a:lnTo>
                <a:cubicBezTo>
                  <a:pt x="650903" y="331427"/>
                  <a:pt x="651681" y="331297"/>
                  <a:pt x="652510" y="331297"/>
                </a:cubicBezTo>
                <a:cubicBezTo>
                  <a:pt x="654273" y="331297"/>
                  <a:pt x="655906" y="331764"/>
                  <a:pt x="657332" y="332541"/>
                </a:cubicBezTo>
                <a:cubicBezTo>
                  <a:pt x="658862" y="330364"/>
                  <a:pt x="661402" y="328886"/>
                  <a:pt x="664331" y="328601"/>
                </a:cubicBezTo>
                <a:close/>
                <a:moveTo>
                  <a:pt x="611370" y="252568"/>
                </a:moveTo>
                <a:lnTo>
                  <a:pt x="585370" y="327953"/>
                </a:lnTo>
                <a:cubicBezTo>
                  <a:pt x="588532" y="328082"/>
                  <a:pt x="591306" y="329612"/>
                  <a:pt x="592939" y="331919"/>
                </a:cubicBezTo>
                <a:cubicBezTo>
                  <a:pt x="594443" y="330986"/>
                  <a:pt x="596257" y="330441"/>
                  <a:pt x="598201" y="330441"/>
                </a:cubicBezTo>
                <a:cubicBezTo>
                  <a:pt x="598772" y="330441"/>
                  <a:pt x="599316" y="330519"/>
                  <a:pt x="599861" y="330597"/>
                </a:cubicBezTo>
                <a:lnTo>
                  <a:pt x="615207" y="255472"/>
                </a:lnTo>
                <a:cubicBezTo>
                  <a:pt x="613626" y="254564"/>
                  <a:pt x="612355" y="253579"/>
                  <a:pt x="611370" y="252568"/>
                </a:cubicBezTo>
                <a:close/>
                <a:moveTo>
                  <a:pt x="641778" y="249587"/>
                </a:moveTo>
                <a:cubicBezTo>
                  <a:pt x="641156" y="250650"/>
                  <a:pt x="640430" y="251557"/>
                  <a:pt x="639704" y="252361"/>
                </a:cubicBezTo>
                <a:lnTo>
                  <a:pt x="665965" y="328575"/>
                </a:lnTo>
                <a:cubicBezTo>
                  <a:pt x="669360" y="328782"/>
                  <a:pt x="672264" y="330623"/>
                  <a:pt x="673767" y="333267"/>
                </a:cubicBezTo>
                <a:cubicBezTo>
                  <a:pt x="676282" y="332282"/>
                  <a:pt x="679237" y="330545"/>
                  <a:pt x="682037" y="327538"/>
                </a:cubicBezTo>
                <a:lnTo>
                  <a:pt x="647378" y="257986"/>
                </a:lnTo>
                <a:cubicBezTo>
                  <a:pt x="644034" y="255705"/>
                  <a:pt x="642374" y="252439"/>
                  <a:pt x="641778" y="249587"/>
                </a:cubicBezTo>
                <a:close/>
                <a:moveTo>
                  <a:pt x="608052" y="246710"/>
                </a:moveTo>
                <a:lnTo>
                  <a:pt x="565798" y="326346"/>
                </a:lnTo>
                <a:cubicBezTo>
                  <a:pt x="568105" y="330493"/>
                  <a:pt x="571267" y="333889"/>
                  <a:pt x="575519" y="335833"/>
                </a:cubicBezTo>
                <a:cubicBezTo>
                  <a:pt x="575959" y="331789"/>
                  <a:pt x="579355" y="328575"/>
                  <a:pt x="583685" y="328031"/>
                </a:cubicBezTo>
                <a:lnTo>
                  <a:pt x="610178" y="251194"/>
                </a:lnTo>
                <a:cubicBezTo>
                  <a:pt x="609037" y="249639"/>
                  <a:pt x="608389" y="248084"/>
                  <a:pt x="608052" y="246710"/>
                </a:cubicBezTo>
                <a:close/>
                <a:moveTo>
                  <a:pt x="622777" y="191986"/>
                </a:moveTo>
                <a:lnTo>
                  <a:pt x="627132" y="191986"/>
                </a:lnTo>
                <a:lnTo>
                  <a:pt x="627132" y="216380"/>
                </a:lnTo>
                <a:lnTo>
                  <a:pt x="636101" y="216380"/>
                </a:lnTo>
                <a:lnTo>
                  <a:pt x="636101" y="227812"/>
                </a:lnTo>
                <a:lnTo>
                  <a:pt x="674701" y="248447"/>
                </a:lnTo>
                <a:lnTo>
                  <a:pt x="674701" y="248524"/>
                </a:lnTo>
                <a:lnTo>
                  <a:pt x="682011" y="249276"/>
                </a:lnTo>
                <a:lnTo>
                  <a:pt x="681804" y="251402"/>
                </a:lnTo>
                <a:lnTo>
                  <a:pt x="674752" y="250676"/>
                </a:lnTo>
                <a:cubicBezTo>
                  <a:pt x="673741" y="252854"/>
                  <a:pt x="669360" y="260449"/>
                  <a:pt x="658032" y="260708"/>
                </a:cubicBezTo>
                <a:cubicBezTo>
                  <a:pt x="654662" y="260786"/>
                  <a:pt x="651966" y="260216"/>
                  <a:pt x="649763" y="259282"/>
                </a:cubicBezTo>
                <a:lnTo>
                  <a:pt x="683126" y="326242"/>
                </a:lnTo>
                <a:cubicBezTo>
                  <a:pt x="688621" y="319398"/>
                  <a:pt x="692925" y="306955"/>
                  <a:pt x="690488" y="284221"/>
                </a:cubicBezTo>
                <a:cubicBezTo>
                  <a:pt x="690488" y="284221"/>
                  <a:pt x="686936" y="284298"/>
                  <a:pt x="685562" y="283754"/>
                </a:cubicBezTo>
                <a:cubicBezTo>
                  <a:pt x="684163" y="283235"/>
                  <a:pt x="682555" y="282250"/>
                  <a:pt x="682555" y="282250"/>
                </a:cubicBezTo>
                <a:cubicBezTo>
                  <a:pt x="682555" y="282250"/>
                  <a:pt x="687636" y="279814"/>
                  <a:pt x="695491" y="273099"/>
                </a:cubicBezTo>
                <a:cubicBezTo>
                  <a:pt x="695491" y="273099"/>
                  <a:pt x="698524" y="270196"/>
                  <a:pt x="703061" y="269833"/>
                </a:cubicBezTo>
                <a:cubicBezTo>
                  <a:pt x="703061" y="269833"/>
                  <a:pt x="706275" y="269444"/>
                  <a:pt x="707234" y="271285"/>
                </a:cubicBezTo>
                <a:cubicBezTo>
                  <a:pt x="707234" y="271285"/>
                  <a:pt x="708841" y="271181"/>
                  <a:pt x="712652" y="270637"/>
                </a:cubicBezTo>
                <a:cubicBezTo>
                  <a:pt x="716489" y="270092"/>
                  <a:pt x="718589" y="271674"/>
                  <a:pt x="718589" y="271674"/>
                </a:cubicBezTo>
                <a:lnTo>
                  <a:pt x="717837" y="275718"/>
                </a:lnTo>
                <a:cubicBezTo>
                  <a:pt x="717837" y="275718"/>
                  <a:pt x="717059" y="277895"/>
                  <a:pt x="719340" y="278699"/>
                </a:cubicBezTo>
                <a:cubicBezTo>
                  <a:pt x="719340" y="278699"/>
                  <a:pt x="719677" y="278777"/>
                  <a:pt x="720040" y="279140"/>
                </a:cubicBezTo>
                <a:cubicBezTo>
                  <a:pt x="721155" y="280332"/>
                  <a:pt x="720351" y="282224"/>
                  <a:pt x="718744" y="282613"/>
                </a:cubicBezTo>
                <a:cubicBezTo>
                  <a:pt x="718666" y="282613"/>
                  <a:pt x="718511" y="282639"/>
                  <a:pt x="718511" y="282639"/>
                </a:cubicBezTo>
                <a:lnTo>
                  <a:pt x="715763" y="282639"/>
                </a:lnTo>
                <a:lnTo>
                  <a:pt x="714104" y="289094"/>
                </a:lnTo>
                <a:cubicBezTo>
                  <a:pt x="714104" y="289094"/>
                  <a:pt x="704875" y="286605"/>
                  <a:pt x="704616" y="291323"/>
                </a:cubicBezTo>
                <a:cubicBezTo>
                  <a:pt x="704331" y="296041"/>
                  <a:pt x="707623" y="327331"/>
                  <a:pt x="702361" y="340033"/>
                </a:cubicBezTo>
                <a:cubicBezTo>
                  <a:pt x="699146" y="347758"/>
                  <a:pt x="692976" y="360383"/>
                  <a:pt x="670708" y="368782"/>
                </a:cubicBezTo>
                <a:cubicBezTo>
                  <a:pt x="674493" y="369922"/>
                  <a:pt x="677578" y="371219"/>
                  <a:pt x="679315" y="372696"/>
                </a:cubicBezTo>
                <a:cubicBezTo>
                  <a:pt x="686807" y="378970"/>
                  <a:pt x="679004" y="385839"/>
                  <a:pt x="679004" y="385839"/>
                </a:cubicBezTo>
                <a:cubicBezTo>
                  <a:pt x="675167" y="389339"/>
                  <a:pt x="667624" y="387343"/>
                  <a:pt x="667624" y="387343"/>
                </a:cubicBezTo>
                <a:lnTo>
                  <a:pt x="649451" y="383662"/>
                </a:lnTo>
                <a:cubicBezTo>
                  <a:pt x="648466" y="385761"/>
                  <a:pt x="647144" y="387084"/>
                  <a:pt x="647144" y="387084"/>
                </a:cubicBezTo>
                <a:cubicBezTo>
                  <a:pt x="643619" y="390246"/>
                  <a:pt x="639393" y="389157"/>
                  <a:pt x="639393" y="389157"/>
                </a:cubicBezTo>
                <a:lnTo>
                  <a:pt x="615700" y="384362"/>
                </a:lnTo>
                <a:cubicBezTo>
                  <a:pt x="615233" y="385347"/>
                  <a:pt x="614870" y="385995"/>
                  <a:pt x="614870" y="385995"/>
                </a:cubicBezTo>
                <a:cubicBezTo>
                  <a:pt x="612226" y="390428"/>
                  <a:pt x="607326" y="389028"/>
                  <a:pt x="607326" y="389028"/>
                </a:cubicBezTo>
                <a:lnTo>
                  <a:pt x="569867" y="380681"/>
                </a:lnTo>
                <a:cubicBezTo>
                  <a:pt x="562557" y="377310"/>
                  <a:pt x="564890" y="370648"/>
                  <a:pt x="564890" y="370648"/>
                </a:cubicBezTo>
                <a:cubicBezTo>
                  <a:pt x="566783" y="365904"/>
                  <a:pt x="568960" y="364116"/>
                  <a:pt x="570775" y="363545"/>
                </a:cubicBezTo>
                <a:cubicBezTo>
                  <a:pt x="569738" y="362845"/>
                  <a:pt x="568805" y="362145"/>
                  <a:pt x="567949" y="361523"/>
                </a:cubicBezTo>
                <a:cubicBezTo>
                  <a:pt x="551877" y="349521"/>
                  <a:pt x="549855" y="336326"/>
                  <a:pt x="547211" y="316365"/>
                </a:cubicBezTo>
                <a:cubicBezTo>
                  <a:pt x="547211" y="316365"/>
                  <a:pt x="546355" y="309521"/>
                  <a:pt x="546381" y="302704"/>
                </a:cubicBezTo>
                <a:cubicBezTo>
                  <a:pt x="546407" y="296171"/>
                  <a:pt x="547392" y="289690"/>
                  <a:pt x="543841" y="289276"/>
                </a:cubicBezTo>
                <a:cubicBezTo>
                  <a:pt x="543841" y="289276"/>
                  <a:pt x="542674" y="288679"/>
                  <a:pt x="536608" y="290157"/>
                </a:cubicBezTo>
                <a:lnTo>
                  <a:pt x="534638" y="283806"/>
                </a:lnTo>
                <a:cubicBezTo>
                  <a:pt x="534638" y="283806"/>
                  <a:pt x="529557" y="285050"/>
                  <a:pt x="529557" y="282095"/>
                </a:cubicBezTo>
                <a:cubicBezTo>
                  <a:pt x="529557" y="282095"/>
                  <a:pt x="529764" y="280384"/>
                  <a:pt x="532253" y="279062"/>
                </a:cubicBezTo>
                <a:cubicBezTo>
                  <a:pt x="532253" y="279062"/>
                  <a:pt x="532564" y="277740"/>
                  <a:pt x="531942" y="276366"/>
                </a:cubicBezTo>
                <a:cubicBezTo>
                  <a:pt x="531320" y="274992"/>
                  <a:pt x="530438" y="272011"/>
                  <a:pt x="533731" y="271829"/>
                </a:cubicBezTo>
                <a:cubicBezTo>
                  <a:pt x="537049" y="271648"/>
                  <a:pt x="537386" y="271570"/>
                  <a:pt x="542544" y="272192"/>
                </a:cubicBezTo>
                <a:cubicBezTo>
                  <a:pt x="542544" y="272192"/>
                  <a:pt x="543530" y="269937"/>
                  <a:pt x="547548" y="270455"/>
                </a:cubicBezTo>
                <a:cubicBezTo>
                  <a:pt x="551566" y="270948"/>
                  <a:pt x="553277" y="272425"/>
                  <a:pt x="555247" y="273825"/>
                </a:cubicBezTo>
                <a:cubicBezTo>
                  <a:pt x="555713" y="274162"/>
                  <a:pt x="566186" y="281628"/>
                  <a:pt x="567897" y="281706"/>
                </a:cubicBezTo>
                <a:cubicBezTo>
                  <a:pt x="567897" y="281706"/>
                  <a:pt x="567534" y="282873"/>
                  <a:pt x="564113" y="283702"/>
                </a:cubicBezTo>
                <a:cubicBezTo>
                  <a:pt x="564113" y="283702"/>
                  <a:pt x="562091" y="284221"/>
                  <a:pt x="560094" y="284221"/>
                </a:cubicBezTo>
                <a:cubicBezTo>
                  <a:pt x="560094" y="284221"/>
                  <a:pt x="557269" y="308899"/>
                  <a:pt x="564916" y="324687"/>
                </a:cubicBezTo>
                <a:lnTo>
                  <a:pt x="604812" y="249484"/>
                </a:lnTo>
                <a:cubicBezTo>
                  <a:pt x="597683" y="256301"/>
                  <a:pt x="588843" y="254850"/>
                  <a:pt x="588843" y="254850"/>
                </a:cubicBezTo>
                <a:cubicBezTo>
                  <a:pt x="573315" y="252957"/>
                  <a:pt x="571293" y="242718"/>
                  <a:pt x="571034" y="240022"/>
                </a:cubicBezTo>
                <a:lnTo>
                  <a:pt x="565927" y="239477"/>
                </a:lnTo>
                <a:lnTo>
                  <a:pt x="566160" y="237351"/>
                </a:lnTo>
                <a:lnTo>
                  <a:pt x="573471" y="238103"/>
                </a:lnTo>
                <a:lnTo>
                  <a:pt x="614740" y="227812"/>
                </a:lnTo>
                <a:lnTo>
                  <a:pt x="614740" y="216380"/>
                </a:lnTo>
                <a:lnTo>
                  <a:pt x="622777" y="216380"/>
                </a:lnTo>
                <a:lnTo>
                  <a:pt x="622777" y="212906"/>
                </a:lnTo>
                <a:cubicBezTo>
                  <a:pt x="621869" y="212465"/>
                  <a:pt x="615181" y="209588"/>
                  <a:pt x="600146" y="208655"/>
                </a:cubicBezTo>
                <a:cubicBezTo>
                  <a:pt x="583892" y="207644"/>
                  <a:pt x="571993" y="208058"/>
                  <a:pt x="571993" y="208058"/>
                </a:cubicBezTo>
                <a:cubicBezTo>
                  <a:pt x="571993" y="208058"/>
                  <a:pt x="573212" y="203081"/>
                  <a:pt x="587366" y="200463"/>
                </a:cubicBezTo>
                <a:cubicBezTo>
                  <a:pt x="601494" y="197845"/>
                  <a:pt x="605564" y="202744"/>
                  <a:pt x="622777" y="197819"/>
                </a:cubicBezTo>
                <a:close/>
                <a:moveTo>
                  <a:pt x="583348" y="118961"/>
                </a:moveTo>
                <a:lnTo>
                  <a:pt x="583400" y="119038"/>
                </a:lnTo>
                <a:lnTo>
                  <a:pt x="583335" y="118997"/>
                </a:lnTo>
                <a:close/>
                <a:moveTo>
                  <a:pt x="496428" y="96719"/>
                </a:moveTo>
                <a:cubicBezTo>
                  <a:pt x="494639" y="97393"/>
                  <a:pt x="492876" y="97782"/>
                  <a:pt x="491295" y="97963"/>
                </a:cubicBezTo>
                <a:lnTo>
                  <a:pt x="491943" y="173762"/>
                </a:lnTo>
                <a:cubicBezTo>
                  <a:pt x="493369" y="174203"/>
                  <a:pt x="494639" y="174955"/>
                  <a:pt x="495676" y="175940"/>
                </a:cubicBezTo>
                <a:cubicBezTo>
                  <a:pt x="497413" y="174255"/>
                  <a:pt x="499850" y="173218"/>
                  <a:pt x="502546" y="173218"/>
                </a:cubicBezTo>
                <a:cubicBezTo>
                  <a:pt x="504646" y="173218"/>
                  <a:pt x="506538" y="173866"/>
                  <a:pt x="508119" y="174903"/>
                </a:cubicBezTo>
                <a:lnTo>
                  <a:pt x="508093" y="174929"/>
                </a:lnTo>
                <a:cubicBezTo>
                  <a:pt x="509078" y="173659"/>
                  <a:pt x="510426" y="172648"/>
                  <a:pt x="511982" y="171999"/>
                </a:cubicBezTo>
                <a:close/>
                <a:moveTo>
                  <a:pt x="480019" y="96122"/>
                </a:moveTo>
                <a:lnTo>
                  <a:pt x="464724" y="170911"/>
                </a:lnTo>
                <a:cubicBezTo>
                  <a:pt x="466539" y="171507"/>
                  <a:pt x="468094" y="172570"/>
                  <a:pt x="469209" y="173944"/>
                </a:cubicBezTo>
                <a:cubicBezTo>
                  <a:pt x="470790" y="172881"/>
                  <a:pt x="472708" y="172233"/>
                  <a:pt x="474808" y="172233"/>
                </a:cubicBezTo>
                <a:cubicBezTo>
                  <a:pt x="477867" y="172233"/>
                  <a:pt x="480563" y="173581"/>
                  <a:pt x="482300" y="175629"/>
                </a:cubicBezTo>
                <a:cubicBezTo>
                  <a:pt x="483259" y="174799"/>
                  <a:pt x="484400" y="174177"/>
                  <a:pt x="485670" y="173762"/>
                </a:cubicBezTo>
                <a:lnTo>
                  <a:pt x="485670" y="97989"/>
                </a:lnTo>
                <a:cubicBezTo>
                  <a:pt x="483466" y="97496"/>
                  <a:pt x="481626" y="96848"/>
                  <a:pt x="480019" y="96122"/>
                </a:cubicBezTo>
                <a:close/>
                <a:moveTo>
                  <a:pt x="501794" y="93478"/>
                </a:moveTo>
                <a:cubicBezTo>
                  <a:pt x="500550" y="94567"/>
                  <a:pt x="499228" y="95423"/>
                  <a:pt x="497880" y="96071"/>
                </a:cubicBezTo>
                <a:lnTo>
                  <a:pt x="513485" y="171507"/>
                </a:lnTo>
                <a:cubicBezTo>
                  <a:pt x="514263" y="171325"/>
                  <a:pt x="515041" y="171196"/>
                  <a:pt x="515870" y="171196"/>
                </a:cubicBezTo>
                <a:lnTo>
                  <a:pt x="520674" y="172435"/>
                </a:lnTo>
                <a:lnTo>
                  <a:pt x="520666" y="172440"/>
                </a:lnTo>
                <a:lnTo>
                  <a:pt x="520692" y="172440"/>
                </a:lnTo>
                <a:lnTo>
                  <a:pt x="520674" y="172435"/>
                </a:lnTo>
                <a:lnTo>
                  <a:pt x="527665" y="168500"/>
                </a:lnTo>
                <a:close/>
                <a:moveTo>
                  <a:pt x="474730" y="92441"/>
                </a:moveTo>
                <a:lnTo>
                  <a:pt x="448729" y="167852"/>
                </a:lnTo>
                <a:cubicBezTo>
                  <a:pt x="451892" y="167981"/>
                  <a:pt x="454666" y="169511"/>
                  <a:pt x="456299" y="171818"/>
                </a:cubicBezTo>
                <a:cubicBezTo>
                  <a:pt x="457802" y="170911"/>
                  <a:pt x="459617" y="170366"/>
                  <a:pt x="461561" y="170366"/>
                </a:cubicBezTo>
                <a:lnTo>
                  <a:pt x="461561" y="170340"/>
                </a:lnTo>
                <a:cubicBezTo>
                  <a:pt x="462132" y="170340"/>
                  <a:pt x="462676" y="170418"/>
                  <a:pt x="463220" y="170496"/>
                </a:cubicBezTo>
                <a:lnTo>
                  <a:pt x="478593" y="95345"/>
                </a:lnTo>
                <a:cubicBezTo>
                  <a:pt x="476986" y="94437"/>
                  <a:pt x="475715" y="93478"/>
                  <a:pt x="474730" y="92441"/>
                </a:cubicBezTo>
                <a:close/>
                <a:moveTo>
                  <a:pt x="505138" y="89486"/>
                </a:moveTo>
                <a:cubicBezTo>
                  <a:pt x="504516" y="90549"/>
                  <a:pt x="503816" y="91456"/>
                  <a:pt x="503064" y="92260"/>
                </a:cubicBezTo>
                <a:lnTo>
                  <a:pt x="529324" y="168474"/>
                </a:lnTo>
                <a:cubicBezTo>
                  <a:pt x="532746" y="168681"/>
                  <a:pt x="535624" y="170522"/>
                  <a:pt x="537127" y="173166"/>
                </a:cubicBezTo>
                <a:lnTo>
                  <a:pt x="537127" y="173140"/>
                </a:lnTo>
                <a:cubicBezTo>
                  <a:pt x="539642" y="172155"/>
                  <a:pt x="542623" y="170418"/>
                  <a:pt x="545397" y="167411"/>
                </a:cubicBezTo>
                <a:lnTo>
                  <a:pt x="510737" y="97859"/>
                </a:lnTo>
                <a:cubicBezTo>
                  <a:pt x="507393" y="95604"/>
                  <a:pt x="505734" y="92312"/>
                  <a:pt x="505138" y="89486"/>
                </a:cubicBezTo>
                <a:close/>
                <a:moveTo>
                  <a:pt x="471412" y="86635"/>
                </a:moveTo>
                <a:lnTo>
                  <a:pt x="429157" y="166270"/>
                </a:lnTo>
                <a:cubicBezTo>
                  <a:pt x="431490" y="170418"/>
                  <a:pt x="434627" y="173788"/>
                  <a:pt x="438879" y="175732"/>
                </a:cubicBezTo>
                <a:cubicBezTo>
                  <a:pt x="439345" y="171688"/>
                  <a:pt x="442715" y="168500"/>
                  <a:pt x="447070" y="167955"/>
                </a:cubicBezTo>
                <a:lnTo>
                  <a:pt x="473564" y="91119"/>
                </a:lnTo>
                <a:cubicBezTo>
                  <a:pt x="472397" y="89564"/>
                  <a:pt x="471749" y="88009"/>
                  <a:pt x="471412" y="86635"/>
                </a:cubicBezTo>
                <a:close/>
                <a:moveTo>
                  <a:pt x="486085" y="31859"/>
                </a:moveTo>
                <a:lnTo>
                  <a:pt x="490440" y="31859"/>
                </a:lnTo>
                <a:lnTo>
                  <a:pt x="490440" y="56330"/>
                </a:lnTo>
                <a:lnTo>
                  <a:pt x="499409" y="56330"/>
                </a:lnTo>
                <a:lnTo>
                  <a:pt x="499409" y="67737"/>
                </a:lnTo>
                <a:lnTo>
                  <a:pt x="538009" y="88397"/>
                </a:lnTo>
                <a:lnTo>
                  <a:pt x="538009" y="88449"/>
                </a:lnTo>
                <a:lnTo>
                  <a:pt x="545319" y="89201"/>
                </a:lnTo>
                <a:lnTo>
                  <a:pt x="545112" y="91327"/>
                </a:lnTo>
                <a:lnTo>
                  <a:pt x="538086" y="90601"/>
                </a:lnTo>
                <a:cubicBezTo>
                  <a:pt x="537049" y="92778"/>
                  <a:pt x="532668" y="100374"/>
                  <a:pt x="521366" y="100633"/>
                </a:cubicBezTo>
                <a:cubicBezTo>
                  <a:pt x="518022" y="100711"/>
                  <a:pt x="515300" y="100141"/>
                  <a:pt x="513096" y="99207"/>
                </a:cubicBezTo>
                <a:lnTo>
                  <a:pt x="546460" y="166167"/>
                </a:lnTo>
                <a:cubicBezTo>
                  <a:pt x="551981" y="159323"/>
                  <a:pt x="556284" y="146854"/>
                  <a:pt x="553822" y="124119"/>
                </a:cubicBezTo>
                <a:cubicBezTo>
                  <a:pt x="553822" y="124119"/>
                  <a:pt x="550270" y="124197"/>
                  <a:pt x="548896" y="123679"/>
                </a:cubicBezTo>
                <a:cubicBezTo>
                  <a:pt x="547522" y="123160"/>
                  <a:pt x="545915" y="122175"/>
                  <a:pt x="545915" y="122175"/>
                </a:cubicBezTo>
                <a:cubicBezTo>
                  <a:pt x="545915" y="122175"/>
                  <a:pt x="550996" y="119712"/>
                  <a:pt x="558851" y="113024"/>
                </a:cubicBezTo>
                <a:cubicBezTo>
                  <a:pt x="558851" y="113024"/>
                  <a:pt x="561884" y="110121"/>
                  <a:pt x="566420" y="109758"/>
                </a:cubicBezTo>
                <a:cubicBezTo>
                  <a:pt x="566420" y="109758"/>
                  <a:pt x="569635" y="109343"/>
                  <a:pt x="570594" y="111184"/>
                </a:cubicBezTo>
                <a:cubicBezTo>
                  <a:pt x="570594" y="111184"/>
                  <a:pt x="572201" y="111080"/>
                  <a:pt x="576012" y="110536"/>
                </a:cubicBezTo>
                <a:cubicBezTo>
                  <a:pt x="579849" y="109991"/>
                  <a:pt x="581948" y="111573"/>
                  <a:pt x="581948" y="111573"/>
                </a:cubicBezTo>
                <a:lnTo>
                  <a:pt x="581197" y="115617"/>
                </a:lnTo>
                <a:cubicBezTo>
                  <a:pt x="581197" y="115617"/>
                  <a:pt x="580419" y="117794"/>
                  <a:pt x="582700" y="118598"/>
                </a:cubicBezTo>
                <a:lnTo>
                  <a:pt x="583335" y="118997"/>
                </a:lnTo>
                <a:lnTo>
                  <a:pt x="582078" y="122434"/>
                </a:lnTo>
                <a:cubicBezTo>
                  <a:pt x="582000" y="122460"/>
                  <a:pt x="581845" y="122460"/>
                  <a:pt x="581845" y="122460"/>
                </a:cubicBezTo>
                <a:lnTo>
                  <a:pt x="579097" y="122460"/>
                </a:lnTo>
                <a:lnTo>
                  <a:pt x="577412" y="128915"/>
                </a:lnTo>
                <a:cubicBezTo>
                  <a:pt x="577412" y="128915"/>
                  <a:pt x="568183" y="126427"/>
                  <a:pt x="567924" y="131145"/>
                </a:cubicBezTo>
                <a:cubicBezTo>
                  <a:pt x="567639" y="135863"/>
                  <a:pt x="570957" y="167152"/>
                  <a:pt x="565669" y="179854"/>
                </a:cubicBezTo>
                <a:cubicBezTo>
                  <a:pt x="562454" y="187579"/>
                  <a:pt x="556284" y="200204"/>
                  <a:pt x="534016" y="208603"/>
                </a:cubicBezTo>
                <a:cubicBezTo>
                  <a:pt x="537775" y="209744"/>
                  <a:pt x="540886" y="211040"/>
                  <a:pt x="542623" y="212491"/>
                </a:cubicBezTo>
                <a:cubicBezTo>
                  <a:pt x="550141" y="218791"/>
                  <a:pt x="542312" y="225660"/>
                  <a:pt x="542312" y="225660"/>
                </a:cubicBezTo>
                <a:cubicBezTo>
                  <a:pt x="538501" y="229160"/>
                  <a:pt x="530932" y="227164"/>
                  <a:pt x="530932" y="227164"/>
                </a:cubicBezTo>
                <a:lnTo>
                  <a:pt x="512785" y="223483"/>
                </a:lnTo>
                <a:cubicBezTo>
                  <a:pt x="511800" y="225608"/>
                  <a:pt x="510478" y="226905"/>
                  <a:pt x="510478" y="226905"/>
                </a:cubicBezTo>
                <a:cubicBezTo>
                  <a:pt x="506953" y="230067"/>
                  <a:pt x="502727" y="229004"/>
                  <a:pt x="502727" y="229004"/>
                </a:cubicBezTo>
                <a:lnTo>
                  <a:pt x="479033" y="224183"/>
                </a:lnTo>
                <a:cubicBezTo>
                  <a:pt x="478593" y="225194"/>
                  <a:pt x="478230" y="225816"/>
                  <a:pt x="478230" y="225816"/>
                </a:cubicBezTo>
                <a:cubicBezTo>
                  <a:pt x="475560" y="230249"/>
                  <a:pt x="470660" y="228849"/>
                  <a:pt x="470660" y="228849"/>
                </a:cubicBezTo>
                <a:lnTo>
                  <a:pt x="433201" y="220476"/>
                </a:lnTo>
                <a:cubicBezTo>
                  <a:pt x="425891" y="217106"/>
                  <a:pt x="428224" y="210443"/>
                  <a:pt x="428224" y="210443"/>
                </a:cubicBezTo>
                <a:cubicBezTo>
                  <a:pt x="430091" y="205725"/>
                  <a:pt x="432294" y="203937"/>
                  <a:pt x="434083" y="203341"/>
                </a:cubicBezTo>
                <a:cubicBezTo>
                  <a:pt x="433072" y="202667"/>
                  <a:pt x="432139" y="201967"/>
                  <a:pt x="431283" y="201319"/>
                </a:cubicBezTo>
                <a:cubicBezTo>
                  <a:pt x="415211" y="189316"/>
                  <a:pt x="413163" y="176121"/>
                  <a:pt x="410519" y="156160"/>
                </a:cubicBezTo>
                <a:cubicBezTo>
                  <a:pt x="410519" y="156160"/>
                  <a:pt x="409663" y="149343"/>
                  <a:pt x="409689" y="142525"/>
                </a:cubicBezTo>
                <a:cubicBezTo>
                  <a:pt x="409715" y="136018"/>
                  <a:pt x="410700" y="129511"/>
                  <a:pt x="407149" y="129097"/>
                </a:cubicBezTo>
                <a:cubicBezTo>
                  <a:pt x="407149" y="129097"/>
                  <a:pt x="405956" y="128500"/>
                  <a:pt x="399916" y="129978"/>
                </a:cubicBezTo>
                <a:lnTo>
                  <a:pt x="397946" y="123653"/>
                </a:lnTo>
                <a:cubicBezTo>
                  <a:pt x="397946" y="123653"/>
                  <a:pt x="392865" y="124897"/>
                  <a:pt x="392865" y="121942"/>
                </a:cubicBezTo>
                <a:cubicBezTo>
                  <a:pt x="392865" y="121942"/>
                  <a:pt x="393046" y="120231"/>
                  <a:pt x="395561" y="118909"/>
                </a:cubicBezTo>
                <a:cubicBezTo>
                  <a:pt x="395561" y="118909"/>
                  <a:pt x="395846" y="117587"/>
                  <a:pt x="395224" y="116213"/>
                </a:cubicBezTo>
                <a:cubicBezTo>
                  <a:pt x="394628" y="114839"/>
                  <a:pt x="393746" y="111832"/>
                  <a:pt x="397039" y="111650"/>
                </a:cubicBezTo>
                <a:cubicBezTo>
                  <a:pt x="400331" y="111469"/>
                  <a:pt x="400668" y="111417"/>
                  <a:pt x="405852" y="112039"/>
                </a:cubicBezTo>
                <a:cubicBezTo>
                  <a:pt x="405852" y="112039"/>
                  <a:pt x="406812" y="109758"/>
                  <a:pt x="410830" y="110276"/>
                </a:cubicBezTo>
                <a:cubicBezTo>
                  <a:pt x="414848" y="110795"/>
                  <a:pt x="416585" y="112273"/>
                  <a:pt x="418555" y="113672"/>
                </a:cubicBezTo>
                <a:cubicBezTo>
                  <a:pt x="419021" y="114009"/>
                  <a:pt x="429468" y="121475"/>
                  <a:pt x="431179" y="121553"/>
                </a:cubicBezTo>
                <a:cubicBezTo>
                  <a:pt x="431179" y="121553"/>
                  <a:pt x="430842" y="122720"/>
                  <a:pt x="427421" y="123575"/>
                </a:cubicBezTo>
                <a:cubicBezTo>
                  <a:pt x="427421" y="123575"/>
                  <a:pt x="425399" y="124068"/>
                  <a:pt x="423402" y="124068"/>
                </a:cubicBezTo>
                <a:cubicBezTo>
                  <a:pt x="423402" y="124068"/>
                  <a:pt x="420577" y="148746"/>
                  <a:pt x="428224" y="164534"/>
                </a:cubicBezTo>
                <a:lnTo>
                  <a:pt x="468120" y="89331"/>
                </a:lnTo>
                <a:cubicBezTo>
                  <a:pt x="461017" y="96148"/>
                  <a:pt x="452151" y="94697"/>
                  <a:pt x="452151" y="94697"/>
                </a:cubicBezTo>
                <a:cubicBezTo>
                  <a:pt x="436623" y="92804"/>
                  <a:pt x="434601" y="82591"/>
                  <a:pt x="434342" y="79869"/>
                </a:cubicBezTo>
                <a:lnTo>
                  <a:pt x="429261" y="79350"/>
                </a:lnTo>
                <a:lnTo>
                  <a:pt x="429468" y="77224"/>
                </a:lnTo>
                <a:lnTo>
                  <a:pt x="436779" y="77976"/>
                </a:lnTo>
                <a:lnTo>
                  <a:pt x="478048" y="67685"/>
                </a:lnTo>
                <a:lnTo>
                  <a:pt x="478048" y="56253"/>
                </a:lnTo>
                <a:lnTo>
                  <a:pt x="486085" y="56253"/>
                </a:lnTo>
                <a:lnTo>
                  <a:pt x="486085" y="52779"/>
                </a:lnTo>
                <a:cubicBezTo>
                  <a:pt x="485151" y="52338"/>
                  <a:pt x="478463" y="49461"/>
                  <a:pt x="463428" y="48528"/>
                </a:cubicBezTo>
                <a:cubicBezTo>
                  <a:pt x="447174" y="47542"/>
                  <a:pt x="435275" y="47957"/>
                  <a:pt x="435275" y="47957"/>
                </a:cubicBezTo>
                <a:cubicBezTo>
                  <a:pt x="435275" y="47957"/>
                  <a:pt x="436520" y="42954"/>
                  <a:pt x="450674" y="40336"/>
                </a:cubicBezTo>
                <a:cubicBezTo>
                  <a:pt x="464802" y="37718"/>
                  <a:pt x="468872" y="42617"/>
                  <a:pt x="486085" y="37692"/>
                </a:cubicBezTo>
                <a:close/>
                <a:moveTo>
                  <a:pt x="375289" y="16850"/>
                </a:moveTo>
                <a:lnTo>
                  <a:pt x="375289" y="221746"/>
                </a:lnTo>
                <a:lnTo>
                  <a:pt x="703787" y="606964"/>
                </a:lnTo>
                <a:cubicBezTo>
                  <a:pt x="737876" y="599524"/>
                  <a:pt x="787622" y="588896"/>
                  <a:pt x="813416" y="583400"/>
                </a:cubicBezTo>
                <a:lnTo>
                  <a:pt x="821374" y="581689"/>
                </a:lnTo>
                <a:lnTo>
                  <a:pt x="822982" y="581352"/>
                </a:lnTo>
                <a:lnTo>
                  <a:pt x="823163" y="581274"/>
                </a:lnTo>
                <a:lnTo>
                  <a:pt x="823344" y="581274"/>
                </a:lnTo>
                <a:cubicBezTo>
                  <a:pt x="845094" y="577101"/>
                  <a:pt x="858937" y="568572"/>
                  <a:pt x="866869" y="554392"/>
                </a:cubicBezTo>
                <a:cubicBezTo>
                  <a:pt x="874232" y="541249"/>
                  <a:pt x="875009" y="525280"/>
                  <a:pt x="874854" y="512837"/>
                </a:cubicBezTo>
                <a:lnTo>
                  <a:pt x="874854" y="384622"/>
                </a:lnTo>
                <a:lnTo>
                  <a:pt x="560691" y="16850"/>
                </a:lnTo>
                <a:close/>
                <a:moveTo>
                  <a:pt x="358439" y="0"/>
                </a:moveTo>
                <a:lnTo>
                  <a:pt x="891730" y="0"/>
                </a:lnTo>
                <a:lnTo>
                  <a:pt x="891730" y="512630"/>
                </a:lnTo>
                <a:cubicBezTo>
                  <a:pt x="891885" y="526110"/>
                  <a:pt x="891159" y="545552"/>
                  <a:pt x="881594" y="562636"/>
                </a:cubicBezTo>
                <a:cubicBezTo>
                  <a:pt x="871847" y="580030"/>
                  <a:pt x="854686" y="592447"/>
                  <a:pt x="826533" y="597839"/>
                </a:cubicBezTo>
                <a:lnTo>
                  <a:pt x="824926" y="598176"/>
                </a:lnTo>
                <a:cubicBezTo>
                  <a:pt x="793559" y="604864"/>
                  <a:pt x="694169" y="626044"/>
                  <a:pt x="675142" y="630606"/>
                </a:cubicBezTo>
                <a:cubicBezTo>
                  <a:pt x="658370" y="634624"/>
                  <a:pt x="645227" y="640820"/>
                  <a:pt x="633587" y="652485"/>
                </a:cubicBezTo>
                <a:lnTo>
                  <a:pt x="625395" y="661195"/>
                </a:lnTo>
                <a:lnTo>
                  <a:pt x="617800" y="653159"/>
                </a:lnTo>
                <a:cubicBezTo>
                  <a:pt x="605927" y="641235"/>
                  <a:pt x="592525" y="634702"/>
                  <a:pt x="575727" y="630684"/>
                </a:cubicBezTo>
                <a:cubicBezTo>
                  <a:pt x="563439" y="627755"/>
                  <a:pt x="450155" y="603516"/>
                  <a:pt x="424439" y="598099"/>
                </a:cubicBezTo>
                <a:cubicBezTo>
                  <a:pt x="423169" y="597839"/>
                  <a:pt x="421951" y="597502"/>
                  <a:pt x="420706" y="597269"/>
                </a:cubicBezTo>
                <a:cubicBezTo>
                  <a:pt x="399320" y="593406"/>
                  <a:pt x="380137" y="582700"/>
                  <a:pt x="369716" y="565384"/>
                </a:cubicBezTo>
                <a:lnTo>
                  <a:pt x="369741" y="565384"/>
                </a:lnTo>
                <a:cubicBezTo>
                  <a:pt x="369093" y="564321"/>
                  <a:pt x="368497" y="563206"/>
                  <a:pt x="367927" y="562065"/>
                </a:cubicBezTo>
                <a:cubicBezTo>
                  <a:pt x="358957" y="544619"/>
                  <a:pt x="358439" y="524892"/>
                  <a:pt x="358439" y="513071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4" name="Datum - sidfot">
            <a:extLst>
              <a:ext uri="{FF2B5EF4-FFF2-40B4-BE49-F238E27FC236}">
                <a16:creationId xmlns:a16="http://schemas.microsoft.com/office/drawing/2014/main" id="{280FA0D2-884C-46FB-967C-832E013179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3888" y="5538033"/>
            <a:ext cx="5040000" cy="259517"/>
          </a:xfrm>
          <a:prstGeom prst="rect">
            <a:avLst/>
          </a:prstGeom>
        </p:spPr>
        <p:txBody>
          <a:bodyPr/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fld id="{8B6209A1-5ECC-469B-BE26-F86BD5C87EB1}" type="datetime1">
              <a:rPr lang="sv-SE" smtClean="0"/>
              <a:t>2024-03-07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E832477-EB3C-40E4-AD33-FA94F04A0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66814" y="6911816"/>
            <a:ext cx="4514874" cy="1587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0F0F0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6F6651B-5E91-4B47-87D4-9988B6B3D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58314" y="6913900"/>
            <a:ext cx="906624" cy="17359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0F0F0"/>
                </a:solidFill>
              </a:defRPr>
            </a:lvl1pPr>
          </a:lstStyle>
          <a:p>
            <a:fld id="{FD132A51-5432-4457-B829-4ADE4648F9BE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3" name="Text">
            <a:extLst>
              <a:ext uri="{FF2B5EF4-FFF2-40B4-BE49-F238E27FC236}">
                <a16:creationId xmlns:a16="http://schemas.microsoft.com/office/drawing/2014/main" id="{86259A58-C34C-4C60-B2E9-0F2CF98820B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3887" y="4961614"/>
            <a:ext cx="5040000" cy="502417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30" name="Underrubrik">
            <a:extLst>
              <a:ext uri="{FF2B5EF4-FFF2-40B4-BE49-F238E27FC236}">
                <a16:creationId xmlns:a16="http://schemas.microsoft.com/office/drawing/2014/main" id="{88006AE1-322E-8F7B-0528-26545F9717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8" y="3708079"/>
            <a:ext cx="5040000" cy="592853"/>
          </a:xfrm>
        </p:spPr>
        <p:txBody>
          <a:bodyPr>
            <a:noAutofit/>
          </a:bodyPr>
          <a:lstStyle>
            <a:lvl1pPr marL="0" indent="0" algn="l">
              <a:buNone/>
              <a:defRPr sz="3200" b="0" cap="none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smtClean="0"/>
              <a:t>Klicka om du vill redigera mall för underrubrikformat</a:t>
            </a:r>
            <a:endParaRPr lang="sv-SE" dirty="0"/>
          </a:p>
        </p:txBody>
      </p:sp>
      <p:sp>
        <p:nvSpPr>
          <p:cNvPr id="2" name="Rubrik">
            <a:extLst>
              <a:ext uri="{FF2B5EF4-FFF2-40B4-BE49-F238E27FC236}">
                <a16:creationId xmlns:a16="http://schemas.microsoft.com/office/drawing/2014/main" id="{D3672DE1-F1F3-4374-A771-4953702117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888" y="1866332"/>
            <a:ext cx="5040000" cy="1630921"/>
          </a:xfrm>
        </p:spPr>
        <p:txBody>
          <a:bodyPr anchor="b" anchorCtr="0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410646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an rubrik två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49B5C10-A7A0-4B41-BA90-34D26ED372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90" y="404814"/>
            <a:ext cx="5292724" cy="5392736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1" name="Platshållare för innehåll 2">
            <a:extLst>
              <a:ext uri="{FF2B5EF4-FFF2-40B4-BE49-F238E27FC236}">
                <a16:creationId xmlns:a16="http://schemas.microsoft.com/office/drawing/2014/main" id="{05AA4013-C102-4095-A0CA-07C2C207D21E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286500" y="404814"/>
            <a:ext cx="5287879" cy="5392736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51E841D6-CA14-816C-29A8-BAF33E7DD948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AA417810-AABF-4FA5-BE2E-27A3A2D5F0F1}" type="datetime1">
              <a:rPr lang="sv-SE" smtClean="0"/>
              <a:t>2024-03-07</a:t>
            </a:fld>
            <a:endParaRPr lang="sv-SE" dirty="0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077AFDF0-2609-FDED-31E0-1FF30B02EC1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8" name="Platshållare för bildnummer 7">
            <a:extLst>
              <a:ext uri="{FF2B5EF4-FFF2-40B4-BE49-F238E27FC236}">
                <a16:creationId xmlns:a16="http://schemas.microsoft.com/office/drawing/2014/main" id="{6ECB6787-5EF4-2ABB-2B4F-76224147862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D132A51-5432-4457-B829-4ADE4648F9BE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026166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27" userDrawn="1">
          <p15:clr>
            <a:srgbClr val="FBAE40"/>
          </p15:clr>
        </p15:guide>
        <p15:guide id="2" pos="3953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spalter med under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49B5C10-A7A0-4B41-BA90-34D26ED372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90" y="2210144"/>
            <a:ext cx="5292724" cy="358740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1" name="Platshållare för innehåll 2">
            <a:extLst>
              <a:ext uri="{FF2B5EF4-FFF2-40B4-BE49-F238E27FC236}">
                <a16:creationId xmlns:a16="http://schemas.microsoft.com/office/drawing/2014/main" id="{05AA4013-C102-4095-A0CA-07C2C207D21E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286500" y="2210144"/>
            <a:ext cx="5287879" cy="358740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A094A5DA-D229-48C0-8A77-82BF77C564C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3888" y="1700213"/>
            <a:ext cx="5292725" cy="323850"/>
          </a:xfrm>
        </p:spPr>
        <p:txBody>
          <a:bodyPr>
            <a:noAutofit/>
          </a:bodyPr>
          <a:lstStyle>
            <a:lvl1pPr marL="0" indent="0">
              <a:buNone/>
              <a:defRPr sz="1800" b="1" i="0">
                <a:latin typeface="+mj-lt"/>
              </a:defRPr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12" name="Platshållare för text 7">
            <a:extLst>
              <a:ext uri="{FF2B5EF4-FFF2-40B4-BE49-F238E27FC236}">
                <a16:creationId xmlns:a16="http://schemas.microsoft.com/office/drawing/2014/main" id="{1BAB9DFD-6405-480A-BC93-0229932AD2C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86500" y="1700213"/>
            <a:ext cx="5292725" cy="323850"/>
          </a:xfrm>
        </p:spPr>
        <p:txBody>
          <a:bodyPr>
            <a:noAutofit/>
          </a:bodyPr>
          <a:lstStyle>
            <a:lvl1pPr marL="0" indent="0">
              <a:buNone/>
              <a:defRPr sz="1800" b="1" i="0">
                <a:latin typeface="+mj-lt"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9" name="Rubrik 8">
            <a:extLst>
              <a:ext uri="{FF2B5EF4-FFF2-40B4-BE49-F238E27FC236}">
                <a16:creationId xmlns:a16="http://schemas.microsoft.com/office/drawing/2014/main" id="{E066E586-A2F0-8785-9A58-B45CF207B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398EDA27-944E-E5B7-7EA1-94E2739429E9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458AF411-A292-45F4-8400-526E84CCA421}" type="datetime1">
              <a:rPr lang="sv-SE" smtClean="0"/>
              <a:t>2024-03-07</a:t>
            </a:fld>
            <a:endParaRPr lang="sv-SE" dirty="0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B9C4AE0D-B48B-BA52-5752-F45E7D2FE9D7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10" name="Platshållare för bildnummer 9">
            <a:extLst>
              <a:ext uri="{FF2B5EF4-FFF2-40B4-BE49-F238E27FC236}">
                <a16:creationId xmlns:a16="http://schemas.microsoft.com/office/drawing/2014/main" id="{31B8CFB3-8A91-9459-DCB6-9B5AD3D45A2A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FD132A51-5432-4457-B829-4ADE4648F9BE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13636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27" userDrawn="1">
          <p15:clr>
            <a:srgbClr val="FBAE40"/>
          </p15:clr>
        </p15:guide>
        <p15:guide id="2" pos="3953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 spalt - bild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bild 12">
            <a:extLst>
              <a:ext uri="{FF2B5EF4-FFF2-40B4-BE49-F238E27FC236}">
                <a16:creationId xmlns:a16="http://schemas.microsoft.com/office/drawing/2014/main" id="{63D65318-D55E-E2AD-6243-1B6B53B7509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72000" y="0"/>
            <a:ext cx="6120000" cy="6858000"/>
          </a:xfrm>
          <a:custGeom>
            <a:avLst/>
            <a:gdLst>
              <a:gd name="connsiteX0" fmla="*/ 0 w 6120000"/>
              <a:gd name="connsiteY0" fmla="*/ 0 h 6858000"/>
              <a:gd name="connsiteX1" fmla="*/ 24000 w 6120000"/>
              <a:gd name="connsiteY1" fmla="*/ 0 h 6858000"/>
              <a:gd name="connsiteX2" fmla="*/ 6120000 w 6120000"/>
              <a:gd name="connsiteY2" fmla="*/ 0 h 6858000"/>
              <a:gd name="connsiteX3" fmla="*/ 6120000 w 6120000"/>
              <a:gd name="connsiteY3" fmla="*/ 6858000 h 6858000"/>
              <a:gd name="connsiteX4" fmla="*/ 24000 w 6120000"/>
              <a:gd name="connsiteY4" fmla="*/ 6858000 h 6858000"/>
              <a:gd name="connsiteX5" fmla="*/ 0 w 612000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20000" h="6858000">
                <a:moveTo>
                  <a:pt x="0" y="0"/>
                </a:moveTo>
                <a:lnTo>
                  <a:pt x="24000" y="0"/>
                </a:lnTo>
                <a:lnTo>
                  <a:pt x="6120000" y="0"/>
                </a:lnTo>
                <a:lnTo>
                  <a:pt x="6120000" y="6858000"/>
                </a:lnTo>
                <a:lnTo>
                  <a:pt x="24000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 bIns="1368000"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Använd bildbanken i menyfliksområdet för att </a:t>
            </a:r>
            <a:br>
              <a:rPr lang="sv-SE" dirty="0"/>
            </a:br>
            <a:r>
              <a:rPr lang="sv-SE" dirty="0"/>
              <a:t>lägga till bild eller illustration</a:t>
            </a:r>
          </a:p>
        </p:txBody>
      </p:sp>
      <p:sp>
        <p:nvSpPr>
          <p:cNvPr id="10" name="Logo">
            <a:extLst>
              <a:ext uri="{FF2B5EF4-FFF2-40B4-BE49-F238E27FC236}">
                <a16:creationId xmlns:a16="http://schemas.microsoft.com/office/drawing/2014/main" id="{728203CA-3ACF-C7F6-9011-64FAE673155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667444" y="5852160"/>
            <a:ext cx="897493" cy="677646"/>
          </a:xfrm>
          <a:custGeom>
            <a:avLst/>
            <a:gdLst>
              <a:gd name="connsiteX0" fmla="*/ 849314 w 897493"/>
              <a:gd name="connsiteY0" fmla="*/ 585048 h 677646"/>
              <a:gd name="connsiteX1" fmla="*/ 821178 w 897493"/>
              <a:gd name="connsiteY1" fmla="*/ 622061 h 677646"/>
              <a:gd name="connsiteX2" fmla="*/ 849314 w 897493"/>
              <a:gd name="connsiteY2" fmla="*/ 659689 h 677646"/>
              <a:gd name="connsiteX3" fmla="*/ 877116 w 897493"/>
              <a:gd name="connsiteY3" fmla="*/ 622061 h 677646"/>
              <a:gd name="connsiteX4" fmla="*/ 849314 w 897493"/>
              <a:gd name="connsiteY4" fmla="*/ 585048 h 677646"/>
              <a:gd name="connsiteX5" fmla="*/ 165658 w 897493"/>
              <a:gd name="connsiteY5" fmla="*/ 584769 h 677646"/>
              <a:gd name="connsiteX6" fmla="*/ 136888 w 897493"/>
              <a:gd name="connsiteY6" fmla="*/ 622471 h 677646"/>
              <a:gd name="connsiteX7" fmla="*/ 165658 w 897493"/>
              <a:gd name="connsiteY7" fmla="*/ 660043 h 677646"/>
              <a:gd name="connsiteX8" fmla="*/ 194278 w 897493"/>
              <a:gd name="connsiteY8" fmla="*/ 622471 h 677646"/>
              <a:gd name="connsiteX9" fmla="*/ 165658 w 897493"/>
              <a:gd name="connsiteY9" fmla="*/ 584769 h 677646"/>
              <a:gd name="connsiteX10" fmla="*/ 363173 w 897493"/>
              <a:gd name="connsiteY10" fmla="*/ 584546 h 677646"/>
              <a:gd name="connsiteX11" fmla="*/ 334552 w 897493"/>
              <a:gd name="connsiteY11" fmla="*/ 612757 h 677646"/>
              <a:gd name="connsiteX12" fmla="*/ 389858 w 897493"/>
              <a:gd name="connsiteY12" fmla="*/ 612757 h 677646"/>
              <a:gd name="connsiteX13" fmla="*/ 363173 w 897493"/>
              <a:gd name="connsiteY13" fmla="*/ 584546 h 677646"/>
              <a:gd name="connsiteX14" fmla="*/ 590408 w 897493"/>
              <a:gd name="connsiteY14" fmla="*/ 568802 h 677646"/>
              <a:gd name="connsiteX15" fmla="*/ 611138 w 897493"/>
              <a:gd name="connsiteY15" fmla="*/ 568802 h 677646"/>
              <a:gd name="connsiteX16" fmla="*/ 611138 w 897493"/>
              <a:gd name="connsiteY16" fmla="*/ 634027 h 677646"/>
              <a:gd name="connsiteX17" fmla="*/ 632836 w 897493"/>
              <a:gd name="connsiteY17" fmla="*/ 657809 h 677646"/>
              <a:gd name="connsiteX18" fmla="*/ 657865 w 897493"/>
              <a:gd name="connsiteY18" fmla="*/ 631124 h 677646"/>
              <a:gd name="connsiteX19" fmla="*/ 657865 w 897493"/>
              <a:gd name="connsiteY19" fmla="*/ 568821 h 677646"/>
              <a:gd name="connsiteX20" fmla="*/ 678652 w 897493"/>
              <a:gd name="connsiteY20" fmla="*/ 568821 h 677646"/>
              <a:gd name="connsiteX21" fmla="*/ 678652 w 897493"/>
              <a:gd name="connsiteY21" fmla="*/ 675283 h 677646"/>
              <a:gd name="connsiteX22" fmla="*/ 658275 w 897493"/>
              <a:gd name="connsiteY22" fmla="*/ 675283 h 677646"/>
              <a:gd name="connsiteX23" fmla="*/ 658275 w 897493"/>
              <a:gd name="connsiteY23" fmla="*/ 656841 h 677646"/>
              <a:gd name="connsiteX24" fmla="*/ 657158 w 897493"/>
              <a:gd name="connsiteY24" fmla="*/ 656841 h 677646"/>
              <a:gd name="connsiteX25" fmla="*/ 625337 w 897493"/>
              <a:gd name="connsiteY25" fmla="*/ 676660 h 677646"/>
              <a:gd name="connsiteX26" fmla="*/ 590408 w 897493"/>
              <a:gd name="connsiteY26" fmla="*/ 636520 h 677646"/>
              <a:gd name="connsiteX27" fmla="*/ 363043 w 897493"/>
              <a:gd name="connsiteY27" fmla="*/ 567444 h 677646"/>
              <a:gd name="connsiteX28" fmla="*/ 410179 w 897493"/>
              <a:gd name="connsiteY28" fmla="*/ 620945 h 677646"/>
              <a:gd name="connsiteX29" fmla="*/ 410179 w 897493"/>
              <a:gd name="connsiteY29" fmla="*/ 628296 h 677646"/>
              <a:gd name="connsiteX30" fmla="*/ 334497 w 897493"/>
              <a:gd name="connsiteY30" fmla="*/ 628296 h 677646"/>
              <a:gd name="connsiteX31" fmla="*/ 364718 w 897493"/>
              <a:gd name="connsiteY31" fmla="*/ 660322 h 677646"/>
              <a:gd name="connsiteX32" fmla="*/ 389244 w 897493"/>
              <a:gd name="connsiteY32" fmla="*/ 645137 h 677646"/>
              <a:gd name="connsiteX33" fmla="*/ 408858 w 897493"/>
              <a:gd name="connsiteY33" fmla="*/ 648672 h 677646"/>
              <a:gd name="connsiteX34" fmla="*/ 364494 w 897493"/>
              <a:gd name="connsiteY34" fmla="*/ 677442 h 677646"/>
              <a:gd name="connsiteX35" fmla="*/ 313822 w 897493"/>
              <a:gd name="connsiteY35" fmla="*/ 622751 h 677646"/>
              <a:gd name="connsiteX36" fmla="*/ 363043 w 897493"/>
              <a:gd name="connsiteY36" fmla="*/ 567444 h 677646"/>
              <a:gd name="connsiteX37" fmla="*/ 165583 w 897493"/>
              <a:gd name="connsiteY37" fmla="*/ 567444 h 677646"/>
              <a:gd name="connsiteX38" fmla="*/ 215213 w 897493"/>
              <a:gd name="connsiteY38" fmla="*/ 622545 h 677646"/>
              <a:gd name="connsiteX39" fmla="*/ 165583 w 897493"/>
              <a:gd name="connsiteY39" fmla="*/ 677442 h 677646"/>
              <a:gd name="connsiteX40" fmla="*/ 115953 w 897493"/>
              <a:gd name="connsiteY40" fmla="*/ 622545 h 677646"/>
              <a:gd name="connsiteX41" fmla="*/ 165583 w 897493"/>
              <a:gd name="connsiteY41" fmla="*/ 567444 h 677646"/>
              <a:gd name="connsiteX42" fmla="*/ 844886 w 897493"/>
              <a:gd name="connsiteY42" fmla="*/ 567426 h 677646"/>
              <a:gd name="connsiteX43" fmla="*/ 875516 w 897493"/>
              <a:gd name="connsiteY43" fmla="*/ 586072 h 677646"/>
              <a:gd name="connsiteX44" fmla="*/ 876763 w 897493"/>
              <a:gd name="connsiteY44" fmla="*/ 586072 h 677646"/>
              <a:gd name="connsiteX45" fmla="*/ 876763 w 897493"/>
              <a:gd name="connsiteY45" fmla="*/ 568821 h 677646"/>
              <a:gd name="connsiteX46" fmla="*/ 897493 w 897493"/>
              <a:gd name="connsiteY46" fmla="*/ 568821 h 677646"/>
              <a:gd name="connsiteX47" fmla="*/ 897493 w 897493"/>
              <a:gd name="connsiteY47" fmla="*/ 675265 h 677646"/>
              <a:gd name="connsiteX48" fmla="*/ 877247 w 897493"/>
              <a:gd name="connsiteY48" fmla="*/ 675265 h 677646"/>
              <a:gd name="connsiteX49" fmla="*/ 877247 w 897493"/>
              <a:gd name="connsiteY49" fmla="*/ 658703 h 677646"/>
              <a:gd name="connsiteX50" fmla="*/ 875516 w 897493"/>
              <a:gd name="connsiteY50" fmla="*/ 658703 h 677646"/>
              <a:gd name="connsiteX51" fmla="*/ 844737 w 897493"/>
              <a:gd name="connsiteY51" fmla="*/ 677349 h 677646"/>
              <a:gd name="connsiteX52" fmla="*/ 800243 w 897493"/>
              <a:gd name="connsiteY52" fmla="*/ 622248 h 677646"/>
              <a:gd name="connsiteX53" fmla="*/ 844886 w 897493"/>
              <a:gd name="connsiteY53" fmla="*/ 567426 h 677646"/>
              <a:gd name="connsiteX54" fmla="*/ 749868 w 897493"/>
              <a:gd name="connsiteY54" fmla="*/ 567426 h 677646"/>
              <a:gd name="connsiteX55" fmla="*/ 786118 w 897493"/>
              <a:gd name="connsiteY55" fmla="*/ 607565 h 677646"/>
              <a:gd name="connsiteX56" fmla="*/ 786118 w 897493"/>
              <a:gd name="connsiteY56" fmla="*/ 675283 h 677646"/>
              <a:gd name="connsiteX57" fmla="*/ 765388 w 897493"/>
              <a:gd name="connsiteY57" fmla="*/ 675283 h 677646"/>
              <a:gd name="connsiteX58" fmla="*/ 765388 w 897493"/>
              <a:gd name="connsiteY58" fmla="*/ 610059 h 677646"/>
              <a:gd name="connsiteX59" fmla="*/ 742796 w 897493"/>
              <a:gd name="connsiteY59" fmla="*/ 585383 h 677646"/>
              <a:gd name="connsiteX60" fmla="*/ 717990 w 897493"/>
              <a:gd name="connsiteY60" fmla="*/ 612069 h 677646"/>
              <a:gd name="connsiteX61" fmla="*/ 717990 w 897493"/>
              <a:gd name="connsiteY61" fmla="*/ 675283 h 677646"/>
              <a:gd name="connsiteX62" fmla="*/ 697260 w 897493"/>
              <a:gd name="connsiteY62" fmla="*/ 675283 h 677646"/>
              <a:gd name="connsiteX63" fmla="*/ 697260 w 897493"/>
              <a:gd name="connsiteY63" fmla="*/ 568821 h 677646"/>
              <a:gd name="connsiteX64" fmla="*/ 717153 w 897493"/>
              <a:gd name="connsiteY64" fmla="*/ 568821 h 677646"/>
              <a:gd name="connsiteX65" fmla="*/ 717153 w 897493"/>
              <a:gd name="connsiteY65" fmla="*/ 586147 h 677646"/>
              <a:gd name="connsiteX66" fmla="*/ 718474 w 897493"/>
              <a:gd name="connsiteY66" fmla="*/ 586147 h 677646"/>
              <a:gd name="connsiteX67" fmla="*/ 749868 w 897493"/>
              <a:gd name="connsiteY67" fmla="*/ 567426 h 677646"/>
              <a:gd name="connsiteX68" fmla="*/ 476855 w 897493"/>
              <a:gd name="connsiteY68" fmla="*/ 567426 h 677646"/>
              <a:gd name="connsiteX69" fmla="*/ 513106 w 897493"/>
              <a:gd name="connsiteY69" fmla="*/ 607565 h 677646"/>
              <a:gd name="connsiteX70" fmla="*/ 513106 w 897493"/>
              <a:gd name="connsiteY70" fmla="*/ 675283 h 677646"/>
              <a:gd name="connsiteX71" fmla="*/ 492375 w 897493"/>
              <a:gd name="connsiteY71" fmla="*/ 675283 h 677646"/>
              <a:gd name="connsiteX72" fmla="*/ 492375 w 897493"/>
              <a:gd name="connsiteY72" fmla="*/ 610059 h 677646"/>
              <a:gd name="connsiteX73" fmla="*/ 469784 w 897493"/>
              <a:gd name="connsiteY73" fmla="*/ 585383 h 677646"/>
              <a:gd name="connsiteX74" fmla="*/ 444978 w 897493"/>
              <a:gd name="connsiteY74" fmla="*/ 612069 h 677646"/>
              <a:gd name="connsiteX75" fmla="*/ 444978 w 897493"/>
              <a:gd name="connsiteY75" fmla="*/ 675283 h 677646"/>
              <a:gd name="connsiteX76" fmla="*/ 424248 w 897493"/>
              <a:gd name="connsiteY76" fmla="*/ 675283 h 677646"/>
              <a:gd name="connsiteX77" fmla="*/ 424248 w 897493"/>
              <a:gd name="connsiteY77" fmla="*/ 568821 h 677646"/>
              <a:gd name="connsiteX78" fmla="*/ 444141 w 897493"/>
              <a:gd name="connsiteY78" fmla="*/ 568821 h 677646"/>
              <a:gd name="connsiteX79" fmla="*/ 444141 w 897493"/>
              <a:gd name="connsiteY79" fmla="*/ 586147 h 677646"/>
              <a:gd name="connsiteX80" fmla="*/ 445462 w 897493"/>
              <a:gd name="connsiteY80" fmla="*/ 586147 h 677646"/>
              <a:gd name="connsiteX81" fmla="*/ 476855 w 897493"/>
              <a:gd name="connsiteY81" fmla="*/ 567426 h 677646"/>
              <a:gd name="connsiteX82" fmla="*/ 535139 w 897493"/>
              <a:gd name="connsiteY82" fmla="*/ 543308 h 677646"/>
              <a:gd name="connsiteX83" fmla="*/ 555869 w 897493"/>
              <a:gd name="connsiteY83" fmla="*/ 543308 h 677646"/>
              <a:gd name="connsiteX84" fmla="*/ 555869 w 897493"/>
              <a:gd name="connsiteY84" fmla="*/ 568821 h 677646"/>
              <a:gd name="connsiteX85" fmla="*/ 577697 w 897493"/>
              <a:gd name="connsiteY85" fmla="*/ 568821 h 677646"/>
              <a:gd name="connsiteX86" fmla="*/ 577697 w 897493"/>
              <a:gd name="connsiteY86" fmla="*/ 585457 h 677646"/>
              <a:gd name="connsiteX87" fmla="*/ 555869 w 897493"/>
              <a:gd name="connsiteY87" fmla="*/ 585457 h 677646"/>
              <a:gd name="connsiteX88" fmla="*/ 555869 w 897493"/>
              <a:gd name="connsiteY88" fmla="*/ 644020 h 677646"/>
              <a:gd name="connsiteX89" fmla="*/ 568616 w 897493"/>
              <a:gd name="connsiteY89" fmla="*/ 658237 h 677646"/>
              <a:gd name="connsiteX90" fmla="*/ 575892 w 897493"/>
              <a:gd name="connsiteY90" fmla="*/ 657344 h 677646"/>
              <a:gd name="connsiteX91" fmla="*/ 579633 w 897493"/>
              <a:gd name="connsiteY91" fmla="*/ 674464 h 677646"/>
              <a:gd name="connsiteX92" fmla="*/ 566178 w 897493"/>
              <a:gd name="connsiteY92" fmla="*/ 676679 h 677646"/>
              <a:gd name="connsiteX93" fmla="*/ 566197 w 897493"/>
              <a:gd name="connsiteY93" fmla="*/ 676660 h 677646"/>
              <a:gd name="connsiteX94" fmla="*/ 535139 w 897493"/>
              <a:gd name="connsiteY94" fmla="*/ 648318 h 677646"/>
              <a:gd name="connsiteX95" fmla="*/ 535139 w 897493"/>
              <a:gd name="connsiteY95" fmla="*/ 585457 h 677646"/>
              <a:gd name="connsiteX96" fmla="*/ 519544 w 897493"/>
              <a:gd name="connsiteY96" fmla="*/ 585457 h 677646"/>
              <a:gd name="connsiteX97" fmla="*/ 519544 w 897493"/>
              <a:gd name="connsiteY97" fmla="*/ 568821 h 677646"/>
              <a:gd name="connsiteX98" fmla="*/ 535139 w 897493"/>
              <a:gd name="connsiteY98" fmla="*/ 568821 h 677646"/>
              <a:gd name="connsiteX99" fmla="*/ 275115 w 897493"/>
              <a:gd name="connsiteY99" fmla="*/ 533315 h 677646"/>
              <a:gd name="connsiteX100" fmla="*/ 295845 w 897493"/>
              <a:gd name="connsiteY100" fmla="*/ 533315 h 677646"/>
              <a:gd name="connsiteX101" fmla="*/ 295845 w 897493"/>
              <a:gd name="connsiteY101" fmla="*/ 646160 h 677646"/>
              <a:gd name="connsiteX102" fmla="*/ 304368 w 897493"/>
              <a:gd name="connsiteY102" fmla="*/ 658573 h 677646"/>
              <a:gd name="connsiteX103" fmla="*/ 310881 w 897493"/>
              <a:gd name="connsiteY103" fmla="*/ 657605 h 677646"/>
              <a:gd name="connsiteX104" fmla="*/ 314622 w 897493"/>
              <a:gd name="connsiteY104" fmla="*/ 674167 h 677646"/>
              <a:gd name="connsiteX105" fmla="*/ 301726 w 897493"/>
              <a:gd name="connsiteY105" fmla="*/ 676046 h 677646"/>
              <a:gd name="connsiteX106" fmla="*/ 275115 w 897493"/>
              <a:gd name="connsiteY106" fmla="*/ 650478 h 677646"/>
              <a:gd name="connsiteX107" fmla="*/ 275115 w 897493"/>
              <a:gd name="connsiteY107" fmla="*/ 533334 h 677646"/>
              <a:gd name="connsiteX108" fmla="*/ 228202 w 897493"/>
              <a:gd name="connsiteY108" fmla="*/ 533315 h 677646"/>
              <a:gd name="connsiteX109" fmla="*/ 248932 w 897493"/>
              <a:gd name="connsiteY109" fmla="*/ 533315 h 677646"/>
              <a:gd name="connsiteX110" fmla="*/ 248932 w 897493"/>
              <a:gd name="connsiteY110" fmla="*/ 646160 h 677646"/>
              <a:gd name="connsiteX111" fmla="*/ 257455 w 897493"/>
              <a:gd name="connsiteY111" fmla="*/ 658573 h 677646"/>
              <a:gd name="connsiteX112" fmla="*/ 263968 w 897493"/>
              <a:gd name="connsiteY112" fmla="*/ 657605 h 677646"/>
              <a:gd name="connsiteX113" fmla="*/ 267709 w 897493"/>
              <a:gd name="connsiteY113" fmla="*/ 674167 h 677646"/>
              <a:gd name="connsiteX114" fmla="*/ 254813 w 897493"/>
              <a:gd name="connsiteY114" fmla="*/ 676046 h 677646"/>
              <a:gd name="connsiteX115" fmla="*/ 228202 w 897493"/>
              <a:gd name="connsiteY115" fmla="*/ 650478 h 677646"/>
              <a:gd name="connsiteX116" fmla="*/ 228202 w 897493"/>
              <a:gd name="connsiteY116" fmla="*/ 533334 h 677646"/>
              <a:gd name="connsiteX117" fmla="*/ 54115 w 897493"/>
              <a:gd name="connsiteY117" fmla="*/ 531398 h 677646"/>
              <a:gd name="connsiteX118" fmla="*/ 103671 w 897493"/>
              <a:gd name="connsiteY118" fmla="*/ 570626 h 677646"/>
              <a:gd name="connsiteX119" fmla="*/ 83015 w 897493"/>
              <a:gd name="connsiteY119" fmla="*/ 570626 h 677646"/>
              <a:gd name="connsiteX120" fmla="*/ 53631 w 897493"/>
              <a:gd name="connsiteY120" fmla="*/ 549896 h 677646"/>
              <a:gd name="connsiteX121" fmla="*/ 25141 w 897493"/>
              <a:gd name="connsiteY121" fmla="*/ 570905 h 677646"/>
              <a:gd name="connsiteX122" fmla="*/ 50933 w 897493"/>
              <a:gd name="connsiteY122" fmla="*/ 592529 h 677646"/>
              <a:gd name="connsiteX123" fmla="*/ 64796 w 897493"/>
              <a:gd name="connsiteY123" fmla="*/ 596139 h 677646"/>
              <a:gd name="connsiteX124" fmla="*/ 105625 w 897493"/>
              <a:gd name="connsiteY124" fmla="*/ 636055 h 677646"/>
              <a:gd name="connsiteX125" fmla="*/ 53092 w 897493"/>
              <a:gd name="connsiteY125" fmla="*/ 677646 h 677646"/>
              <a:gd name="connsiteX126" fmla="*/ 0 w 897493"/>
              <a:gd name="connsiteY126" fmla="*/ 636055 h 677646"/>
              <a:gd name="connsiteX127" fmla="*/ 21493 w 897493"/>
              <a:gd name="connsiteY127" fmla="*/ 636055 h 677646"/>
              <a:gd name="connsiteX128" fmla="*/ 52961 w 897493"/>
              <a:gd name="connsiteY128" fmla="*/ 658851 h 677646"/>
              <a:gd name="connsiteX129" fmla="*/ 52924 w 897493"/>
              <a:gd name="connsiteY129" fmla="*/ 658869 h 677646"/>
              <a:gd name="connsiteX130" fmla="*/ 84392 w 897493"/>
              <a:gd name="connsiteY130" fmla="*/ 635851 h 677646"/>
              <a:gd name="connsiteX131" fmla="*/ 57501 w 897493"/>
              <a:gd name="connsiteY131" fmla="*/ 614227 h 677646"/>
              <a:gd name="connsiteX132" fmla="*/ 40735 w 897493"/>
              <a:gd name="connsiteY132" fmla="*/ 609649 h 677646"/>
              <a:gd name="connsiteX133" fmla="*/ 3796 w 897493"/>
              <a:gd name="connsiteY133" fmla="*/ 572152 h 677646"/>
              <a:gd name="connsiteX134" fmla="*/ 54115 w 897493"/>
              <a:gd name="connsiteY134" fmla="*/ 531398 h 677646"/>
              <a:gd name="connsiteX135" fmla="*/ 556819 w 897493"/>
              <a:gd name="connsiteY135" fmla="*/ 304164 h 677646"/>
              <a:gd name="connsiteX136" fmla="*/ 553134 w 897493"/>
              <a:gd name="connsiteY136" fmla="*/ 305057 h 677646"/>
              <a:gd name="connsiteX137" fmla="*/ 553599 w 897493"/>
              <a:gd name="connsiteY137" fmla="*/ 359469 h 677646"/>
              <a:gd name="connsiteX138" fmla="*/ 556279 w 897493"/>
              <a:gd name="connsiteY138" fmla="*/ 361033 h 677646"/>
              <a:gd name="connsiteX139" fmla="*/ 561210 w 897493"/>
              <a:gd name="connsiteY139" fmla="*/ 359079 h 677646"/>
              <a:gd name="connsiteX140" fmla="*/ 565211 w 897493"/>
              <a:gd name="connsiteY140" fmla="*/ 360288 h 677646"/>
              <a:gd name="connsiteX141" fmla="*/ 565192 w 897493"/>
              <a:gd name="connsiteY141" fmla="*/ 360307 h 677646"/>
              <a:gd name="connsiteX142" fmla="*/ 567984 w 897493"/>
              <a:gd name="connsiteY142" fmla="*/ 358205 h 677646"/>
              <a:gd name="connsiteX143" fmla="*/ 545039 w 897493"/>
              <a:gd name="connsiteY143" fmla="*/ 303736 h 677646"/>
              <a:gd name="connsiteX144" fmla="*/ 534060 w 897493"/>
              <a:gd name="connsiteY144" fmla="*/ 357423 h 677646"/>
              <a:gd name="connsiteX145" fmla="*/ 537279 w 897493"/>
              <a:gd name="connsiteY145" fmla="*/ 359600 h 677646"/>
              <a:gd name="connsiteX146" fmla="*/ 541299 w 897493"/>
              <a:gd name="connsiteY146" fmla="*/ 358372 h 677646"/>
              <a:gd name="connsiteX147" fmla="*/ 546677 w 897493"/>
              <a:gd name="connsiteY147" fmla="*/ 360810 h 677646"/>
              <a:gd name="connsiteX148" fmla="*/ 549096 w 897493"/>
              <a:gd name="connsiteY148" fmla="*/ 359469 h 677646"/>
              <a:gd name="connsiteX149" fmla="*/ 549096 w 897493"/>
              <a:gd name="connsiteY149" fmla="*/ 305076 h 677646"/>
              <a:gd name="connsiteX150" fmla="*/ 545039 w 897493"/>
              <a:gd name="connsiteY150" fmla="*/ 303736 h 677646"/>
              <a:gd name="connsiteX151" fmla="*/ 560671 w 897493"/>
              <a:gd name="connsiteY151" fmla="*/ 301837 h 677646"/>
              <a:gd name="connsiteX152" fmla="*/ 557861 w 897493"/>
              <a:gd name="connsiteY152" fmla="*/ 303699 h 677646"/>
              <a:gd name="connsiteX153" fmla="*/ 569063 w 897493"/>
              <a:gd name="connsiteY153" fmla="*/ 357851 h 677646"/>
              <a:gd name="connsiteX154" fmla="*/ 570775 w 897493"/>
              <a:gd name="connsiteY154" fmla="*/ 357627 h 677646"/>
              <a:gd name="connsiteX155" fmla="*/ 574224 w 897493"/>
              <a:gd name="connsiteY155" fmla="*/ 358517 h 677646"/>
              <a:gd name="connsiteX156" fmla="*/ 574218 w 897493"/>
              <a:gd name="connsiteY156" fmla="*/ 358520 h 677646"/>
              <a:gd name="connsiteX157" fmla="*/ 574237 w 897493"/>
              <a:gd name="connsiteY157" fmla="*/ 358520 h 677646"/>
              <a:gd name="connsiteX158" fmla="*/ 574224 w 897493"/>
              <a:gd name="connsiteY158" fmla="*/ 358517 h 677646"/>
              <a:gd name="connsiteX159" fmla="*/ 579242 w 897493"/>
              <a:gd name="connsiteY159" fmla="*/ 355692 h 677646"/>
              <a:gd name="connsiteX160" fmla="*/ 541243 w 897493"/>
              <a:gd name="connsiteY160" fmla="*/ 301094 h 677646"/>
              <a:gd name="connsiteX161" fmla="*/ 522578 w 897493"/>
              <a:gd name="connsiteY161" fmla="*/ 355227 h 677646"/>
              <a:gd name="connsiteX162" fmla="*/ 528012 w 897493"/>
              <a:gd name="connsiteY162" fmla="*/ 358074 h 677646"/>
              <a:gd name="connsiteX163" fmla="*/ 531789 w 897493"/>
              <a:gd name="connsiteY163" fmla="*/ 357032 h 677646"/>
              <a:gd name="connsiteX164" fmla="*/ 531789 w 897493"/>
              <a:gd name="connsiteY164" fmla="*/ 357014 h 677646"/>
              <a:gd name="connsiteX165" fmla="*/ 532980 w 897493"/>
              <a:gd name="connsiteY165" fmla="*/ 357125 h 677646"/>
              <a:gd name="connsiteX166" fmla="*/ 544016 w 897493"/>
              <a:gd name="connsiteY166" fmla="*/ 303178 h 677646"/>
              <a:gd name="connsiteX167" fmla="*/ 541243 w 897493"/>
              <a:gd name="connsiteY167" fmla="*/ 301094 h 677646"/>
              <a:gd name="connsiteX168" fmla="*/ 563071 w 897493"/>
              <a:gd name="connsiteY168" fmla="*/ 298972 h 677646"/>
              <a:gd name="connsiteX169" fmla="*/ 561582 w 897493"/>
              <a:gd name="connsiteY169" fmla="*/ 300963 h 677646"/>
              <a:gd name="connsiteX170" fmla="*/ 580433 w 897493"/>
              <a:gd name="connsiteY170" fmla="*/ 355673 h 677646"/>
              <a:gd name="connsiteX171" fmla="*/ 586034 w 897493"/>
              <a:gd name="connsiteY171" fmla="*/ 359042 h 677646"/>
              <a:gd name="connsiteX172" fmla="*/ 586034 w 897493"/>
              <a:gd name="connsiteY172" fmla="*/ 359023 h 677646"/>
              <a:gd name="connsiteX173" fmla="*/ 591971 w 897493"/>
              <a:gd name="connsiteY173" fmla="*/ 354910 h 677646"/>
              <a:gd name="connsiteX174" fmla="*/ 567090 w 897493"/>
              <a:gd name="connsiteY174" fmla="*/ 304982 h 677646"/>
              <a:gd name="connsiteX175" fmla="*/ 563071 w 897493"/>
              <a:gd name="connsiteY175" fmla="*/ 298972 h 677646"/>
              <a:gd name="connsiteX176" fmla="*/ 538861 w 897493"/>
              <a:gd name="connsiteY176" fmla="*/ 296925 h 677646"/>
              <a:gd name="connsiteX177" fmla="*/ 508528 w 897493"/>
              <a:gd name="connsiteY177" fmla="*/ 354092 h 677646"/>
              <a:gd name="connsiteX178" fmla="*/ 515507 w 897493"/>
              <a:gd name="connsiteY178" fmla="*/ 360884 h 677646"/>
              <a:gd name="connsiteX179" fmla="*/ 521387 w 897493"/>
              <a:gd name="connsiteY179" fmla="*/ 355302 h 677646"/>
              <a:gd name="connsiteX180" fmla="*/ 540406 w 897493"/>
              <a:gd name="connsiteY180" fmla="*/ 300144 h 677646"/>
              <a:gd name="connsiteX181" fmla="*/ 538861 w 897493"/>
              <a:gd name="connsiteY181" fmla="*/ 296925 h 677646"/>
              <a:gd name="connsiteX182" fmla="*/ 549394 w 897493"/>
              <a:gd name="connsiteY182" fmla="*/ 257641 h 677646"/>
              <a:gd name="connsiteX183" fmla="*/ 552520 w 897493"/>
              <a:gd name="connsiteY183" fmla="*/ 257641 h 677646"/>
              <a:gd name="connsiteX184" fmla="*/ 552520 w 897493"/>
              <a:gd name="connsiteY184" fmla="*/ 275171 h 677646"/>
              <a:gd name="connsiteX185" fmla="*/ 558958 w 897493"/>
              <a:gd name="connsiteY185" fmla="*/ 275171 h 677646"/>
              <a:gd name="connsiteX186" fmla="*/ 558958 w 897493"/>
              <a:gd name="connsiteY186" fmla="*/ 283359 h 677646"/>
              <a:gd name="connsiteX187" fmla="*/ 586668 w 897493"/>
              <a:gd name="connsiteY187" fmla="*/ 298191 h 677646"/>
              <a:gd name="connsiteX188" fmla="*/ 586668 w 897493"/>
              <a:gd name="connsiteY188" fmla="*/ 298227 h 677646"/>
              <a:gd name="connsiteX189" fmla="*/ 591915 w 897493"/>
              <a:gd name="connsiteY189" fmla="*/ 298767 h 677646"/>
              <a:gd name="connsiteX190" fmla="*/ 591767 w 897493"/>
              <a:gd name="connsiteY190" fmla="*/ 300293 h 677646"/>
              <a:gd name="connsiteX191" fmla="*/ 586723 w 897493"/>
              <a:gd name="connsiteY191" fmla="*/ 299772 h 677646"/>
              <a:gd name="connsiteX192" fmla="*/ 574720 w 897493"/>
              <a:gd name="connsiteY192" fmla="*/ 306974 h 677646"/>
              <a:gd name="connsiteX193" fmla="*/ 568784 w 897493"/>
              <a:gd name="connsiteY193" fmla="*/ 305950 h 677646"/>
              <a:gd name="connsiteX194" fmla="*/ 592734 w 897493"/>
              <a:gd name="connsiteY194" fmla="*/ 354017 h 677646"/>
              <a:gd name="connsiteX195" fmla="*/ 598019 w 897493"/>
              <a:gd name="connsiteY195" fmla="*/ 323834 h 677646"/>
              <a:gd name="connsiteX196" fmla="*/ 594483 w 897493"/>
              <a:gd name="connsiteY196" fmla="*/ 323517 h 677646"/>
              <a:gd name="connsiteX197" fmla="*/ 592343 w 897493"/>
              <a:gd name="connsiteY197" fmla="*/ 322438 h 677646"/>
              <a:gd name="connsiteX198" fmla="*/ 601629 w 897493"/>
              <a:gd name="connsiteY198" fmla="*/ 315869 h 677646"/>
              <a:gd name="connsiteX199" fmla="*/ 607063 w 897493"/>
              <a:gd name="connsiteY199" fmla="*/ 313524 h 677646"/>
              <a:gd name="connsiteX200" fmla="*/ 610059 w 897493"/>
              <a:gd name="connsiteY200" fmla="*/ 314548 h 677646"/>
              <a:gd name="connsiteX201" fmla="*/ 613948 w 897493"/>
              <a:gd name="connsiteY201" fmla="*/ 314082 h 677646"/>
              <a:gd name="connsiteX202" fmla="*/ 618209 w 897493"/>
              <a:gd name="connsiteY202" fmla="*/ 314827 h 677646"/>
              <a:gd name="connsiteX203" fmla="*/ 617670 w 897493"/>
              <a:gd name="connsiteY203" fmla="*/ 317730 h 677646"/>
              <a:gd name="connsiteX204" fmla="*/ 618749 w 897493"/>
              <a:gd name="connsiteY204" fmla="*/ 319870 h 677646"/>
              <a:gd name="connsiteX205" fmla="*/ 619252 w 897493"/>
              <a:gd name="connsiteY205" fmla="*/ 320186 h 677646"/>
              <a:gd name="connsiteX206" fmla="*/ 619214 w 897493"/>
              <a:gd name="connsiteY206" fmla="*/ 320168 h 677646"/>
              <a:gd name="connsiteX207" fmla="*/ 618303 w 897493"/>
              <a:gd name="connsiteY207" fmla="*/ 322661 h 677646"/>
              <a:gd name="connsiteX208" fmla="*/ 618135 w 897493"/>
              <a:gd name="connsiteY208" fmla="*/ 322679 h 677646"/>
              <a:gd name="connsiteX209" fmla="*/ 616163 w 897493"/>
              <a:gd name="connsiteY209" fmla="*/ 322679 h 677646"/>
              <a:gd name="connsiteX210" fmla="*/ 614953 w 897493"/>
              <a:gd name="connsiteY210" fmla="*/ 327313 h 677646"/>
              <a:gd name="connsiteX211" fmla="*/ 608142 w 897493"/>
              <a:gd name="connsiteY211" fmla="*/ 328914 h 677646"/>
              <a:gd name="connsiteX212" fmla="*/ 606523 w 897493"/>
              <a:gd name="connsiteY212" fmla="*/ 363880 h 677646"/>
              <a:gd name="connsiteX213" fmla="*/ 583801 w 897493"/>
              <a:gd name="connsiteY213" fmla="*/ 384517 h 677646"/>
              <a:gd name="connsiteX214" fmla="*/ 589980 w 897493"/>
              <a:gd name="connsiteY214" fmla="*/ 387308 h 677646"/>
              <a:gd name="connsiteX215" fmla="*/ 589757 w 897493"/>
              <a:gd name="connsiteY215" fmla="*/ 396762 h 677646"/>
              <a:gd name="connsiteX216" fmla="*/ 581587 w 897493"/>
              <a:gd name="connsiteY216" fmla="*/ 397842 h 677646"/>
              <a:gd name="connsiteX217" fmla="*/ 568560 w 897493"/>
              <a:gd name="connsiteY217" fmla="*/ 395199 h 677646"/>
              <a:gd name="connsiteX218" fmla="*/ 566904 w 897493"/>
              <a:gd name="connsiteY218" fmla="*/ 397656 h 677646"/>
              <a:gd name="connsiteX219" fmla="*/ 561340 w 897493"/>
              <a:gd name="connsiteY219" fmla="*/ 399162 h 677646"/>
              <a:gd name="connsiteX220" fmla="*/ 544332 w 897493"/>
              <a:gd name="connsiteY220" fmla="*/ 395702 h 677646"/>
              <a:gd name="connsiteX221" fmla="*/ 543755 w 897493"/>
              <a:gd name="connsiteY221" fmla="*/ 396874 h 677646"/>
              <a:gd name="connsiteX222" fmla="*/ 538321 w 897493"/>
              <a:gd name="connsiteY222" fmla="*/ 399051 h 677646"/>
              <a:gd name="connsiteX223" fmla="*/ 511431 w 897493"/>
              <a:gd name="connsiteY223" fmla="*/ 393041 h 677646"/>
              <a:gd name="connsiteX224" fmla="*/ 507858 w 897493"/>
              <a:gd name="connsiteY224" fmla="*/ 385838 h 677646"/>
              <a:gd name="connsiteX225" fmla="*/ 512064 w 897493"/>
              <a:gd name="connsiteY225" fmla="*/ 380740 h 677646"/>
              <a:gd name="connsiteX226" fmla="*/ 510054 w 897493"/>
              <a:gd name="connsiteY226" fmla="*/ 379289 h 677646"/>
              <a:gd name="connsiteX227" fmla="*/ 495149 w 897493"/>
              <a:gd name="connsiteY227" fmla="*/ 346871 h 677646"/>
              <a:gd name="connsiteX228" fmla="*/ 494553 w 897493"/>
              <a:gd name="connsiteY228" fmla="*/ 337083 h 677646"/>
              <a:gd name="connsiteX229" fmla="*/ 492729 w 897493"/>
              <a:gd name="connsiteY229" fmla="*/ 327444 h 677646"/>
              <a:gd name="connsiteX230" fmla="*/ 487537 w 897493"/>
              <a:gd name="connsiteY230" fmla="*/ 328076 h 677646"/>
              <a:gd name="connsiteX231" fmla="*/ 486123 w 897493"/>
              <a:gd name="connsiteY231" fmla="*/ 323536 h 677646"/>
              <a:gd name="connsiteX232" fmla="*/ 482476 w 897493"/>
              <a:gd name="connsiteY232" fmla="*/ 322308 h 677646"/>
              <a:gd name="connsiteX233" fmla="*/ 484411 w 897493"/>
              <a:gd name="connsiteY233" fmla="*/ 320130 h 677646"/>
              <a:gd name="connsiteX234" fmla="*/ 484169 w 897493"/>
              <a:gd name="connsiteY234" fmla="*/ 318195 h 677646"/>
              <a:gd name="connsiteX235" fmla="*/ 485472 w 897493"/>
              <a:gd name="connsiteY235" fmla="*/ 314919 h 677646"/>
              <a:gd name="connsiteX236" fmla="*/ 491799 w 897493"/>
              <a:gd name="connsiteY236" fmla="*/ 315199 h 677646"/>
              <a:gd name="connsiteX237" fmla="*/ 495372 w 897493"/>
              <a:gd name="connsiteY237" fmla="*/ 313933 h 677646"/>
              <a:gd name="connsiteX238" fmla="*/ 500917 w 897493"/>
              <a:gd name="connsiteY238" fmla="*/ 316371 h 677646"/>
              <a:gd name="connsiteX239" fmla="*/ 509979 w 897493"/>
              <a:gd name="connsiteY239" fmla="*/ 322028 h 677646"/>
              <a:gd name="connsiteX240" fmla="*/ 507282 w 897493"/>
              <a:gd name="connsiteY240" fmla="*/ 323480 h 677646"/>
              <a:gd name="connsiteX241" fmla="*/ 504397 w 897493"/>
              <a:gd name="connsiteY241" fmla="*/ 323834 h 677646"/>
              <a:gd name="connsiteX242" fmla="*/ 507858 w 897493"/>
              <a:gd name="connsiteY242" fmla="*/ 352882 h 677646"/>
              <a:gd name="connsiteX243" fmla="*/ 536498 w 897493"/>
              <a:gd name="connsiteY243" fmla="*/ 298898 h 677646"/>
              <a:gd name="connsiteX244" fmla="*/ 525034 w 897493"/>
              <a:gd name="connsiteY244" fmla="*/ 302750 h 677646"/>
              <a:gd name="connsiteX245" fmla="*/ 512250 w 897493"/>
              <a:gd name="connsiteY245" fmla="*/ 292105 h 677646"/>
              <a:gd name="connsiteX246" fmla="*/ 508603 w 897493"/>
              <a:gd name="connsiteY246" fmla="*/ 291733 h 677646"/>
              <a:gd name="connsiteX247" fmla="*/ 508752 w 897493"/>
              <a:gd name="connsiteY247" fmla="*/ 290207 h 677646"/>
              <a:gd name="connsiteX248" fmla="*/ 513999 w 897493"/>
              <a:gd name="connsiteY248" fmla="*/ 290746 h 677646"/>
              <a:gd name="connsiteX249" fmla="*/ 543624 w 897493"/>
              <a:gd name="connsiteY249" fmla="*/ 283359 h 677646"/>
              <a:gd name="connsiteX250" fmla="*/ 543624 w 897493"/>
              <a:gd name="connsiteY250" fmla="*/ 275153 h 677646"/>
              <a:gd name="connsiteX251" fmla="*/ 549394 w 897493"/>
              <a:gd name="connsiteY251" fmla="*/ 275153 h 677646"/>
              <a:gd name="connsiteX252" fmla="*/ 549394 w 897493"/>
              <a:gd name="connsiteY252" fmla="*/ 272659 h 677646"/>
              <a:gd name="connsiteX253" fmla="*/ 533129 w 897493"/>
              <a:gd name="connsiteY253" fmla="*/ 269607 h 677646"/>
              <a:gd name="connsiteX254" fmla="*/ 512920 w 897493"/>
              <a:gd name="connsiteY254" fmla="*/ 269197 h 677646"/>
              <a:gd name="connsiteX255" fmla="*/ 523974 w 897493"/>
              <a:gd name="connsiteY255" fmla="*/ 263726 h 677646"/>
              <a:gd name="connsiteX256" fmla="*/ 549394 w 897493"/>
              <a:gd name="connsiteY256" fmla="*/ 261828 h 677646"/>
              <a:gd name="connsiteX257" fmla="*/ 454468 w 897493"/>
              <a:gd name="connsiteY257" fmla="*/ 184341 h 677646"/>
              <a:gd name="connsiteX258" fmla="*/ 450765 w 897493"/>
              <a:gd name="connsiteY258" fmla="*/ 185234 h 677646"/>
              <a:gd name="connsiteX259" fmla="*/ 451230 w 897493"/>
              <a:gd name="connsiteY259" fmla="*/ 239646 h 677646"/>
              <a:gd name="connsiteX260" fmla="*/ 453910 w 897493"/>
              <a:gd name="connsiteY260" fmla="*/ 241228 h 677646"/>
              <a:gd name="connsiteX261" fmla="*/ 458842 w 897493"/>
              <a:gd name="connsiteY261" fmla="*/ 239274 h 677646"/>
              <a:gd name="connsiteX262" fmla="*/ 462842 w 897493"/>
              <a:gd name="connsiteY262" fmla="*/ 240484 h 677646"/>
              <a:gd name="connsiteX263" fmla="*/ 465634 w 897493"/>
              <a:gd name="connsiteY263" fmla="*/ 238381 h 677646"/>
              <a:gd name="connsiteX264" fmla="*/ 442671 w 897493"/>
              <a:gd name="connsiteY264" fmla="*/ 183913 h 677646"/>
              <a:gd name="connsiteX265" fmla="*/ 431691 w 897493"/>
              <a:gd name="connsiteY265" fmla="*/ 237600 h 677646"/>
              <a:gd name="connsiteX266" fmla="*/ 434892 w 897493"/>
              <a:gd name="connsiteY266" fmla="*/ 239777 h 677646"/>
              <a:gd name="connsiteX267" fmla="*/ 438930 w 897493"/>
              <a:gd name="connsiteY267" fmla="*/ 238549 h 677646"/>
              <a:gd name="connsiteX268" fmla="*/ 444308 w 897493"/>
              <a:gd name="connsiteY268" fmla="*/ 240986 h 677646"/>
              <a:gd name="connsiteX269" fmla="*/ 446727 w 897493"/>
              <a:gd name="connsiteY269" fmla="*/ 239646 h 677646"/>
              <a:gd name="connsiteX270" fmla="*/ 446727 w 897493"/>
              <a:gd name="connsiteY270" fmla="*/ 185252 h 677646"/>
              <a:gd name="connsiteX271" fmla="*/ 442671 w 897493"/>
              <a:gd name="connsiteY271" fmla="*/ 183913 h 677646"/>
              <a:gd name="connsiteX272" fmla="*/ 458320 w 897493"/>
              <a:gd name="connsiteY272" fmla="*/ 182033 h 677646"/>
              <a:gd name="connsiteX273" fmla="*/ 455511 w 897493"/>
              <a:gd name="connsiteY273" fmla="*/ 183894 h 677646"/>
              <a:gd name="connsiteX274" fmla="*/ 466694 w 897493"/>
              <a:gd name="connsiteY274" fmla="*/ 238046 h 677646"/>
              <a:gd name="connsiteX275" fmla="*/ 468406 w 897493"/>
              <a:gd name="connsiteY275" fmla="*/ 237823 h 677646"/>
              <a:gd name="connsiteX276" fmla="*/ 471868 w 897493"/>
              <a:gd name="connsiteY276" fmla="*/ 238716 h 677646"/>
              <a:gd name="connsiteX277" fmla="*/ 476892 w 897493"/>
              <a:gd name="connsiteY277" fmla="*/ 235887 h 677646"/>
              <a:gd name="connsiteX278" fmla="*/ 438874 w 897493"/>
              <a:gd name="connsiteY278" fmla="*/ 181307 h 677646"/>
              <a:gd name="connsiteX279" fmla="*/ 420210 w 897493"/>
              <a:gd name="connsiteY279" fmla="*/ 235422 h 677646"/>
              <a:gd name="connsiteX280" fmla="*/ 425643 w 897493"/>
              <a:gd name="connsiteY280" fmla="*/ 238269 h 677646"/>
              <a:gd name="connsiteX281" fmla="*/ 429420 w 897493"/>
              <a:gd name="connsiteY281" fmla="*/ 237208 h 677646"/>
              <a:gd name="connsiteX282" fmla="*/ 430612 w 897493"/>
              <a:gd name="connsiteY282" fmla="*/ 237320 h 677646"/>
              <a:gd name="connsiteX283" fmla="*/ 441628 w 897493"/>
              <a:gd name="connsiteY283" fmla="*/ 183392 h 677646"/>
              <a:gd name="connsiteX284" fmla="*/ 438874 w 897493"/>
              <a:gd name="connsiteY284" fmla="*/ 181307 h 677646"/>
              <a:gd name="connsiteX285" fmla="*/ 460702 w 897493"/>
              <a:gd name="connsiteY285" fmla="*/ 179167 h 677646"/>
              <a:gd name="connsiteX286" fmla="*/ 459214 w 897493"/>
              <a:gd name="connsiteY286" fmla="*/ 181158 h 677646"/>
              <a:gd name="connsiteX287" fmla="*/ 478065 w 897493"/>
              <a:gd name="connsiteY287" fmla="*/ 235869 h 677646"/>
              <a:gd name="connsiteX288" fmla="*/ 483666 w 897493"/>
              <a:gd name="connsiteY288" fmla="*/ 239237 h 677646"/>
              <a:gd name="connsiteX289" fmla="*/ 489602 w 897493"/>
              <a:gd name="connsiteY289" fmla="*/ 235124 h 677646"/>
              <a:gd name="connsiteX290" fmla="*/ 464722 w 897493"/>
              <a:gd name="connsiteY290" fmla="*/ 185196 h 677646"/>
              <a:gd name="connsiteX291" fmla="*/ 460702 w 897493"/>
              <a:gd name="connsiteY291" fmla="*/ 179167 h 677646"/>
              <a:gd name="connsiteX292" fmla="*/ 436492 w 897493"/>
              <a:gd name="connsiteY292" fmla="*/ 177102 h 677646"/>
              <a:gd name="connsiteX293" fmla="*/ 406160 w 897493"/>
              <a:gd name="connsiteY293" fmla="*/ 234269 h 677646"/>
              <a:gd name="connsiteX294" fmla="*/ 413138 w 897493"/>
              <a:gd name="connsiteY294" fmla="*/ 241079 h 677646"/>
              <a:gd name="connsiteX295" fmla="*/ 419000 w 897493"/>
              <a:gd name="connsiteY295" fmla="*/ 235478 h 677646"/>
              <a:gd name="connsiteX296" fmla="*/ 438018 w 897493"/>
              <a:gd name="connsiteY296" fmla="*/ 180321 h 677646"/>
              <a:gd name="connsiteX297" fmla="*/ 436492 w 897493"/>
              <a:gd name="connsiteY297" fmla="*/ 177102 h 677646"/>
              <a:gd name="connsiteX298" fmla="*/ 447062 w 897493"/>
              <a:gd name="connsiteY298" fmla="*/ 137818 h 677646"/>
              <a:gd name="connsiteX299" fmla="*/ 450189 w 897493"/>
              <a:gd name="connsiteY299" fmla="*/ 137818 h 677646"/>
              <a:gd name="connsiteX300" fmla="*/ 450189 w 897493"/>
              <a:gd name="connsiteY300" fmla="*/ 155329 h 677646"/>
              <a:gd name="connsiteX301" fmla="*/ 456627 w 897493"/>
              <a:gd name="connsiteY301" fmla="*/ 155329 h 677646"/>
              <a:gd name="connsiteX302" fmla="*/ 456627 w 897493"/>
              <a:gd name="connsiteY302" fmla="*/ 163536 h 677646"/>
              <a:gd name="connsiteX303" fmla="*/ 484336 w 897493"/>
              <a:gd name="connsiteY303" fmla="*/ 178349 h 677646"/>
              <a:gd name="connsiteX304" fmla="*/ 484336 w 897493"/>
              <a:gd name="connsiteY304" fmla="*/ 178404 h 677646"/>
              <a:gd name="connsiteX305" fmla="*/ 489584 w 897493"/>
              <a:gd name="connsiteY305" fmla="*/ 178944 h 677646"/>
              <a:gd name="connsiteX306" fmla="*/ 489435 w 897493"/>
              <a:gd name="connsiteY306" fmla="*/ 180470 h 677646"/>
              <a:gd name="connsiteX307" fmla="*/ 484373 w 897493"/>
              <a:gd name="connsiteY307" fmla="*/ 179949 h 677646"/>
              <a:gd name="connsiteX308" fmla="*/ 472370 w 897493"/>
              <a:gd name="connsiteY308" fmla="*/ 187150 h 677646"/>
              <a:gd name="connsiteX309" fmla="*/ 466434 w 897493"/>
              <a:gd name="connsiteY309" fmla="*/ 186127 h 677646"/>
              <a:gd name="connsiteX310" fmla="*/ 490384 w 897493"/>
              <a:gd name="connsiteY310" fmla="*/ 234194 h 677646"/>
              <a:gd name="connsiteX311" fmla="*/ 495669 w 897493"/>
              <a:gd name="connsiteY311" fmla="*/ 204029 h 677646"/>
              <a:gd name="connsiteX312" fmla="*/ 492133 w 897493"/>
              <a:gd name="connsiteY312" fmla="*/ 203694 h 677646"/>
              <a:gd name="connsiteX313" fmla="*/ 489974 w 897493"/>
              <a:gd name="connsiteY313" fmla="*/ 202614 h 677646"/>
              <a:gd name="connsiteX314" fmla="*/ 499260 w 897493"/>
              <a:gd name="connsiteY314" fmla="*/ 196045 h 677646"/>
              <a:gd name="connsiteX315" fmla="*/ 504695 w 897493"/>
              <a:gd name="connsiteY315" fmla="*/ 193701 h 677646"/>
              <a:gd name="connsiteX316" fmla="*/ 507690 w 897493"/>
              <a:gd name="connsiteY316" fmla="*/ 194743 h 677646"/>
              <a:gd name="connsiteX317" fmla="*/ 511579 w 897493"/>
              <a:gd name="connsiteY317" fmla="*/ 194278 h 677646"/>
              <a:gd name="connsiteX318" fmla="*/ 515841 w 897493"/>
              <a:gd name="connsiteY318" fmla="*/ 195022 h 677646"/>
              <a:gd name="connsiteX319" fmla="*/ 515302 w 897493"/>
              <a:gd name="connsiteY319" fmla="*/ 197925 h 677646"/>
              <a:gd name="connsiteX320" fmla="*/ 516380 w 897493"/>
              <a:gd name="connsiteY320" fmla="*/ 200065 h 677646"/>
              <a:gd name="connsiteX321" fmla="*/ 516883 w 897493"/>
              <a:gd name="connsiteY321" fmla="*/ 200382 h 677646"/>
              <a:gd name="connsiteX322" fmla="*/ 515953 w 897493"/>
              <a:gd name="connsiteY322" fmla="*/ 202875 h 677646"/>
              <a:gd name="connsiteX323" fmla="*/ 515785 w 897493"/>
              <a:gd name="connsiteY323" fmla="*/ 202893 h 677646"/>
              <a:gd name="connsiteX324" fmla="*/ 513813 w 897493"/>
              <a:gd name="connsiteY324" fmla="*/ 202893 h 677646"/>
              <a:gd name="connsiteX325" fmla="*/ 512622 w 897493"/>
              <a:gd name="connsiteY325" fmla="*/ 207527 h 677646"/>
              <a:gd name="connsiteX326" fmla="*/ 505811 w 897493"/>
              <a:gd name="connsiteY326" fmla="*/ 209127 h 677646"/>
              <a:gd name="connsiteX327" fmla="*/ 504192 w 897493"/>
              <a:gd name="connsiteY327" fmla="*/ 244094 h 677646"/>
              <a:gd name="connsiteX328" fmla="*/ 481470 w 897493"/>
              <a:gd name="connsiteY328" fmla="*/ 264731 h 677646"/>
              <a:gd name="connsiteX329" fmla="*/ 487648 w 897493"/>
              <a:gd name="connsiteY329" fmla="*/ 267541 h 677646"/>
              <a:gd name="connsiteX330" fmla="*/ 487425 w 897493"/>
              <a:gd name="connsiteY330" fmla="*/ 276976 h 677646"/>
              <a:gd name="connsiteX331" fmla="*/ 479256 w 897493"/>
              <a:gd name="connsiteY331" fmla="*/ 278056 h 677646"/>
              <a:gd name="connsiteX332" fmla="*/ 466210 w 897493"/>
              <a:gd name="connsiteY332" fmla="*/ 275413 h 677646"/>
              <a:gd name="connsiteX333" fmla="*/ 464554 w 897493"/>
              <a:gd name="connsiteY333" fmla="*/ 277870 h 677646"/>
              <a:gd name="connsiteX334" fmla="*/ 458990 w 897493"/>
              <a:gd name="connsiteY334" fmla="*/ 279358 h 677646"/>
              <a:gd name="connsiteX335" fmla="*/ 441982 w 897493"/>
              <a:gd name="connsiteY335" fmla="*/ 275916 h 677646"/>
              <a:gd name="connsiteX336" fmla="*/ 441386 w 897493"/>
              <a:gd name="connsiteY336" fmla="*/ 277088 h 677646"/>
              <a:gd name="connsiteX337" fmla="*/ 435971 w 897493"/>
              <a:gd name="connsiteY337" fmla="*/ 279265 h 677646"/>
              <a:gd name="connsiteX338" fmla="*/ 409081 w 897493"/>
              <a:gd name="connsiteY338" fmla="*/ 273273 h 677646"/>
              <a:gd name="connsiteX339" fmla="*/ 405508 w 897493"/>
              <a:gd name="connsiteY339" fmla="*/ 266071 h 677646"/>
              <a:gd name="connsiteX340" fmla="*/ 409733 w 897493"/>
              <a:gd name="connsiteY340" fmla="*/ 260972 h 677646"/>
              <a:gd name="connsiteX341" fmla="*/ 407704 w 897493"/>
              <a:gd name="connsiteY341" fmla="*/ 259521 h 677646"/>
              <a:gd name="connsiteX342" fmla="*/ 392817 w 897493"/>
              <a:gd name="connsiteY342" fmla="*/ 227104 h 677646"/>
              <a:gd name="connsiteX343" fmla="*/ 392221 w 897493"/>
              <a:gd name="connsiteY343" fmla="*/ 217297 h 677646"/>
              <a:gd name="connsiteX344" fmla="*/ 390398 w 897493"/>
              <a:gd name="connsiteY344" fmla="*/ 207658 h 677646"/>
              <a:gd name="connsiteX345" fmla="*/ 385206 w 897493"/>
              <a:gd name="connsiteY345" fmla="*/ 208290 h 677646"/>
              <a:gd name="connsiteX346" fmla="*/ 383792 w 897493"/>
              <a:gd name="connsiteY346" fmla="*/ 203731 h 677646"/>
              <a:gd name="connsiteX347" fmla="*/ 380144 w 897493"/>
              <a:gd name="connsiteY347" fmla="*/ 202503 h 677646"/>
              <a:gd name="connsiteX348" fmla="*/ 382079 w 897493"/>
              <a:gd name="connsiteY348" fmla="*/ 200326 h 677646"/>
              <a:gd name="connsiteX349" fmla="*/ 381856 w 897493"/>
              <a:gd name="connsiteY349" fmla="*/ 198390 h 677646"/>
              <a:gd name="connsiteX350" fmla="*/ 383140 w 897493"/>
              <a:gd name="connsiteY350" fmla="*/ 195133 h 677646"/>
              <a:gd name="connsiteX351" fmla="*/ 389467 w 897493"/>
              <a:gd name="connsiteY351" fmla="*/ 195394 h 677646"/>
              <a:gd name="connsiteX352" fmla="*/ 393059 w 897493"/>
              <a:gd name="connsiteY352" fmla="*/ 194147 h 677646"/>
              <a:gd name="connsiteX353" fmla="*/ 398586 w 897493"/>
              <a:gd name="connsiteY353" fmla="*/ 196566 h 677646"/>
              <a:gd name="connsiteX354" fmla="*/ 407667 w 897493"/>
              <a:gd name="connsiteY354" fmla="*/ 202224 h 677646"/>
              <a:gd name="connsiteX355" fmla="*/ 404950 w 897493"/>
              <a:gd name="connsiteY355" fmla="*/ 203657 h 677646"/>
              <a:gd name="connsiteX356" fmla="*/ 402065 w 897493"/>
              <a:gd name="connsiteY356" fmla="*/ 204029 h 677646"/>
              <a:gd name="connsiteX357" fmla="*/ 405527 w 897493"/>
              <a:gd name="connsiteY357" fmla="*/ 233078 h 677646"/>
              <a:gd name="connsiteX358" fmla="*/ 434166 w 897493"/>
              <a:gd name="connsiteY358" fmla="*/ 179093 h 677646"/>
              <a:gd name="connsiteX359" fmla="*/ 422703 w 897493"/>
              <a:gd name="connsiteY359" fmla="*/ 182945 h 677646"/>
              <a:gd name="connsiteX360" fmla="*/ 409919 w 897493"/>
              <a:gd name="connsiteY360" fmla="*/ 172301 h 677646"/>
              <a:gd name="connsiteX361" fmla="*/ 406252 w 897493"/>
              <a:gd name="connsiteY361" fmla="*/ 171910 h 677646"/>
              <a:gd name="connsiteX362" fmla="*/ 406420 w 897493"/>
              <a:gd name="connsiteY362" fmla="*/ 170383 h 677646"/>
              <a:gd name="connsiteX363" fmla="*/ 411668 w 897493"/>
              <a:gd name="connsiteY363" fmla="*/ 170923 h 677646"/>
              <a:gd name="connsiteX364" fmla="*/ 441293 w 897493"/>
              <a:gd name="connsiteY364" fmla="*/ 163536 h 677646"/>
              <a:gd name="connsiteX365" fmla="*/ 441293 w 897493"/>
              <a:gd name="connsiteY365" fmla="*/ 155329 h 677646"/>
              <a:gd name="connsiteX366" fmla="*/ 447062 w 897493"/>
              <a:gd name="connsiteY366" fmla="*/ 155329 h 677646"/>
              <a:gd name="connsiteX367" fmla="*/ 447062 w 897493"/>
              <a:gd name="connsiteY367" fmla="*/ 152835 h 677646"/>
              <a:gd name="connsiteX368" fmla="*/ 430817 w 897493"/>
              <a:gd name="connsiteY368" fmla="*/ 149784 h 677646"/>
              <a:gd name="connsiteX369" fmla="*/ 410607 w 897493"/>
              <a:gd name="connsiteY369" fmla="*/ 149355 h 677646"/>
              <a:gd name="connsiteX370" fmla="*/ 421643 w 897493"/>
              <a:gd name="connsiteY370" fmla="*/ 143903 h 677646"/>
              <a:gd name="connsiteX371" fmla="*/ 447062 w 897493"/>
              <a:gd name="connsiteY371" fmla="*/ 142005 h 677646"/>
              <a:gd name="connsiteX372" fmla="*/ 418758 w 897493"/>
              <a:gd name="connsiteY372" fmla="*/ 85397 h 677646"/>
              <a:gd name="connsiteX373" fmla="*/ 418796 w 897493"/>
              <a:gd name="connsiteY373" fmla="*/ 85452 h 677646"/>
              <a:gd name="connsiteX374" fmla="*/ 418749 w 897493"/>
              <a:gd name="connsiteY374" fmla="*/ 85423 h 677646"/>
              <a:gd name="connsiteX375" fmla="*/ 356362 w 897493"/>
              <a:gd name="connsiteY375" fmla="*/ 69430 h 677646"/>
              <a:gd name="connsiteX376" fmla="*/ 352678 w 897493"/>
              <a:gd name="connsiteY376" fmla="*/ 70323 h 677646"/>
              <a:gd name="connsiteX377" fmla="*/ 353143 w 897493"/>
              <a:gd name="connsiteY377" fmla="*/ 124736 h 677646"/>
              <a:gd name="connsiteX378" fmla="*/ 355823 w 897493"/>
              <a:gd name="connsiteY378" fmla="*/ 126299 h 677646"/>
              <a:gd name="connsiteX379" fmla="*/ 360754 w 897493"/>
              <a:gd name="connsiteY379" fmla="*/ 124345 h 677646"/>
              <a:gd name="connsiteX380" fmla="*/ 364755 w 897493"/>
              <a:gd name="connsiteY380" fmla="*/ 125555 h 677646"/>
              <a:gd name="connsiteX381" fmla="*/ 364736 w 897493"/>
              <a:gd name="connsiteY381" fmla="*/ 125574 h 677646"/>
              <a:gd name="connsiteX382" fmla="*/ 367528 w 897493"/>
              <a:gd name="connsiteY382" fmla="*/ 123470 h 677646"/>
              <a:gd name="connsiteX383" fmla="*/ 344583 w 897493"/>
              <a:gd name="connsiteY383" fmla="*/ 69002 h 677646"/>
              <a:gd name="connsiteX384" fmla="*/ 333604 w 897493"/>
              <a:gd name="connsiteY384" fmla="*/ 122689 h 677646"/>
              <a:gd name="connsiteX385" fmla="*/ 336823 w 897493"/>
              <a:gd name="connsiteY385" fmla="*/ 124866 h 677646"/>
              <a:gd name="connsiteX386" fmla="*/ 340842 w 897493"/>
              <a:gd name="connsiteY386" fmla="*/ 123638 h 677646"/>
              <a:gd name="connsiteX387" fmla="*/ 346221 w 897493"/>
              <a:gd name="connsiteY387" fmla="*/ 126076 h 677646"/>
              <a:gd name="connsiteX388" fmla="*/ 348640 w 897493"/>
              <a:gd name="connsiteY388" fmla="*/ 124736 h 677646"/>
              <a:gd name="connsiteX389" fmla="*/ 348640 w 897493"/>
              <a:gd name="connsiteY389" fmla="*/ 70342 h 677646"/>
              <a:gd name="connsiteX390" fmla="*/ 344583 w 897493"/>
              <a:gd name="connsiteY390" fmla="*/ 69002 h 677646"/>
              <a:gd name="connsiteX391" fmla="*/ 360214 w 897493"/>
              <a:gd name="connsiteY391" fmla="*/ 67104 h 677646"/>
              <a:gd name="connsiteX392" fmla="*/ 357405 w 897493"/>
              <a:gd name="connsiteY392" fmla="*/ 68965 h 677646"/>
              <a:gd name="connsiteX393" fmla="*/ 368607 w 897493"/>
              <a:gd name="connsiteY393" fmla="*/ 123117 h 677646"/>
              <a:gd name="connsiteX394" fmla="*/ 370319 w 897493"/>
              <a:gd name="connsiteY394" fmla="*/ 122894 h 677646"/>
              <a:gd name="connsiteX395" fmla="*/ 373767 w 897493"/>
              <a:gd name="connsiteY395" fmla="*/ 123783 h 677646"/>
              <a:gd name="connsiteX396" fmla="*/ 373762 w 897493"/>
              <a:gd name="connsiteY396" fmla="*/ 123787 h 677646"/>
              <a:gd name="connsiteX397" fmla="*/ 373780 w 897493"/>
              <a:gd name="connsiteY397" fmla="*/ 123787 h 677646"/>
              <a:gd name="connsiteX398" fmla="*/ 373767 w 897493"/>
              <a:gd name="connsiteY398" fmla="*/ 123783 h 677646"/>
              <a:gd name="connsiteX399" fmla="*/ 378786 w 897493"/>
              <a:gd name="connsiteY399" fmla="*/ 120958 h 677646"/>
              <a:gd name="connsiteX400" fmla="*/ 340786 w 897493"/>
              <a:gd name="connsiteY400" fmla="*/ 66359 h 677646"/>
              <a:gd name="connsiteX401" fmla="*/ 322122 w 897493"/>
              <a:gd name="connsiteY401" fmla="*/ 120493 h 677646"/>
              <a:gd name="connsiteX402" fmla="*/ 327556 w 897493"/>
              <a:gd name="connsiteY402" fmla="*/ 123340 h 677646"/>
              <a:gd name="connsiteX403" fmla="*/ 331333 w 897493"/>
              <a:gd name="connsiteY403" fmla="*/ 122298 h 677646"/>
              <a:gd name="connsiteX404" fmla="*/ 331333 w 897493"/>
              <a:gd name="connsiteY404" fmla="*/ 122279 h 677646"/>
              <a:gd name="connsiteX405" fmla="*/ 332524 w 897493"/>
              <a:gd name="connsiteY405" fmla="*/ 122391 h 677646"/>
              <a:gd name="connsiteX406" fmla="*/ 343559 w 897493"/>
              <a:gd name="connsiteY406" fmla="*/ 68444 h 677646"/>
              <a:gd name="connsiteX407" fmla="*/ 340786 w 897493"/>
              <a:gd name="connsiteY407" fmla="*/ 66359 h 677646"/>
              <a:gd name="connsiteX408" fmla="*/ 362615 w 897493"/>
              <a:gd name="connsiteY408" fmla="*/ 64238 h 677646"/>
              <a:gd name="connsiteX409" fmla="*/ 361126 w 897493"/>
              <a:gd name="connsiteY409" fmla="*/ 66229 h 677646"/>
              <a:gd name="connsiteX410" fmla="*/ 379977 w 897493"/>
              <a:gd name="connsiteY410" fmla="*/ 120940 h 677646"/>
              <a:gd name="connsiteX411" fmla="*/ 385578 w 897493"/>
              <a:gd name="connsiteY411" fmla="*/ 124308 h 677646"/>
              <a:gd name="connsiteX412" fmla="*/ 385578 w 897493"/>
              <a:gd name="connsiteY412" fmla="*/ 124289 h 677646"/>
              <a:gd name="connsiteX413" fmla="*/ 391515 w 897493"/>
              <a:gd name="connsiteY413" fmla="*/ 120177 h 677646"/>
              <a:gd name="connsiteX414" fmla="*/ 366634 w 897493"/>
              <a:gd name="connsiteY414" fmla="*/ 70249 h 677646"/>
              <a:gd name="connsiteX415" fmla="*/ 362615 w 897493"/>
              <a:gd name="connsiteY415" fmla="*/ 64238 h 677646"/>
              <a:gd name="connsiteX416" fmla="*/ 338405 w 897493"/>
              <a:gd name="connsiteY416" fmla="*/ 62191 h 677646"/>
              <a:gd name="connsiteX417" fmla="*/ 308072 w 897493"/>
              <a:gd name="connsiteY417" fmla="*/ 119358 h 677646"/>
              <a:gd name="connsiteX418" fmla="*/ 315051 w 897493"/>
              <a:gd name="connsiteY418" fmla="*/ 126150 h 677646"/>
              <a:gd name="connsiteX419" fmla="*/ 320931 w 897493"/>
              <a:gd name="connsiteY419" fmla="*/ 120567 h 677646"/>
              <a:gd name="connsiteX420" fmla="*/ 339949 w 897493"/>
              <a:gd name="connsiteY420" fmla="*/ 65410 h 677646"/>
              <a:gd name="connsiteX421" fmla="*/ 338405 w 897493"/>
              <a:gd name="connsiteY421" fmla="*/ 62191 h 677646"/>
              <a:gd name="connsiteX422" fmla="*/ 348938 w 897493"/>
              <a:gd name="connsiteY422" fmla="*/ 22870 h 677646"/>
              <a:gd name="connsiteX423" fmla="*/ 352064 w 897493"/>
              <a:gd name="connsiteY423" fmla="*/ 22870 h 677646"/>
              <a:gd name="connsiteX424" fmla="*/ 352064 w 897493"/>
              <a:gd name="connsiteY424" fmla="*/ 40437 h 677646"/>
              <a:gd name="connsiteX425" fmla="*/ 358502 w 897493"/>
              <a:gd name="connsiteY425" fmla="*/ 40437 h 677646"/>
              <a:gd name="connsiteX426" fmla="*/ 358502 w 897493"/>
              <a:gd name="connsiteY426" fmla="*/ 48625 h 677646"/>
              <a:gd name="connsiteX427" fmla="*/ 386211 w 897493"/>
              <a:gd name="connsiteY427" fmla="*/ 63456 h 677646"/>
              <a:gd name="connsiteX428" fmla="*/ 386211 w 897493"/>
              <a:gd name="connsiteY428" fmla="*/ 63494 h 677646"/>
              <a:gd name="connsiteX429" fmla="*/ 391459 w 897493"/>
              <a:gd name="connsiteY429" fmla="*/ 64033 h 677646"/>
              <a:gd name="connsiteX430" fmla="*/ 391310 w 897493"/>
              <a:gd name="connsiteY430" fmla="*/ 65560 h 677646"/>
              <a:gd name="connsiteX431" fmla="*/ 386267 w 897493"/>
              <a:gd name="connsiteY431" fmla="*/ 65038 h 677646"/>
              <a:gd name="connsiteX432" fmla="*/ 374264 w 897493"/>
              <a:gd name="connsiteY432" fmla="*/ 72240 h 677646"/>
              <a:gd name="connsiteX433" fmla="*/ 368328 w 897493"/>
              <a:gd name="connsiteY433" fmla="*/ 71216 h 677646"/>
              <a:gd name="connsiteX434" fmla="*/ 392278 w 897493"/>
              <a:gd name="connsiteY434" fmla="*/ 119284 h 677646"/>
              <a:gd name="connsiteX435" fmla="*/ 397563 w 897493"/>
              <a:gd name="connsiteY435" fmla="*/ 89099 h 677646"/>
              <a:gd name="connsiteX436" fmla="*/ 394027 w 897493"/>
              <a:gd name="connsiteY436" fmla="*/ 88784 h 677646"/>
              <a:gd name="connsiteX437" fmla="*/ 391887 w 897493"/>
              <a:gd name="connsiteY437" fmla="*/ 87704 h 677646"/>
              <a:gd name="connsiteX438" fmla="*/ 401173 w 897493"/>
              <a:gd name="connsiteY438" fmla="*/ 81135 h 677646"/>
              <a:gd name="connsiteX439" fmla="*/ 406606 w 897493"/>
              <a:gd name="connsiteY439" fmla="*/ 78790 h 677646"/>
              <a:gd name="connsiteX440" fmla="*/ 409603 w 897493"/>
              <a:gd name="connsiteY440" fmla="*/ 79814 h 677646"/>
              <a:gd name="connsiteX441" fmla="*/ 413492 w 897493"/>
              <a:gd name="connsiteY441" fmla="*/ 79349 h 677646"/>
              <a:gd name="connsiteX442" fmla="*/ 417753 w 897493"/>
              <a:gd name="connsiteY442" fmla="*/ 80093 h 677646"/>
              <a:gd name="connsiteX443" fmla="*/ 417214 w 897493"/>
              <a:gd name="connsiteY443" fmla="*/ 82996 h 677646"/>
              <a:gd name="connsiteX444" fmla="*/ 418293 w 897493"/>
              <a:gd name="connsiteY444" fmla="*/ 85136 h 677646"/>
              <a:gd name="connsiteX445" fmla="*/ 418749 w 897493"/>
              <a:gd name="connsiteY445" fmla="*/ 85423 h 677646"/>
              <a:gd name="connsiteX446" fmla="*/ 417846 w 897493"/>
              <a:gd name="connsiteY446" fmla="*/ 87890 h 677646"/>
              <a:gd name="connsiteX447" fmla="*/ 417679 w 897493"/>
              <a:gd name="connsiteY447" fmla="*/ 87909 h 677646"/>
              <a:gd name="connsiteX448" fmla="*/ 415707 w 897493"/>
              <a:gd name="connsiteY448" fmla="*/ 87909 h 677646"/>
              <a:gd name="connsiteX449" fmla="*/ 414497 w 897493"/>
              <a:gd name="connsiteY449" fmla="*/ 92542 h 677646"/>
              <a:gd name="connsiteX450" fmla="*/ 407686 w 897493"/>
              <a:gd name="connsiteY450" fmla="*/ 94143 h 677646"/>
              <a:gd name="connsiteX451" fmla="*/ 406067 w 897493"/>
              <a:gd name="connsiteY451" fmla="*/ 129109 h 677646"/>
              <a:gd name="connsiteX452" fmla="*/ 383345 w 897493"/>
              <a:gd name="connsiteY452" fmla="*/ 149747 h 677646"/>
              <a:gd name="connsiteX453" fmla="*/ 389524 w 897493"/>
              <a:gd name="connsiteY453" fmla="*/ 152538 h 677646"/>
              <a:gd name="connsiteX454" fmla="*/ 389300 w 897493"/>
              <a:gd name="connsiteY454" fmla="*/ 161991 h 677646"/>
              <a:gd name="connsiteX455" fmla="*/ 381131 w 897493"/>
              <a:gd name="connsiteY455" fmla="*/ 163071 h 677646"/>
              <a:gd name="connsiteX456" fmla="*/ 368104 w 897493"/>
              <a:gd name="connsiteY456" fmla="*/ 160428 h 677646"/>
              <a:gd name="connsiteX457" fmla="*/ 366448 w 897493"/>
              <a:gd name="connsiteY457" fmla="*/ 162885 h 677646"/>
              <a:gd name="connsiteX458" fmla="*/ 360884 w 897493"/>
              <a:gd name="connsiteY458" fmla="*/ 164391 h 677646"/>
              <a:gd name="connsiteX459" fmla="*/ 343875 w 897493"/>
              <a:gd name="connsiteY459" fmla="*/ 160931 h 677646"/>
              <a:gd name="connsiteX460" fmla="*/ 343299 w 897493"/>
              <a:gd name="connsiteY460" fmla="*/ 162103 h 677646"/>
              <a:gd name="connsiteX461" fmla="*/ 337865 w 897493"/>
              <a:gd name="connsiteY461" fmla="*/ 164280 h 677646"/>
              <a:gd name="connsiteX462" fmla="*/ 310975 w 897493"/>
              <a:gd name="connsiteY462" fmla="*/ 158270 h 677646"/>
              <a:gd name="connsiteX463" fmla="*/ 307402 w 897493"/>
              <a:gd name="connsiteY463" fmla="*/ 151067 h 677646"/>
              <a:gd name="connsiteX464" fmla="*/ 311608 w 897493"/>
              <a:gd name="connsiteY464" fmla="*/ 145969 h 677646"/>
              <a:gd name="connsiteX465" fmla="*/ 309598 w 897493"/>
              <a:gd name="connsiteY465" fmla="*/ 144518 h 677646"/>
              <a:gd name="connsiteX466" fmla="*/ 294692 w 897493"/>
              <a:gd name="connsiteY466" fmla="*/ 112100 h 677646"/>
              <a:gd name="connsiteX467" fmla="*/ 294097 w 897493"/>
              <a:gd name="connsiteY467" fmla="*/ 102312 h 677646"/>
              <a:gd name="connsiteX468" fmla="*/ 292273 w 897493"/>
              <a:gd name="connsiteY468" fmla="*/ 92673 h 677646"/>
              <a:gd name="connsiteX469" fmla="*/ 287081 w 897493"/>
              <a:gd name="connsiteY469" fmla="*/ 93305 h 677646"/>
              <a:gd name="connsiteX470" fmla="*/ 285667 w 897493"/>
              <a:gd name="connsiteY470" fmla="*/ 88765 h 677646"/>
              <a:gd name="connsiteX471" fmla="*/ 282019 w 897493"/>
              <a:gd name="connsiteY471" fmla="*/ 87537 h 677646"/>
              <a:gd name="connsiteX472" fmla="*/ 283955 w 897493"/>
              <a:gd name="connsiteY472" fmla="*/ 85359 h 677646"/>
              <a:gd name="connsiteX473" fmla="*/ 283713 w 897493"/>
              <a:gd name="connsiteY473" fmla="*/ 83424 h 677646"/>
              <a:gd name="connsiteX474" fmla="*/ 285016 w 897493"/>
              <a:gd name="connsiteY474" fmla="*/ 80149 h 677646"/>
              <a:gd name="connsiteX475" fmla="*/ 291342 w 897493"/>
              <a:gd name="connsiteY475" fmla="*/ 80428 h 677646"/>
              <a:gd name="connsiteX476" fmla="*/ 294916 w 897493"/>
              <a:gd name="connsiteY476" fmla="*/ 79162 h 677646"/>
              <a:gd name="connsiteX477" fmla="*/ 300461 w 897493"/>
              <a:gd name="connsiteY477" fmla="*/ 81600 h 677646"/>
              <a:gd name="connsiteX478" fmla="*/ 309523 w 897493"/>
              <a:gd name="connsiteY478" fmla="*/ 87257 h 677646"/>
              <a:gd name="connsiteX479" fmla="*/ 306826 w 897493"/>
              <a:gd name="connsiteY479" fmla="*/ 88709 h 677646"/>
              <a:gd name="connsiteX480" fmla="*/ 303940 w 897493"/>
              <a:gd name="connsiteY480" fmla="*/ 89063 h 677646"/>
              <a:gd name="connsiteX481" fmla="*/ 307402 w 897493"/>
              <a:gd name="connsiteY481" fmla="*/ 118111 h 677646"/>
              <a:gd name="connsiteX482" fmla="*/ 336041 w 897493"/>
              <a:gd name="connsiteY482" fmla="*/ 64127 h 677646"/>
              <a:gd name="connsiteX483" fmla="*/ 324578 w 897493"/>
              <a:gd name="connsiteY483" fmla="*/ 67979 h 677646"/>
              <a:gd name="connsiteX484" fmla="*/ 311794 w 897493"/>
              <a:gd name="connsiteY484" fmla="*/ 57334 h 677646"/>
              <a:gd name="connsiteX485" fmla="*/ 308146 w 897493"/>
              <a:gd name="connsiteY485" fmla="*/ 56962 h 677646"/>
              <a:gd name="connsiteX486" fmla="*/ 308295 w 897493"/>
              <a:gd name="connsiteY486" fmla="*/ 55436 h 677646"/>
              <a:gd name="connsiteX487" fmla="*/ 313543 w 897493"/>
              <a:gd name="connsiteY487" fmla="*/ 55976 h 677646"/>
              <a:gd name="connsiteX488" fmla="*/ 343168 w 897493"/>
              <a:gd name="connsiteY488" fmla="*/ 48588 h 677646"/>
              <a:gd name="connsiteX489" fmla="*/ 343168 w 897493"/>
              <a:gd name="connsiteY489" fmla="*/ 40382 h 677646"/>
              <a:gd name="connsiteX490" fmla="*/ 348938 w 897493"/>
              <a:gd name="connsiteY490" fmla="*/ 40382 h 677646"/>
              <a:gd name="connsiteX491" fmla="*/ 348938 w 897493"/>
              <a:gd name="connsiteY491" fmla="*/ 37888 h 677646"/>
              <a:gd name="connsiteX492" fmla="*/ 332673 w 897493"/>
              <a:gd name="connsiteY492" fmla="*/ 34836 h 677646"/>
              <a:gd name="connsiteX493" fmla="*/ 312464 w 897493"/>
              <a:gd name="connsiteY493" fmla="*/ 34426 h 677646"/>
              <a:gd name="connsiteX494" fmla="*/ 323518 w 897493"/>
              <a:gd name="connsiteY494" fmla="*/ 28956 h 677646"/>
              <a:gd name="connsiteX495" fmla="*/ 348938 w 897493"/>
              <a:gd name="connsiteY495" fmla="*/ 27058 h 677646"/>
              <a:gd name="connsiteX496" fmla="*/ 269402 w 897493"/>
              <a:gd name="connsiteY496" fmla="*/ 12096 h 677646"/>
              <a:gd name="connsiteX497" fmla="*/ 269402 w 897493"/>
              <a:gd name="connsiteY497" fmla="*/ 159181 h 677646"/>
              <a:gd name="connsiteX498" fmla="*/ 505216 w 897493"/>
              <a:gd name="connsiteY498" fmla="*/ 435711 h 677646"/>
              <a:gd name="connsiteX499" fmla="*/ 583913 w 897493"/>
              <a:gd name="connsiteY499" fmla="*/ 418796 h 677646"/>
              <a:gd name="connsiteX500" fmla="*/ 589626 w 897493"/>
              <a:gd name="connsiteY500" fmla="*/ 417567 h 677646"/>
              <a:gd name="connsiteX501" fmla="*/ 590780 w 897493"/>
              <a:gd name="connsiteY501" fmla="*/ 417325 h 677646"/>
              <a:gd name="connsiteX502" fmla="*/ 590910 w 897493"/>
              <a:gd name="connsiteY502" fmla="*/ 417269 h 677646"/>
              <a:gd name="connsiteX503" fmla="*/ 591040 w 897493"/>
              <a:gd name="connsiteY503" fmla="*/ 417269 h 677646"/>
              <a:gd name="connsiteX504" fmla="*/ 622285 w 897493"/>
              <a:gd name="connsiteY504" fmla="*/ 397972 h 677646"/>
              <a:gd name="connsiteX505" fmla="*/ 628017 w 897493"/>
              <a:gd name="connsiteY505" fmla="*/ 368142 h 677646"/>
              <a:gd name="connsiteX506" fmla="*/ 628017 w 897493"/>
              <a:gd name="connsiteY506" fmla="*/ 276102 h 677646"/>
              <a:gd name="connsiteX507" fmla="*/ 402494 w 897493"/>
              <a:gd name="connsiteY507" fmla="*/ 12096 h 677646"/>
              <a:gd name="connsiteX508" fmla="*/ 257307 w 897493"/>
              <a:gd name="connsiteY508" fmla="*/ 0 h 677646"/>
              <a:gd name="connsiteX509" fmla="*/ 640131 w 897493"/>
              <a:gd name="connsiteY509" fmla="*/ 0 h 677646"/>
              <a:gd name="connsiteX510" fmla="*/ 640131 w 897493"/>
              <a:gd name="connsiteY510" fmla="*/ 367993 h 677646"/>
              <a:gd name="connsiteX511" fmla="*/ 632855 w 897493"/>
              <a:gd name="connsiteY511" fmla="*/ 403890 h 677646"/>
              <a:gd name="connsiteX512" fmla="*/ 593329 w 897493"/>
              <a:gd name="connsiteY512" fmla="*/ 429161 h 677646"/>
              <a:gd name="connsiteX513" fmla="*/ 592176 w 897493"/>
              <a:gd name="connsiteY513" fmla="*/ 429403 h 677646"/>
              <a:gd name="connsiteX514" fmla="*/ 484653 w 897493"/>
              <a:gd name="connsiteY514" fmla="*/ 452683 h 677646"/>
              <a:gd name="connsiteX515" fmla="*/ 454822 w 897493"/>
              <a:gd name="connsiteY515" fmla="*/ 468389 h 677646"/>
              <a:gd name="connsiteX516" fmla="*/ 448942 w 897493"/>
              <a:gd name="connsiteY516" fmla="*/ 474641 h 677646"/>
              <a:gd name="connsiteX517" fmla="*/ 443490 w 897493"/>
              <a:gd name="connsiteY517" fmla="*/ 468872 h 677646"/>
              <a:gd name="connsiteX518" fmla="*/ 413287 w 897493"/>
              <a:gd name="connsiteY518" fmla="*/ 452739 h 677646"/>
              <a:gd name="connsiteX519" fmla="*/ 304685 w 897493"/>
              <a:gd name="connsiteY519" fmla="*/ 429347 h 677646"/>
              <a:gd name="connsiteX520" fmla="*/ 302005 w 897493"/>
              <a:gd name="connsiteY520" fmla="*/ 428752 h 677646"/>
              <a:gd name="connsiteX521" fmla="*/ 265402 w 897493"/>
              <a:gd name="connsiteY521" fmla="*/ 405863 h 677646"/>
              <a:gd name="connsiteX522" fmla="*/ 265420 w 897493"/>
              <a:gd name="connsiteY522" fmla="*/ 405863 h 677646"/>
              <a:gd name="connsiteX523" fmla="*/ 264118 w 897493"/>
              <a:gd name="connsiteY523" fmla="*/ 403480 h 677646"/>
              <a:gd name="connsiteX524" fmla="*/ 257307 w 897493"/>
              <a:gd name="connsiteY524" fmla="*/ 368310 h 677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</a:cxnLst>
            <a:rect l="l" t="t" r="r" b="b"/>
            <a:pathLst>
              <a:path w="897493" h="677646">
                <a:moveTo>
                  <a:pt x="849314" y="585048"/>
                </a:moveTo>
                <a:cubicBezTo>
                  <a:pt x="830594" y="585048"/>
                  <a:pt x="821178" y="600717"/>
                  <a:pt x="821178" y="622061"/>
                </a:cubicBezTo>
                <a:cubicBezTo>
                  <a:pt x="821178" y="643406"/>
                  <a:pt x="830817" y="659689"/>
                  <a:pt x="849314" y="659689"/>
                </a:cubicBezTo>
                <a:cubicBezTo>
                  <a:pt x="867197" y="659689"/>
                  <a:pt x="877116" y="644318"/>
                  <a:pt x="877116" y="622061"/>
                </a:cubicBezTo>
                <a:cubicBezTo>
                  <a:pt x="877116" y="599805"/>
                  <a:pt x="868035" y="585048"/>
                  <a:pt x="849314" y="585048"/>
                </a:cubicBezTo>
                <a:close/>
                <a:moveTo>
                  <a:pt x="165658" y="584769"/>
                </a:moveTo>
                <a:cubicBezTo>
                  <a:pt x="146044" y="584769"/>
                  <a:pt x="136888" y="602020"/>
                  <a:pt x="136888" y="622471"/>
                </a:cubicBezTo>
                <a:cubicBezTo>
                  <a:pt x="136888" y="642922"/>
                  <a:pt x="146192" y="660043"/>
                  <a:pt x="165658" y="660043"/>
                </a:cubicBezTo>
                <a:cubicBezTo>
                  <a:pt x="185122" y="660043"/>
                  <a:pt x="194278" y="642922"/>
                  <a:pt x="194278" y="622471"/>
                </a:cubicBezTo>
                <a:cubicBezTo>
                  <a:pt x="194278" y="602094"/>
                  <a:pt x="185271" y="584769"/>
                  <a:pt x="165658" y="584769"/>
                </a:cubicBezTo>
                <a:close/>
                <a:moveTo>
                  <a:pt x="363173" y="584546"/>
                </a:moveTo>
                <a:cubicBezTo>
                  <a:pt x="346332" y="584546"/>
                  <a:pt x="335390" y="597647"/>
                  <a:pt x="334552" y="612757"/>
                </a:cubicBezTo>
                <a:lnTo>
                  <a:pt x="389858" y="612757"/>
                </a:lnTo>
                <a:cubicBezTo>
                  <a:pt x="389783" y="596474"/>
                  <a:pt x="380014" y="584546"/>
                  <a:pt x="363173" y="584546"/>
                </a:cubicBezTo>
                <a:close/>
                <a:moveTo>
                  <a:pt x="590408" y="568802"/>
                </a:moveTo>
                <a:lnTo>
                  <a:pt x="611138" y="568802"/>
                </a:lnTo>
                <a:lnTo>
                  <a:pt x="611138" y="634027"/>
                </a:lnTo>
                <a:cubicBezTo>
                  <a:pt x="611138" y="648524"/>
                  <a:pt x="620015" y="657809"/>
                  <a:pt x="632836" y="657809"/>
                </a:cubicBezTo>
                <a:cubicBezTo>
                  <a:pt x="644486" y="657809"/>
                  <a:pt x="657940" y="649212"/>
                  <a:pt x="657865" y="631124"/>
                </a:cubicBezTo>
                <a:lnTo>
                  <a:pt x="657865" y="568821"/>
                </a:lnTo>
                <a:lnTo>
                  <a:pt x="678652" y="568821"/>
                </a:lnTo>
                <a:lnTo>
                  <a:pt x="678652" y="675283"/>
                </a:lnTo>
                <a:lnTo>
                  <a:pt x="658275" y="675283"/>
                </a:lnTo>
                <a:lnTo>
                  <a:pt x="658275" y="656841"/>
                </a:lnTo>
                <a:lnTo>
                  <a:pt x="657158" y="656841"/>
                </a:lnTo>
                <a:cubicBezTo>
                  <a:pt x="652227" y="668211"/>
                  <a:pt x="641341" y="676660"/>
                  <a:pt x="625337" y="676660"/>
                </a:cubicBezTo>
                <a:cubicBezTo>
                  <a:pt x="604885" y="676660"/>
                  <a:pt x="590408" y="662927"/>
                  <a:pt x="590408" y="636520"/>
                </a:cubicBezTo>
                <a:close/>
                <a:moveTo>
                  <a:pt x="363043" y="567444"/>
                </a:moveTo>
                <a:cubicBezTo>
                  <a:pt x="387160" y="567444"/>
                  <a:pt x="410179" y="582480"/>
                  <a:pt x="410179" y="620945"/>
                </a:cubicBezTo>
                <a:lnTo>
                  <a:pt x="410179" y="628296"/>
                </a:lnTo>
                <a:lnTo>
                  <a:pt x="334497" y="628296"/>
                </a:lnTo>
                <a:cubicBezTo>
                  <a:pt x="335054" y="648822"/>
                  <a:pt x="346983" y="660322"/>
                  <a:pt x="364718" y="660322"/>
                </a:cubicBezTo>
                <a:cubicBezTo>
                  <a:pt x="376497" y="660322"/>
                  <a:pt x="385504" y="655186"/>
                  <a:pt x="389244" y="645137"/>
                </a:cubicBezTo>
                <a:lnTo>
                  <a:pt x="408858" y="648672"/>
                </a:lnTo>
                <a:cubicBezTo>
                  <a:pt x="404131" y="665998"/>
                  <a:pt x="387718" y="677442"/>
                  <a:pt x="364494" y="677442"/>
                </a:cubicBezTo>
                <a:cubicBezTo>
                  <a:pt x="333082" y="677442"/>
                  <a:pt x="313822" y="655465"/>
                  <a:pt x="313822" y="622751"/>
                </a:cubicBezTo>
                <a:cubicBezTo>
                  <a:pt x="313822" y="590036"/>
                  <a:pt x="333380" y="567444"/>
                  <a:pt x="363043" y="567444"/>
                </a:cubicBezTo>
                <a:close/>
                <a:moveTo>
                  <a:pt x="165583" y="567444"/>
                </a:moveTo>
                <a:cubicBezTo>
                  <a:pt x="195599" y="567444"/>
                  <a:pt x="215213" y="589626"/>
                  <a:pt x="215213" y="622545"/>
                </a:cubicBezTo>
                <a:cubicBezTo>
                  <a:pt x="215213" y="655465"/>
                  <a:pt x="195599" y="677442"/>
                  <a:pt x="165583" y="677442"/>
                </a:cubicBezTo>
                <a:cubicBezTo>
                  <a:pt x="135567" y="677442"/>
                  <a:pt x="115953" y="655465"/>
                  <a:pt x="115953" y="622545"/>
                </a:cubicBezTo>
                <a:cubicBezTo>
                  <a:pt x="115953" y="589421"/>
                  <a:pt x="135567" y="567444"/>
                  <a:pt x="165583" y="567444"/>
                </a:cubicBezTo>
                <a:close/>
                <a:moveTo>
                  <a:pt x="844886" y="567426"/>
                </a:moveTo>
                <a:cubicBezTo>
                  <a:pt x="864704" y="567426"/>
                  <a:pt x="871776" y="579484"/>
                  <a:pt x="875516" y="586072"/>
                </a:cubicBezTo>
                <a:lnTo>
                  <a:pt x="876763" y="586072"/>
                </a:lnTo>
                <a:lnTo>
                  <a:pt x="876763" y="568821"/>
                </a:lnTo>
                <a:lnTo>
                  <a:pt x="897493" y="568821"/>
                </a:lnTo>
                <a:lnTo>
                  <a:pt x="897493" y="675265"/>
                </a:lnTo>
                <a:lnTo>
                  <a:pt x="877247" y="675265"/>
                </a:lnTo>
                <a:lnTo>
                  <a:pt x="877247" y="658703"/>
                </a:lnTo>
                <a:lnTo>
                  <a:pt x="875516" y="658703"/>
                </a:lnTo>
                <a:cubicBezTo>
                  <a:pt x="871776" y="665495"/>
                  <a:pt x="864146" y="677349"/>
                  <a:pt x="844737" y="677349"/>
                </a:cubicBezTo>
                <a:cubicBezTo>
                  <a:pt x="818889" y="677349"/>
                  <a:pt x="800243" y="656767"/>
                  <a:pt x="800243" y="622248"/>
                </a:cubicBezTo>
                <a:cubicBezTo>
                  <a:pt x="800243" y="587728"/>
                  <a:pt x="819168" y="567426"/>
                  <a:pt x="844886" y="567426"/>
                </a:cubicBezTo>
                <a:close/>
                <a:moveTo>
                  <a:pt x="749868" y="567426"/>
                </a:moveTo>
                <a:cubicBezTo>
                  <a:pt x="771640" y="567426"/>
                  <a:pt x="786118" y="581234"/>
                  <a:pt x="786118" y="607565"/>
                </a:cubicBezTo>
                <a:lnTo>
                  <a:pt x="786118" y="675283"/>
                </a:lnTo>
                <a:lnTo>
                  <a:pt x="765388" y="675283"/>
                </a:lnTo>
                <a:lnTo>
                  <a:pt x="765388" y="610059"/>
                </a:lnTo>
                <a:cubicBezTo>
                  <a:pt x="765388" y="594595"/>
                  <a:pt x="757199" y="585383"/>
                  <a:pt x="742796" y="585383"/>
                </a:cubicBezTo>
                <a:cubicBezTo>
                  <a:pt x="728393" y="585383"/>
                  <a:pt x="717990" y="595079"/>
                  <a:pt x="717990" y="612069"/>
                </a:cubicBezTo>
                <a:lnTo>
                  <a:pt x="717990" y="675283"/>
                </a:lnTo>
                <a:lnTo>
                  <a:pt x="697260" y="675283"/>
                </a:lnTo>
                <a:lnTo>
                  <a:pt x="697260" y="568821"/>
                </a:lnTo>
                <a:lnTo>
                  <a:pt x="717153" y="568821"/>
                </a:lnTo>
                <a:lnTo>
                  <a:pt x="717153" y="586147"/>
                </a:lnTo>
                <a:lnTo>
                  <a:pt x="718474" y="586147"/>
                </a:lnTo>
                <a:cubicBezTo>
                  <a:pt x="723387" y="574850"/>
                  <a:pt x="733864" y="567426"/>
                  <a:pt x="749868" y="567426"/>
                </a:cubicBezTo>
                <a:close/>
                <a:moveTo>
                  <a:pt x="476855" y="567426"/>
                </a:moveTo>
                <a:cubicBezTo>
                  <a:pt x="498628" y="567426"/>
                  <a:pt x="513106" y="581234"/>
                  <a:pt x="513106" y="607565"/>
                </a:cubicBezTo>
                <a:lnTo>
                  <a:pt x="513106" y="675283"/>
                </a:lnTo>
                <a:lnTo>
                  <a:pt x="492375" y="675283"/>
                </a:lnTo>
                <a:lnTo>
                  <a:pt x="492375" y="610059"/>
                </a:lnTo>
                <a:cubicBezTo>
                  <a:pt x="492375" y="594595"/>
                  <a:pt x="484187" y="585383"/>
                  <a:pt x="469784" y="585383"/>
                </a:cubicBezTo>
                <a:cubicBezTo>
                  <a:pt x="455380" y="585383"/>
                  <a:pt x="444978" y="595079"/>
                  <a:pt x="444978" y="612069"/>
                </a:cubicBezTo>
                <a:lnTo>
                  <a:pt x="444978" y="675283"/>
                </a:lnTo>
                <a:lnTo>
                  <a:pt x="424248" y="675283"/>
                </a:lnTo>
                <a:lnTo>
                  <a:pt x="424248" y="568821"/>
                </a:lnTo>
                <a:lnTo>
                  <a:pt x="444141" y="568821"/>
                </a:lnTo>
                <a:lnTo>
                  <a:pt x="444141" y="586147"/>
                </a:lnTo>
                <a:lnTo>
                  <a:pt x="445462" y="586147"/>
                </a:lnTo>
                <a:cubicBezTo>
                  <a:pt x="450375" y="574850"/>
                  <a:pt x="460852" y="567426"/>
                  <a:pt x="476855" y="567426"/>
                </a:cubicBezTo>
                <a:close/>
                <a:moveTo>
                  <a:pt x="535139" y="543308"/>
                </a:moveTo>
                <a:lnTo>
                  <a:pt x="555869" y="543308"/>
                </a:lnTo>
                <a:lnTo>
                  <a:pt x="555869" y="568821"/>
                </a:lnTo>
                <a:lnTo>
                  <a:pt x="577697" y="568821"/>
                </a:lnTo>
                <a:lnTo>
                  <a:pt x="577697" y="585457"/>
                </a:lnTo>
                <a:lnTo>
                  <a:pt x="555869" y="585457"/>
                </a:lnTo>
                <a:lnTo>
                  <a:pt x="555869" y="644020"/>
                </a:lnTo>
                <a:cubicBezTo>
                  <a:pt x="555869" y="656022"/>
                  <a:pt x="561898" y="658237"/>
                  <a:pt x="568616" y="658237"/>
                </a:cubicBezTo>
                <a:cubicBezTo>
                  <a:pt x="571947" y="658237"/>
                  <a:pt x="574515" y="657623"/>
                  <a:pt x="575892" y="657344"/>
                </a:cubicBezTo>
                <a:lnTo>
                  <a:pt x="579633" y="674464"/>
                </a:lnTo>
                <a:cubicBezTo>
                  <a:pt x="577195" y="675358"/>
                  <a:pt x="572766" y="676604"/>
                  <a:pt x="566178" y="676679"/>
                </a:cubicBezTo>
                <a:lnTo>
                  <a:pt x="566197" y="676660"/>
                </a:lnTo>
                <a:cubicBezTo>
                  <a:pt x="549840" y="677014"/>
                  <a:pt x="535064" y="667653"/>
                  <a:pt x="535139" y="648318"/>
                </a:cubicBezTo>
                <a:lnTo>
                  <a:pt x="535139" y="585457"/>
                </a:lnTo>
                <a:lnTo>
                  <a:pt x="519544" y="585457"/>
                </a:lnTo>
                <a:lnTo>
                  <a:pt x="519544" y="568821"/>
                </a:lnTo>
                <a:lnTo>
                  <a:pt x="535139" y="568821"/>
                </a:lnTo>
                <a:close/>
                <a:moveTo>
                  <a:pt x="275115" y="533315"/>
                </a:moveTo>
                <a:lnTo>
                  <a:pt x="295845" y="533315"/>
                </a:lnTo>
                <a:lnTo>
                  <a:pt x="295845" y="646160"/>
                </a:lnTo>
                <a:cubicBezTo>
                  <a:pt x="295845" y="655316"/>
                  <a:pt x="297707" y="658777"/>
                  <a:pt x="304368" y="658573"/>
                </a:cubicBezTo>
                <a:cubicBezTo>
                  <a:pt x="307978" y="658498"/>
                  <a:pt x="309430" y="658014"/>
                  <a:pt x="310881" y="657605"/>
                </a:cubicBezTo>
                <a:lnTo>
                  <a:pt x="314622" y="674167"/>
                </a:lnTo>
                <a:cubicBezTo>
                  <a:pt x="311700" y="675078"/>
                  <a:pt x="307271" y="675972"/>
                  <a:pt x="301726" y="676046"/>
                </a:cubicBezTo>
                <a:cubicBezTo>
                  <a:pt x="283787" y="676325"/>
                  <a:pt x="275115" y="667319"/>
                  <a:pt x="275115" y="650478"/>
                </a:cubicBezTo>
                <a:lnTo>
                  <a:pt x="275115" y="533334"/>
                </a:lnTo>
                <a:close/>
                <a:moveTo>
                  <a:pt x="228202" y="533315"/>
                </a:moveTo>
                <a:lnTo>
                  <a:pt x="248932" y="533315"/>
                </a:lnTo>
                <a:lnTo>
                  <a:pt x="248932" y="646160"/>
                </a:lnTo>
                <a:cubicBezTo>
                  <a:pt x="248932" y="655316"/>
                  <a:pt x="250793" y="658777"/>
                  <a:pt x="257455" y="658573"/>
                </a:cubicBezTo>
                <a:cubicBezTo>
                  <a:pt x="261065" y="658498"/>
                  <a:pt x="262517" y="658014"/>
                  <a:pt x="263968" y="657605"/>
                </a:cubicBezTo>
                <a:lnTo>
                  <a:pt x="267709" y="674167"/>
                </a:lnTo>
                <a:cubicBezTo>
                  <a:pt x="264787" y="675078"/>
                  <a:pt x="260358" y="675972"/>
                  <a:pt x="254813" y="676046"/>
                </a:cubicBezTo>
                <a:cubicBezTo>
                  <a:pt x="236874" y="676325"/>
                  <a:pt x="228202" y="667319"/>
                  <a:pt x="228202" y="650478"/>
                </a:cubicBezTo>
                <a:lnTo>
                  <a:pt x="228202" y="533334"/>
                </a:lnTo>
                <a:close/>
                <a:moveTo>
                  <a:pt x="54115" y="531398"/>
                </a:moveTo>
                <a:cubicBezTo>
                  <a:pt x="82959" y="531398"/>
                  <a:pt x="103038" y="547886"/>
                  <a:pt x="103671" y="570626"/>
                </a:cubicBezTo>
                <a:lnTo>
                  <a:pt x="83015" y="570626"/>
                </a:lnTo>
                <a:cubicBezTo>
                  <a:pt x="81489" y="557525"/>
                  <a:pt x="69914" y="549896"/>
                  <a:pt x="53631" y="549896"/>
                </a:cubicBezTo>
                <a:cubicBezTo>
                  <a:pt x="36158" y="549896"/>
                  <a:pt x="25141" y="558847"/>
                  <a:pt x="25141" y="570905"/>
                </a:cubicBezTo>
                <a:cubicBezTo>
                  <a:pt x="25085" y="584490"/>
                  <a:pt x="39842" y="589681"/>
                  <a:pt x="50933" y="592529"/>
                </a:cubicBezTo>
                <a:lnTo>
                  <a:pt x="64796" y="596139"/>
                </a:lnTo>
                <a:cubicBezTo>
                  <a:pt x="82829" y="600567"/>
                  <a:pt x="105625" y="610486"/>
                  <a:pt x="105625" y="636055"/>
                </a:cubicBezTo>
                <a:cubicBezTo>
                  <a:pt x="105625" y="660116"/>
                  <a:pt x="84913" y="677646"/>
                  <a:pt x="53092" y="677646"/>
                </a:cubicBezTo>
                <a:cubicBezTo>
                  <a:pt x="21270" y="677646"/>
                  <a:pt x="1377" y="661772"/>
                  <a:pt x="0" y="636055"/>
                </a:cubicBezTo>
                <a:lnTo>
                  <a:pt x="21493" y="636055"/>
                </a:lnTo>
                <a:cubicBezTo>
                  <a:pt x="22740" y="651501"/>
                  <a:pt x="36473" y="658851"/>
                  <a:pt x="52961" y="658851"/>
                </a:cubicBezTo>
                <a:lnTo>
                  <a:pt x="52924" y="658869"/>
                </a:lnTo>
                <a:cubicBezTo>
                  <a:pt x="71161" y="658869"/>
                  <a:pt x="84392" y="649714"/>
                  <a:pt x="84392" y="635851"/>
                </a:cubicBezTo>
                <a:cubicBezTo>
                  <a:pt x="84392" y="623234"/>
                  <a:pt x="72687" y="618246"/>
                  <a:pt x="57501" y="614227"/>
                </a:cubicBezTo>
                <a:lnTo>
                  <a:pt x="40735" y="609649"/>
                </a:lnTo>
                <a:cubicBezTo>
                  <a:pt x="17939" y="603489"/>
                  <a:pt x="3796" y="591914"/>
                  <a:pt x="3796" y="572152"/>
                </a:cubicBezTo>
                <a:cubicBezTo>
                  <a:pt x="3796" y="547681"/>
                  <a:pt x="25624" y="531398"/>
                  <a:pt x="54115" y="531398"/>
                </a:cubicBezTo>
                <a:close/>
                <a:moveTo>
                  <a:pt x="556819" y="304164"/>
                </a:moveTo>
                <a:cubicBezTo>
                  <a:pt x="555534" y="304648"/>
                  <a:pt x="554269" y="304927"/>
                  <a:pt x="553134" y="305057"/>
                </a:cubicBezTo>
                <a:lnTo>
                  <a:pt x="553599" y="359469"/>
                </a:lnTo>
                <a:cubicBezTo>
                  <a:pt x="554623" y="359786"/>
                  <a:pt x="555534" y="360326"/>
                  <a:pt x="556279" y="361033"/>
                </a:cubicBezTo>
                <a:cubicBezTo>
                  <a:pt x="557526" y="359823"/>
                  <a:pt x="559275" y="359079"/>
                  <a:pt x="561210" y="359079"/>
                </a:cubicBezTo>
                <a:cubicBezTo>
                  <a:pt x="562718" y="359079"/>
                  <a:pt x="564076" y="359544"/>
                  <a:pt x="565211" y="360288"/>
                </a:cubicBezTo>
                <a:lnTo>
                  <a:pt x="565192" y="360307"/>
                </a:lnTo>
                <a:cubicBezTo>
                  <a:pt x="565899" y="359395"/>
                  <a:pt x="566867" y="358670"/>
                  <a:pt x="567984" y="358205"/>
                </a:cubicBezTo>
                <a:close/>
                <a:moveTo>
                  <a:pt x="545039" y="303736"/>
                </a:moveTo>
                <a:lnTo>
                  <a:pt x="534060" y="357423"/>
                </a:lnTo>
                <a:cubicBezTo>
                  <a:pt x="535363" y="357851"/>
                  <a:pt x="536479" y="358614"/>
                  <a:pt x="537279" y="359600"/>
                </a:cubicBezTo>
                <a:cubicBezTo>
                  <a:pt x="538414" y="358837"/>
                  <a:pt x="539791" y="358372"/>
                  <a:pt x="541299" y="358372"/>
                </a:cubicBezTo>
                <a:cubicBezTo>
                  <a:pt x="543494" y="358372"/>
                  <a:pt x="545430" y="359339"/>
                  <a:pt x="546677" y="360810"/>
                </a:cubicBezTo>
                <a:cubicBezTo>
                  <a:pt x="547365" y="360214"/>
                  <a:pt x="548184" y="359767"/>
                  <a:pt x="549096" y="359469"/>
                </a:cubicBezTo>
                <a:lnTo>
                  <a:pt x="549096" y="305076"/>
                </a:lnTo>
                <a:cubicBezTo>
                  <a:pt x="547514" y="304722"/>
                  <a:pt x="546174" y="304256"/>
                  <a:pt x="545039" y="303736"/>
                </a:cubicBezTo>
                <a:close/>
                <a:moveTo>
                  <a:pt x="560671" y="301837"/>
                </a:moveTo>
                <a:cubicBezTo>
                  <a:pt x="559778" y="302619"/>
                  <a:pt x="558829" y="303234"/>
                  <a:pt x="557861" y="303699"/>
                </a:cubicBezTo>
                <a:lnTo>
                  <a:pt x="569063" y="357851"/>
                </a:lnTo>
                <a:cubicBezTo>
                  <a:pt x="569622" y="357721"/>
                  <a:pt x="570180" y="357627"/>
                  <a:pt x="570775" y="357627"/>
                </a:cubicBezTo>
                <a:lnTo>
                  <a:pt x="574224" y="358517"/>
                </a:lnTo>
                <a:lnTo>
                  <a:pt x="574218" y="358520"/>
                </a:lnTo>
                <a:lnTo>
                  <a:pt x="574237" y="358520"/>
                </a:lnTo>
                <a:lnTo>
                  <a:pt x="574224" y="358517"/>
                </a:lnTo>
                <a:lnTo>
                  <a:pt x="579242" y="355692"/>
                </a:lnTo>
                <a:close/>
                <a:moveTo>
                  <a:pt x="541243" y="301094"/>
                </a:moveTo>
                <a:lnTo>
                  <a:pt x="522578" y="355227"/>
                </a:lnTo>
                <a:cubicBezTo>
                  <a:pt x="524848" y="355320"/>
                  <a:pt x="526840" y="356418"/>
                  <a:pt x="528012" y="358074"/>
                </a:cubicBezTo>
                <a:cubicBezTo>
                  <a:pt x="529091" y="357423"/>
                  <a:pt x="530394" y="357032"/>
                  <a:pt x="531789" y="357032"/>
                </a:cubicBezTo>
                <a:lnTo>
                  <a:pt x="531789" y="357014"/>
                </a:lnTo>
                <a:cubicBezTo>
                  <a:pt x="532199" y="357014"/>
                  <a:pt x="532590" y="357069"/>
                  <a:pt x="532980" y="357125"/>
                </a:cubicBezTo>
                <a:lnTo>
                  <a:pt x="544016" y="303178"/>
                </a:lnTo>
                <a:cubicBezTo>
                  <a:pt x="542862" y="302526"/>
                  <a:pt x="541950" y="301837"/>
                  <a:pt x="541243" y="301094"/>
                </a:cubicBezTo>
                <a:close/>
                <a:moveTo>
                  <a:pt x="563071" y="298972"/>
                </a:moveTo>
                <a:cubicBezTo>
                  <a:pt x="562625" y="299735"/>
                  <a:pt x="562122" y="300386"/>
                  <a:pt x="561582" y="300963"/>
                </a:cubicBezTo>
                <a:lnTo>
                  <a:pt x="580433" y="355673"/>
                </a:lnTo>
                <a:cubicBezTo>
                  <a:pt x="582890" y="355822"/>
                  <a:pt x="584956" y="357144"/>
                  <a:pt x="586034" y="359042"/>
                </a:cubicBezTo>
                <a:lnTo>
                  <a:pt x="586034" y="359023"/>
                </a:lnTo>
                <a:cubicBezTo>
                  <a:pt x="587840" y="358316"/>
                  <a:pt x="589980" y="357069"/>
                  <a:pt x="591971" y="354910"/>
                </a:cubicBezTo>
                <a:lnTo>
                  <a:pt x="567090" y="304982"/>
                </a:lnTo>
                <a:cubicBezTo>
                  <a:pt x="564690" y="303363"/>
                  <a:pt x="563499" y="301000"/>
                  <a:pt x="563071" y="298972"/>
                </a:cubicBezTo>
                <a:close/>
                <a:moveTo>
                  <a:pt x="538861" y="296925"/>
                </a:moveTo>
                <a:lnTo>
                  <a:pt x="508528" y="354092"/>
                </a:lnTo>
                <a:cubicBezTo>
                  <a:pt x="510203" y="357069"/>
                  <a:pt x="512455" y="359488"/>
                  <a:pt x="515507" y="360884"/>
                </a:cubicBezTo>
                <a:cubicBezTo>
                  <a:pt x="515841" y="357981"/>
                  <a:pt x="518261" y="355692"/>
                  <a:pt x="521387" y="355302"/>
                </a:cubicBezTo>
                <a:lnTo>
                  <a:pt x="540406" y="300144"/>
                </a:lnTo>
                <a:cubicBezTo>
                  <a:pt x="539568" y="299028"/>
                  <a:pt x="539103" y="297911"/>
                  <a:pt x="538861" y="296925"/>
                </a:cubicBezTo>
                <a:close/>
                <a:moveTo>
                  <a:pt x="549394" y="257641"/>
                </a:moveTo>
                <a:lnTo>
                  <a:pt x="552520" y="257641"/>
                </a:lnTo>
                <a:lnTo>
                  <a:pt x="552520" y="275171"/>
                </a:lnTo>
                <a:lnTo>
                  <a:pt x="558958" y="275171"/>
                </a:lnTo>
                <a:lnTo>
                  <a:pt x="558958" y="283359"/>
                </a:lnTo>
                <a:lnTo>
                  <a:pt x="586668" y="298191"/>
                </a:lnTo>
                <a:lnTo>
                  <a:pt x="586668" y="298227"/>
                </a:lnTo>
                <a:lnTo>
                  <a:pt x="591915" y="298767"/>
                </a:lnTo>
                <a:lnTo>
                  <a:pt x="591767" y="300293"/>
                </a:lnTo>
                <a:lnTo>
                  <a:pt x="586723" y="299772"/>
                </a:lnTo>
                <a:cubicBezTo>
                  <a:pt x="585979" y="301336"/>
                  <a:pt x="582834" y="306788"/>
                  <a:pt x="574720" y="306974"/>
                </a:cubicBezTo>
                <a:cubicBezTo>
                  <a:pt x="572320" y="307030"/>
                  <a:pt x="570366" y="306620"/>
                  <a:pt x="568784" y="305950"/>
                </a:cubicBezTo>
                <a:lnTo>
                  <a:pt x="592734" y="354017"/>
                </a:lnTo>
                <a:cubicBezTo>
                  <a:pt x="596697" y="349104"/>
                  <a:pt x="599786" y="340153"/>
                  <a:pt x="598019" y="323834"/>
                </a:cubicBezTo>
                <a:cubicBezTo>
                  <a:pt x="598019" y="323834"/>
                  <a:pt x="595469" y="323889"/>
                  <a:pt x="594483" y="323517"/>
                </a:cubicBezTo>
                <a:cubicBezTo>
                  <a:pt x="593497" y="323145"/>
                  <a:pt x="592343" y="322438"/>
                  <a:pt x="592343" y="322438"/>
                </a:cubicBezTo>
                <a:cubicBezTo>
                  <a:pt x="592343" y="322438"/>
                  <a:pt x="595990" y="320670"/>
                  <a:pt x="601629" y="315869"/>
                </a:cubicBezTo>
                <a:cubicBezTo>
                  <a:pt x="601629" y="315869"/>
                  <a:pt x="603806" y="313785"/>
                  <a:pt x="607063" y="313524"/>
                </a:cubicBezTo>
                <a:cubicBezTo>
                  <a:pt x="607063" y="313524"/>
                  <a:pt x="609370" y="313226"/>
                  <a:pt x="610059" y="314548"/>
                </a:cubicBezTo>
                <a:cubicBezTo>
                  <a:pt x="610059" y="314548"/>
                  <a:pt x="611212" y="314473"/>
                  <a:pt x="613948" y="314082"/>
                </a:cubicBezTo>
                <a:cubicBezTo>
                  <a:pt x="616703" y="313692"/>
                  <a:pt x="618209" y="314827"/>
                  <a:pt x="618209" y="314827"/>
                </a:cubicBezTo>
                <a:lnTo>
                  <a:pt x="617670" y="317730"/>
                </a:lnTo>
                <a:cubicBezTo>
                  <a:pt x="617670" y="317730"/>
                  <a:pt x="617112" y="319293"/>
                  <a:pt x="618749" y="319870"/>
                </a:cubicBezTo>
                <a:cubicBezTo>
                  <a:pt x="618749" y="319870"/>
                  <a:pt x="619010" y="319926"/>
                  <a:pt x="619252" y="320186"/>
                </a:cubicBezTo>
                <a:lnTo>
                  <a:pt x="619214" y="320168"/>
                </a:lnTo>
                <a:cubicBezTo>
                  <a:pt x="620033" y="321023"/>
                  <a:pt x="619456" y="322401"/>
                  <a:pt x="618303" y="322661"/>
                </a:cubicBezTo>
                <a:cubicBezTo>
                  <a:pt x="618247" y="322679"/>
                  <a:pt x="618135" y="322679"/>
                  <a:pt x="618135" y="322679"/>
                </a:cubicBezTo>
                <a:lnTo>
                  <a:pt x="616163" y="322679"/>
                </a:lnTo>
                <a:lnTo>
                  <a:pt x="614953" y="327313"/>
                </a:lnTo>
                <a:cubicBezTo>
                  <a:pt x="614953" y="327313"/>
                  <a:pt x="608347" y="325527"/>
                  <a:pt x="608142" y="328914"/>
                </a:cubicBezTo>
                <a:cubicBezTo>
                  <a:pt x="607938" y="332301"/>
                  <a:pt x="610319" y="354762"/>
                  <a:pt x="606523" y="363880"/>
                </a:cubicBezTo>
                <a:cubicBezTo>
                  <a:pt x="604216" y="369425"/>
                  <a:pt x="599786" y="378488"/>
                  <a:pt x="583801" y="384517"/>
                </a:cubicBezTo>
                <a:cubicBezTo>
                  <a:pt x="586500" y="385337"/>
                  <a:pt x="588733" y="386267"/>
                  <a:pt x="589980" y="387308"/>
                </a:cubicBezTo>
                <a:cubicBezTo>
                  <a:pt x="595377" y="391831"/>
                  <a:pt x="589757" y="396762"/>
                  <a:pt x="589757" y="396762"/>
                </a:cubicBezTo>
                <a:cubicBezTo>
                  <a:pt x="587021" y="399274"/>
                  <a:pt x="581587" y="397842"/>
                  <a:pt x="581587" y="397842"/>
                </a:cubicBezTo>
                <a:lnTo>
                  <a:pt x="568560" y="395199"/>
                </a:lnTo>
                <a:cubicBezTo>
                  <a:pt x="567853" y="396725"/>
                  <a:pt x="566904" y="397656"/>
                  <a:pt x="566904" y="397656"/>
                </a:cubicBezTo>
                <a:cubicBezTo>
                  <a:pt x="564374" y="399925"/>
                  <a:pt x="561340" y="399162"/>
                  <a:pt x="561340" y="399162"/>
                </a:cubicBezTo>
                <a:lnTo>
                  <a:pt x="544332" y="395702"/>
                </a:lnTo>
                <a:cubicBezTo>
                  <a:pt x="544016" y="396427"/>
                  <a:pt x="543755" y="396874"/>
                  <a:pt x="543755" y="396874"/>
                </a:cubicBezTo>
                <a:cubicBezTo>
                  <a:pt x="541838" y="400056"/>
                  <a:pt x="538321" y="399051"/>
                  <a:pt x="538321" y="399051"/>
                </a:cubicBezTo>
                <a:lnTo>
                  <a:pt x="511431" y="393041"/>
                </a:lnTo>
                <a:cubicBezTo>
                  <a:pt x="506183" y="390621"/>
                  <a:pt x="507858" y="385838"/>
                  <a:pt x="507858" y="385838"/>
                </a:cubicBezTo>
                <a:cubicBezTo>
                  <a:pt x="509198" y="382451"/>
                  <a:pt x="510780" y="381168"/>
                  <a:pt x="512064" y="380740"/>
                </a:cubicBezTo>
                <a:cubicBezTo>
                  <a:pt x="511338" y="380256"/>
                  <a:pt x="510668" y="379754"/>
                  <a:pt x="510054" y="379289"/>
                </a:cubicBezTo>
                <a:cubicBezTo>
                  <a:pt x="498517" y="370672"/>
                  <a:pt x="497047" y="361200"/>
                  <a:pt x="495149" y="346871"/>
                </a:cubicBezTo>
                <a:cubicBezTo>
                  <a:pt x="495149" y="346871"/>
                  <a:pt x="494534" y="341977"/>
                  <a:pt x="494553" y="337083"/>
                </a:cubicBezTo>
                <a:cubicBezTo>
                  <a:pt x="494571" y="332412"/>
                  <a:pt x="495278" y="327741"/>
                  <a:pt x="492729" y="327444"/>
                </a:cubicBezTo>
                <a:cubicBezTo>
                  <a:pt x="492729" y="327444"/>
                  <a:pt x="491873" y="327015"/>
                  <a:pt x="487537" y="328076"/>
                </a:cubicBezTo>
                <a:lnTo>
                  <a:pt x="486123" y="323536"/>
                </a:lnTo>
                <a:cubicBezTo>
                  <a:pt x="486123" y="323536"/>
                  <a:pt x="482476" y="324429"/>
                  <a:pt x="482476" y="322308"/>
                </a:cubicBezTo>
                <a:cubicBezTo>
                  <a:pt x="482476" y="322308"/>
                  <a:pt x="482605" y="321079"/>
                  <a:pt x="484411" y="320130"/>
                </a:cubicBezTo>
                <a:cubicBezTo>
                  <a:pt x="484411" y="320130"/>
                  <a:pt x="484597" y="319181"/>
                  <a:pt x="484169" y="318195"/>
                </a:cubicBezTo>
                <a:cubicBezTo>
                  <a:pt x="483741" y="317209"/>
                  <a:pt x="483108" y="315050"/>
                  <a:pt x="485472" y="314919"/>
                </a:cubicBezTo>
                <a:cubicBezTo>
                  <a:pt x="487835" y="314790"/>
                  <a:pt x="488077" y="314752"/>
                  <a:pt x="491799" y="315199"/>
                </a:cubicBezTo>
                <a:cubicBezTo>
                  <a:pt x="491799" y="315199"/>
                  <a:pt x="492487" y="313561"/>
                  <a:pt x="495372" y="313933"/>
                </a:cubicBezTo>
                <a:cubicBezTo>
                  <a:pt x="498256" y="314306"/>
                  <a:pt x="499503" y="315367"/>
                  <a:pt x="500917" y="316371"/>
                </a:cubicBezTo>
                <a:cubicBezTo>
                  <a:pt x="501252" y="316613"/>
                  <a:pt x="508752" y="321972"/>
                  <a:pt x="509979" y="322028"/>
                </a:cubicBezTo>
                <a:cubicBezTo>
                  <a:pt x="509979" y="322028"/>
                  <a:pt x="509737" y="322866"/>
                  <a:pt x="507282" y="323480"/>
                </a:cubicBezTo>
                <a:cubicBezTo>
                  <a:pt x="507282" y="323480"/>
                  <a:pt x="505830" y="323834"/>
                  <a:pt x="504397" y="323834"/>
                </a:cubicBezTo>
                <a:cubicBezTo>
                  <a:pt x="504397" y="323834"/>
                  <a:pt x="502369" y="341549"/>
                  <a:pt x="507858" y="352882"/>
                </a:cubicBezTo>
                <a:lnTo>
                  <a:pt x="536498" y="298898"/>
                </a:lnTo>
                <a:cubicBezTo>
                  <a:pt x="531399" y="303791"/>
                  <a:pt x="525034" y="302750"/>
                  <a:pt x="525034" y="302750"/>
                </a:cubicBezTo>
                <a:cubicBezTo>
                  <a:pt x="513887" y="301391"/>
                  <a:pt x="512436" y="294059"/>
                  <a:pt x="512250" y="292105"/>
                </a:cubicBezTo>
                <a:lnTo>
                  <a:pt x="508603" y="291733"/>
                </a:lnTo>
                <a:lnTo>
                  <a:pt x="508752" y="290207"/>
                </a:lnTo>
                <a:lnTo>
                  <a:pt x="513999" y="290746"/>
                </a:lnTo>
                <a:lnTo>
                  <a:pt x="543624" y="283359"/>
                </a:lnTo>
                <a:lnTo>
                  <a:pt x="543624" y="275153"/>
                </a:lnTo>
                <a:lnTo>
                  <a:pt x="549394" y="275153"/>
                </a:lnTo>
                <a:lnTo>
                  <a:pt x="549394" y="272659"/>
                </a:lnTo>
                <a:cubicBezTo>
                  <a:pt x="548723" y="272342"/>
                  <a:pt x="543922" y="270277"/>
                  <a:pt x="533129" y="269607"/>
                </a:cubicBezTo>
                <a:cubicBezTo>
                  <a:pt x="521461" y="268900"/>
                  <a:pt x="512920" y="269197"/>
                  <a:pt x="512920" y="269197"/>
                </a:cubicBezTo>
                <a:cubicBezTo>
                  <a:pt x="512920" y="269197"/>
                  <a:pt x="513813" y="265606"/>
                  <a:pt x="523974" y="263726"/>
                </a:cubicBezTo>
                <a:cubicBezTo>
                  <a:pt x="534116" y="261847"/>
                  <a:pt x="537037" y="265364"/>
                  <a:pt x="549394" y="261828"/>
                </a:cubicBezTo>
                <a:close/>
                <a:moveTo>
                  <a:pt x="454468" y="184341"/>
                </a:moveTo>
                <a:cubicBezTo>
                  <a:pt x="453166" y="184824"/>
                  <a:pt x="451901" y="185104"/>
                  <a:pt x="450765" y="185234"/>
                </a:cubicBezTo>
                <a:lnTo>
                  <a:pt x="451230" y="239646"/>
                </a:lnTo>
                <a:cubicBezTo>
                  <a:pt x="452254" y="239981"/>
                  <a:pt x="453184" y="240521"/>
                  <a:pt x="453910" y="241228"/>
                </a:cubicBezTo>
                <a:cubicBezTo>
                  <a:pt x="455157" y="240019"/>
                  <a:pt x="456906" y="239274"/>
                  <a:pt x="458842" y="239274"/>
                </a:cubicBezTo>
                <a:cubicBezTo>
                  <a:pt x="460349" y="239274"/>
                  <a:pt x="461707" y="239721"/>
                  <a:pt x="462842" y="240484"/>
                </a:cubicBezTo>
                <a:cubicBezTo>
                  <a:pt x="463550" y="239572"/>
                  <a:pt x="464517" y="238828"/>
                  <a:pt x="465634" y="238381"/>
                </a:cubicBezTo>
                <a:close/>
                <a:moveTo>
                  <a:pt x="442671" y="183913"/>
                </a:moveTo>
                <a:lnTo>
                  <a:pt x="431691" y="237600"/>
                </a:lnTo>
                <a:cubicBezTo>
                  <a:pt x="432975" y="238027"/>
                  <a:pt x="434092" y="238772"/>
                  <a:pt x="434892" y="239777"/>
                </a:cubicBezTo>
                <a:cubicBezTo>
                  <a:pt x="436027" y="239014"/>
                  <a:pt x="437422" y="238549"/>
                  <a:pt x="438930" y="238549"/>
                </a:cubicBezTo>
                <a:cubicBezTo>
                  <a:pt x="441126" y="238549"/>
                  <a:pt x="443042" y="239516"/>
                  <a:pt x="444308" y="240986"/>
                </a:cubicBezTo>
                <a:cubicBezTo>
                  <a:pt x="444996" y="240409"/>
                  <a:pt x="445816" y="239944"/>
                  <a:pt x="446727" y="239646"/>
                </a:cubicBezTo>
                <a:lnTo>
                  <a:pt x="446727" y="185252"/>
                </a:lnTo>
                <a:cubicBezTo>
                  <a:pt x="445146" y="184899"/>
                  <a:pt x="443806" y="184433"/>
                  <a:pt x="442671" y="183913"/>
                </a:cubicBezTo>
                <a:close/>
                <a:moveTo>
                  <a:pt x="458320" y="182033"/>
                </a:moveTo>
                <a:cubicBezTo>
                  <a:pt x="457428" y="182814"/>
                  <a:pt x="456478" y="183429"/>
                  <a:pt x="455511" y="183894"/>
                </a:cubicBezTo>
                <a:lnTo>
                  <a:pt x="466694" y="238046"/>
                </a:lnTo>
                <a:cubicBezTo>
                  <a:pt x="467253" y="237916"/>
                  <a:pt x="467811" y="237823"/>
                  <a:pt x="468406" y="237823"/>
                </a:cubicBezTo>
                <a:cubicBezTo>
                  <a:pt x="469672" y="237823"/>
                  <a:pt x="470844" y="238158"/>
                  <a:pt x="471868" y="238716"/>
                </a:cubicBezTo>
                <a:cubicBezTo>
                  <a:pt x="472966" y="237153"/>
                  <a:pt x="474790" y="236092"/>
                  <a:pt x="476892" y="235887"/>
                </a:cubicBezTo>
                <a:close/>
                <a:moveTo>
                  <a:pt x="438874" y="181307"/>
                </a:moveTo>
                <a:lnTo>
                  <a:pt x="420210" y="235422"/>
                </a:lnTo>
                <a:cubicBezTo>
                  <a:pt x="422480" y="235515"/>
                  <a:pt x="424471" y="236613"/>
                  <a:pt x="425643" y="238269"/>
                </a:cubicBezTo>
                <a:cubicBezTo>
                  <a:pt x="426723" y="237600"/>
                  <a:pt x="428025" y="237208"/>
                  <a:pt x="429420" y="237208"/>
                </a:cubicBezTo>
                <a:cubicBezTo>
                  <a:pt x="429830" y="237208"/>
                  <a:pt x="430221" y="237264"/>
                  <a:pt x="430612" y="237320"/>
                </a:cubicBezTo>
                <a:lnTo>
                  <a:pt x="441628" y="183392"/>
                </a:lnTo>
                <a:cubicBezTo>
                  <a:pt x="440493" y="182740"/>
                  <a:pt x="439581" y="182033"/>
                  <a:pt x="438874" y="181307"/>
                </a:cubicBezTo>
                <a:close/>
                <a:moveTo>
                  <a:pt x="460702" y="179167"/>
                </a:moveTo>
                <a:cubicBezTo>
                  <a:pt x="460256" y="179930"/>
                  <a:pt x="459735" y="180581"/>
                  <a:pt x="459214" y="181158"/>
                </a:cubicBezTo>
                <a:lnTo>
                  <a:pt x="478065" y="235869"/>
                </a:lnTo>
                <a:cubicBezTo>
                  <a:pt x="480502" y="236017"/>
                  <a:pt x="482587" y="237339"/>
                  <a:pt x="483666" y="239237"/>
                </a:cubicBezTo>
                <a:cubicBezTo>
                  <a:pt x="485471" y="238530"/>
                  <a:pt x="487592" y="237283"/>
                  <a:pt x="489602" y="235124"/>
                </a:cubicBezTo>
                <a:lnTo>
                  <a:pt x="464722" y="185196"/>
                </a:lnTo>
                <a:cubicBezTo>
                  <a:pt x="462322" y="183559"/>
                  <a:pt x="461130" y="181214"/>
                  <a:pt x="460702" y="179167"/>
                </a:cubicBezTo>
                <a:close/>
                <a:moveTo>
                  <a:pt x="436492" y="177102"/>
                </a:moveTo>
                <a:lnTo>
                  <a:pt x="406160" y="234269"/>
                </a:lnTo>
                <a:cubicBezTo>
                  <a:pt x="407816" y="237246"/>
                  <a:pt x="410086" y="239683"/>
                  <a:pt x="413138" y="241079"/>
                </a:cubicBezTo>
                <a:cubicBezTo>
                  <a:pt x="413454" y="238176"/>
                  <a:pt x="415892" y="235869"/>
                  <a:pt x="419000" y="235478"/>
                </a:cubicBezTo>
                <a:lnTo>
                  <a:pt x="438018" y="180321"/>
                </a:lnTo>
                <a:cubicBezTo>
                  <a:pt x="437199" y="179204"/>
                  <a:pt x="436734" y="178088"/>
                  <a:pt x="436492" y="177102"/>
                </a:cubicBezTo>
                <a:close/>
                <a:moveTo>
                  <a:pt x="447062" y="137818"/>
                </a:moveTo>
                <a:lnTo>
                  <a:pt x="450189" y="137818"/>
                </a:lnTo>
                <a:lnTo>
                  <a:pt x="450189" y="155329"/>
                </a:lnTo>
                <a:lnTo>
                  <a:pt x="456627" y="155329"/>
                </a:lnTo>
                <a:lnTo>
                  <a:pt x="456627" y="163536"/>
                </a:lnTo>
                <a:lnTo>
                  <a:pt x="484336" y="178349"/>
                </a:lnTo>
                <a:lnTo>
                  <a:pt x="484336" y="178404"/>
                </a:lnTo>
                <a:lnTo>
                  <a:pt x="489584" y="178944"/>
                </a:lnTo>
                <a:lnTo>
                  <a:pt x="489435" y="180470"/>
                </a:lnTo>
                <a:lnTo>
                  <a:pt x="484373" y="179949"/>
                </a:lnTo>
                <a:cubicBezTo>
                  <a:pt x="483647" y="181512"/>
                  <a:pt x="480502" y="186964"/>
                  <a:pt x="472370" y="187150"/>
                </a:cubicBezTo>
                <a:cubicBezTo>
                  <a:pt x="469951" y="187206"/>
                  <a:pt x="468016" y="186797"/>
                  <a:pt x="466434" y="186127"/>
                </a:cubicBezTo>
                <a:lnTo>
                  <a:pt x="490384" y="234194"/>
                </a:lnTo>
                <a:cubicBezTo>
                  <a:pt x="494329" y="229281"/>
                  <a:pt x="497418" y="220349"/>
                  <a:pt x="495669" y="204029"/>
                </a:cubicBezTo>
                <a:cubicBezTo>
                  <a:pt x="495669" y="204029"/>
                  <a:pt x="493119" y="204084"/>
                  <a:pt x="492133" y="203694"/>
                </a:cubicBezTo>
                <a:cubicBezTo>
                  <a:pt x="491129" y="203321"/>
                  <a:pt x="489974" y="202614"/>
                  <a:pt x="489974" y="202614"/>
                </a:cubicBezTo>
                <a:cubicBezTo>
                  <a:pt x="489974" y="202614"/>
                  <a:pt x="493622" y="200866"/>
                  <a:pt x="499260" y="196045"/>
                </a:cubicBezTo>
                <a:cubicBezTo>
                  <a:pt x="499260" y="196045"/>
                  <a:pt x="501438" y="193961"/>
                  <a:pt x="504695" y="193701"/>
                </a:cubicBezTo>
                <a:cubicBezTo>
                  <a:pt x="504695" y="193701"/>
                  <a:pt x="507002" y="193421"/>
                  <a:pt x="507690" y="194743"/>
                </a:cubicBezTo>
                <a:cubicBezTo>
                  <a:pt x="507690" y="194743"/>
                  <a:pt x="508844" y="194668"/>
                  <a:pt x="511579" y="194278"/>
                </a:cubicBezTo>
                <a:cubicBezTo>
                  <a:pt x="514334" y="193887"/>
                  <a:pt x="515841" y="195022"/>
                  <a:pt x="515841" y="195022"/>
                </a:cubicBezTo>
                <a:lnTo>
                  <a:pt x="515302" y="197925"/>
                </a:lnTo>
                <a:cubicBezTo>
                  <a:pt x="515302" y="197925"/>
                  <a:pt x="514743" y="199488"/>
                  <a:pt x="516380" y="200065"/>
                </a:cubicBezTo>
                <a:cubicBezTo>
                  <a:pt x="516380" y="200065"/>
                  <a:pt x="516622" y="200121"/>
                  <a:pt x="516883" y="200382"/>
                </a:cubicBezTo>
                <a:cubicBezTo>
                  <a:pt x="517683" y="201237"/>
                  <a:pt x="517106" y="202596"/>
                  <a:pt x="515953" y="202875"/>
                </a:cubicBezTo>
                <a:cubicBezTo>
                  <a:pt x="515897" y="202875"/>
                  <a:pt x="515785" y="202893"/>
                  <a:pt x="515785" y="202893"/>
                </a:cubicBezTo>
                <a:lnTo>
                  <a:pt x="513813" y="202893"/>
                </a:lnTo>
                <a:lnTo>
                  <a:pt x="512622" y="207527"/>
                </a:lnTo>
                <a:cubicBezTo>
                  <a:pt x="512622" y="207527"/>
                  <a:pt x="505997" y="205740"/>
                  <a:pt x="505811" y="209127"/>
                </a:cubicBezTo>
                <a:cubicBezTo>
                  <a:pt x="505606" y="212514"/>
                  <a:pt x="507969" y="234976"/>
                  <a:pt x="504192" y="244094"/>
                </a:cubicBezTo>
                <a:cubicBezTo>
                  <a:pt x="501884" y="249639"/>
                  <a:pt x="497455" y="258702"/>
                  <a:pt x="481470" y="264731"/>
                </a:cubicBezTo>
                <a:cubicBezTo>
                  <a:pt x="484187" y="265550"/>
                  <a:pt x="486402" y="266481"/>
                  <a:pt x="487648" y="267541"/>
                </a:cubicBezTo>
                <a:cubicBezTo>
                  <a:pt x="493027" y="272045"/>
                  <a:pt x="487425" y="276976"/>
                  <a:pt x="487425" y="276976"/>
                </a:cubicBezTo>
                <a:cubicBezTo>
                  <a:pt x="484671" y="279488"/>
                  <a:pt x="479256" y="278056"/>
                  <a:pt x="479256" y="278056"/>
                </a:cubicBezTo>
                <a:lnTo>
                  <a:pt x="466210" y="275413"/>
                </a:lnTo>
                <a:cubicBezTo>
                  <a:pt x="465503" y="276920"/>
                  <a:pt x="464554" y="277870"/>
                  <a:pt x="464554" y="277870"/>
                </a:cubicBezTo>
                <a:cubicBezTo>
                  <a:pt x="462024" y="280139"/>
                  <a:pt x="458990" y="279358"/>
                  <a:pt x="458990" y="279358"/>
                </a:cubicBezTo>
                <a:lnTo>
                  <a:pt x="441982" y="275916"/>
                </a:lnTo>
                <a:cubicBezTo>
                  <a:pt x="441647" y="276623"/>
                  <a:pt x="441386" y="277088"/>
                  <a:pt x="441386" y="277088"/>
                </a:cubicBezTo>
                <a:cubicBezTo>
                  <a:pt x="439488" y="280270"/>
                  <a:pt x="435971" y="279265"/>
                  <a:pt x="435971" y="279265"/>
                </a:cubicBezTo>
                <a:lnTo>
                  <a:pt x="409081" y="273273"/>
                </a:lnTo>
                <a:cubicBezTo>
                  <a:pt x="403833" y="270853"/>
                  <a:pt x="405508" y="266071"/>
                  <a:pt x="405508" y="266071"/>
                </a:cubicBezTo>
                <a:cubicBezTo>
                  <a:pt x="406867" y="262665"/>
                  <a:pt x="408430" y="261382"/>
                  <a:pt x="409733" y="260972"/>
                </a:cubicBezTo>
                <a:cubicBezTo>
                  <a:pt x="408988" y="260470"/>
                  <a:pt x="408318" y="259967"/>
                  <a:pt x="407704" y="259521"/>
                </a:cubicBezTo>
                <a:cubicBezTo>
                  <a:pt x="396167" y="250905"/>
                  <a:pt x="394715" y="241433"/>
                  <a:pt x="392817" y="227104"/>
                </a:cubicBezTo>
                <a:cubicBezTo>
                  <a:pt x="392817" y="227104"/>
                  <a:pt x="392203" y="222191"/>
                  <a:pt x="392221" y="217297"/>
                </a:cubicBezTo>
                <a:cubicBezTo>
                  <a:pt x="392240" y="212607"/>
                  <a:pt x="392947" y="207955"/>
                  <a:pt x="390398" y="207658"/>
                </a:cubicBezTo>
                <a:cubicBezTo>
                  <a:pt x="390398" y="207658"/>
                  <a:pt x="389560" y="207229"/>
                  <a:pt x="385206" y="208290"/>
                </a:cubicBezTo>
                <a:lnTo>
                  <a:pt x="383792" y="203731"/>
                </a:lnTo>
                <a:cubicBezTo>
                  <a:pt x="383792" y="203731"/>
                  <a:pt x="380144" y="204624"/>
                  <a:pt x="380144" y="202503"/>
                </a:cubicBezTo>
                <a:cubicBezTo>
                  <a:pt x="380144" y="202503"/>
                  <a:pt x="380293" y="201275"/>
                  <a:pt x="382079" y="200326"/>
                </a:cubicBezTo>
                <a:cubicBezTo>
                  <a:pt x="382079" y="200326"/>
                  <a:pt x="382303" y="199377"/>
                  <a:pt x="381856" y="198390"/>
                </a:cubicBezTo>
                <a:cubicBezTo>
                  <a:pt x="381410" y="197404"/>
                  <a:pt x="380777" y="195264"/>
                  <a:pt x="383140" y="195133"/>
                </a:cubicBezTo>
                <a:cubicBezTo>
                  <a:pt x="385522" y="195004"/>
                  <a:pt x="385764" y="194948"/>
                  <a:pt x="389467" y="195394"/>
                </a:cubicBezTo>
                <a:cubicBezTo>
                  <a:pt x="389467" y="195394"/>
                  <a:pt x="390175" y="193775"/>
                  <a:pt x="393059" y="194147"/>
                </a:cubicBezTo>
                <a:cubicBezTo>
                  <a:pt x="395943" y="194501"/>
                  <a:pt x="397172" y="195561"/>
                  <a:pt x="398586" y="196566"/>
                </a:cubicBezTo>
                <a:cubicBezTo>
                  <a:pt x="398920" y="196808"/>
                  <a:pt x="406438" y="202168"/>
                  <a:pt x="407667" y="202224"/>
                </a:cubicBezTo>
                <a:cubicBezTo>
                  <a:pt x="407667" y="202224"/>
                  <a:pt x="407406" y="203061"/>
                  <a:pt x="404950" y="203657"/>
                </a:cubicBezTo>
                <a:cubicBezTo>
                  <a:pt x="404950" y="203657"/>
                  <a:pt x="403499" y="204029"/>
                  <a:pt x="402065" y="204029"/>
                </a:cubicBezTo>
                <a:cubicBezTo>
                  <a:pt x="402065" y="204029"/>
                  <a:pt x="400037" y="221744"/>
                  <a:pt x="405527" y="233078"/>
                </a:cubicBezTo>
                <a:lnTo>
                  <a:pt x="434166" y="179093"/>
                </a:lnTo>
                <a:cubicBezTo>
                  <a:pt x="429049" y="183987"/>
                  <a:pt x="422703" y="182945"/>
                  <a:pt x="422703" y="182945"/>
                </a:cubicBezTo>
                <a:cubicBezTo>
                  <a:pt x="411556" y="181586"/>
                  <a:pt x="410104" y="174236"/>
                  <a:pt x="409919" y="172301"/>
                </a:cubicBezTo>
                <a:lnTo>
                  <a:pt x="406252" y="171910"/>
                </a:lnTo>
                <a:lnTo>
                  <a:pt x="406420" y="170383"/>
                </a:lnTo>
                <a:lnTo>
                  <a:pt x="411668" y="170923"/>
                </a:lnTo>
                <a:lnTo>
                  <a:pt x="441293" y="163536"/>
                </a:lnTo>
                <a:lnTo>
                  <a:pt x="441293" y="155329"/>
                </a:lnTo>
                <a:lnTo>
                  <a:pt x="447062" y="155329"/>
                </a:lnTo>
                <a:lnTo>
                  <a:pt x="447062" y="152835"/>
                </a:lnTo>
                <a:cubicBezTo>
                  <a:pt x="446411" y="152519"/>
                  <a:pt x="441610" y="150454"/>
                  <a:pt x="430817" y="149784"/>
                </a:cubicBezTo>
                <a:cubicBezTo>
                  <a:pt x="419149" y="149058"/>
                  <a:pt x="410607" y="149355"/>
                  <a:pt x="410607" y="149355"/>
                </a:cubicBezTo>
                <a:cubicBezTo>
                  <a:pt x="410607" y="149355"/>
                  <a:pt x="411482" y="145783"/>
                  <a:pt x="421643" y="143903"/>
                </a:cubicBezTo>
                <a:cubicBezTo>
                  <a:pt x="431784" y="142024"/>
                  <a:pt x="434706" y="145541"/>
                  <a:pt x="447062" y="142005"/>
                </a:cubicBezTo>
                <a:close/>
                <a:moveTo>
                  <a:pt x="418758" y="85397"/>
                </a:moveTo>
                <a:lnTo>
                  <a:pt x="418796" y="85452"/>
                </a:lnTo>
                <a:lnTo>
                  <a:pt x="418749" y="85423"/>
                </a:lnTo>
                <a:close/>
                <a:moveTo>
                  <a:pt x="356362" y="69430"/>
                </a:moveTo>
                <a:cubicBezTo>
                  <a:pt x="355078" y="69914"/>
                  <a:pt x="353813" y="70193"/>
                  <a:pt x="352678" y="70323"/>
                </a:cubicBezTo>
                <a:lnTo>
                  <a:pt x="353143" y="124736"/>
                </a:lnTo>
                <a:cubicBezTo>
                  <a:pt x="354166" y="125052"/>
                  <a:pt x="355078" y="125592"/>
                  <a:pt x="355823" y="126299"/>
                </a:cubicBezTo>
                <a:cubicBezTo>
                  <a:pt x="357069" y="125090"/>
                  <a:pt x="358819" y="124345"/>
                  <a:pt x="360754" y="124345"/>
                </a:cubicBezTo>
                <a:cubicBezTo>
                  <a:pt x="362262" y="124345"/>
                  <a:pt x="363620" y="124810"/>
                  <a:pt x="364755" y="125555"/>
                </a:cubicBezTo>
                <a:lnTo>
                  <a:pt x="364736" y="125574"/>
                </a:lnTo>
                <a:cubicBezTo>
                  <a:pt x="365443" y="124662"/>
                  <a:pt x="366411" y="123936"/>
                  <a:pt x="367528" y="123470"/>
                </a:cubicBezTo>
                <a:close/>
                <a:moveTo>
                  <a:pt x="344583" y="69002"/>
                </a:moveTo>
                <a:lnTo>
                  <a:pt x="333604" y="122689"/>
                </a:lnTo>
                <a:cubicBezTo>
                  <a:pt x="334906" y="123117"/>
                  <a:pt x="336023" y="123880"/>
                  <a:pt x="336823" y="124866"/>
                </a:cubicBezTo>
                <a:cubicBezTo>
                  <a:pt x="337958" y="124103"/>
                  <a:pt x="339335" y="123638"/>
                  <a:pt x="340842" y="123638"/>
                </a:cubicBezTo>
                <a:cubicBezTo>
                  <a:pt x="343038" y="123638"/>
                  <a:pt x="344974" y="124606"/>
                  <a:pt x="346221" y="126076"/>
                </a:cubicBezTo>
                <a:cubicBezTo>
                  <a:pt x="346909" y="125480"/>
                  <a:pt x="347728" y="125034"/>
                  <a:pt x="348640" y="124736"/>
                </a:cubicBezTo>
                <a:lnTo>
                  <a:pt x="348640" y="70342"/>
                </a:lnTo>
                <a:cubicBezTo>
                  <a:pt x="347058" y="69988"/>
                  <a:pt x="345737" y="69523"/>
                  <a:pt x="344583" y="69002"/>
                </a:cubicBezTo>
                <a:close/>
                <a:moveTo>
                  <a:pt x="360214" y="67104"/>
                </a:moveTo>
                <a:cubicBezTo>
                  <a:pt x="359321" y="67885"/>
                  <a:pt x="358372" y="68500"/>
                  <a:pt x="357405" y="68965"/>
                </a:cubicBezTo>
                <a:lnTo>
                  <a:pt x="368607" y="123117"/>
                </a:lnTo>
                <a:cubicBezTo>
                  <a:pt x="369165" y="122986"/>
                  <a:pt x="369724" y="122894"/>
                  <a:pt x="370319" y="122894"/>
                </a:cubicBezTo>
                <a:lnTo>
                  <a:pt x="373767" y="123783"/>
                </a:lnTo>
                <a:lnTo>
                  <a:pt x="373762" y="123787"/>
                </a:lnTo>
                <a:lnTo>
                  <a:pt x="373780" y="123787"/>
                </a:lnTo>
                <a:lnTo>
                  <a:pt x="373767" y="123783"/>
                </a:lnTo>
                <a:lnTo>
                  <a:pt x="378786" y="120958"/>
                </a:lnTo>
                <a:close/>
                <a:moveTo>
                  <a:pt x="340786" y="66359"/>
                </a:moveTo>
                <a:lnTo>
                  <a:pt x="322122" y="120493"/>
                </a:lnTo>
                <a:cubicBezTo>
                  <a:pt x="324392" y="120586"/>
                  <a:pt x="326383" y="121684"/>
                  <a:pt x="327556" y="123340"/>
                </a:cubicBezTo>
                <a:cubicBezTo>
                  <a:pt x="328635" y="122689"/>
                  <a:pt x="329938" y="122298"/>
                  <a:pt x="331333" y="122298"/>
                </a:cubicBezTo>
                <a:lnTo>
                  <a:pt x="331333" y="122279"/>
                </a:lnTo>
                <a:cubicBezTo>
                  <a:pt x="331743" y="122279"/>
                  <a:pt x="332133" y="122335"/>
                  <a:pt x="332524" y="122391"/>
                </a:cubicBezTo>
                <a:lnTo>
                  <a:pt x="343559" y="68444"/>
                </a:lnTo>
                <a:cubicBezTo>
                  <a:pt x="342406" y="67792"/>
                  <a:pt x="341494" y="67104"/>
                  <a:pt x="340786" y="66359"/>
                </a:cubicBezTo>
                <a:close/>
                <a:moveTo>
                  <a:pt x="362615" y="64238"/>
                </a:moveTo>
                <a:cubicBezTo>
                  <a:pt x="362168" y="65001"/>
                  <a:pt x="361666" y="65652"/>
                  <a:pt x="361126" y="66229"/>
                </a:cubicBezTo>
                <a:lnTo>
                  <a:pt x="379977" y="120940"/>
                </a:lnTo>
                <a:cubicBezTo>
                  <a:pt x="382433" y="121088"/>
                  <a:pt x="384499" y="122410"/>
                  <a:pt x="385578" y="124308"/>
                </a:cubicBezTo>
                <a:lnTo>
                  <a:pt x="385578" y="124289"/>
                </a:lnTo>
                <a:cubicBezTo>
                  <a:pt x="387384" y="123582"/>
                  <a:pt x="389524" y="122335"/>
                  <a:pt x="391515" y="120177"/>
                </a:cubicBezTo>
                <a:lnTo>
                  <a:pt x="366634" y="70249"/>
                </a:lnTo>
                <a:cubicBezTo>
                  <a:pt x="364234" y="68630"/>
                  <a:pt x="363043" y="66267"/>
                  <a:pt x="362615" y="64238"/>
                </a:cubicBezTo>
                <a:close/>
                <a:moveTo>
                  <a:pt x="338405" y="62191"/>
                </a:moveTo>
                <a:lnTo>
                  <a:pt x="308072" y="119358"/>
                </a:lnTo>
                <a:cubicBezTo>
                  <a:pt x="309746" y="122335"/>
                  <a:pt x="311998" y="124754"/>
                  <a:pt x="315051" y="126150"/>
                </a:cubicBezTo>
                <a:cubicBezTo>
                  <a:pt x="315385" y="123247"/>
                  <a:pt x="317804" y="120958"/>
                  <a:pt x="320931" y="120567"/>
                </a:cubicBezTo>
                <a:lnTo>
                  <a:pt x="339949" y="65410"/>
                </a:lnTo>
                <a:cubicBezTo>
                  <a:pt x="339112" y="64294"/>
                  <a:pt x="338646" y="63178"/>
                  <a:pt x="338405" y="62191"/>
                </a:cubicBezTo>
                <a:close/>
                <a:moveTo>
                  <a:pt x="348938" y="22870"/>
                </a:moveTo>
                <a:lnTo>
                  <a:pt x="352064" y="22870"/>
                </a:lnTo>
                <a:lnTo>
                  <a:pt x="352064" y="40437"/>
                </a:lnTo>
                <a:lnTo>
                  <a:pt x="358502" y="40437"/>
                </a:lnTo>
                <a:lnTo>
                  <a:pt x="358502" y="48625"/>
                </a:lnTo>
                <a:lnTo>
                  <a:pt x="386211" y="63456"/>
                </a:lnTo>
                <a:lnTo>
                  <a:pt x="386211" y="63494"/>
                </a:lnTo>
                <a:lnTo>
                  <a:pt x="391459" y="64033"/>
                </a:lnTo>
                <a:lnTo>
                  <a:pt x="391310" y="65560"/>
                </a:lnTo>
                <a:lnTo>
                  <a:pt x="386267" y="65038"/>
                </a:lnTo>
                <a:cubicBezTo>
                  <a:pt x="385522" y="66601"/>
                  <a:pt x="382377" y="72054"/>
                  <a:pt x="374264" y="72240"/>
                </a:cubicBezTo>
                <a:cubicBezTo>
                  <a:pt x="371864" y="72296"/>
                  <a:pt x="369910" y="71887"/>
                  <a:pt x="368328" y="71216"/>
                </a:cubicBezTo>
                <a:lnTo>
                  <a:pt x="392278" y="119284"/>
                </a:lnTo>
                <a:cubicBezTo>
                  <a:pt x="396241" y="114371"/>
                  <a:pt x="399330" y="105420"/>
                  <a:pt x="397563" y="89099"/>
                </a:cubicBezTo>
                <a:cubicBezTo>
                  <a:pt x="397563" y="89099"/>
                  <a:pt x="395013" y="89155"/>
                  <a:pt x="394027" y="88784"/>
                </a:cubicBezTo>
                <a:cubicBezTo>
                  <a:pt x="393040" y="88411"/>
                  <a:pt x="391887" y="87704"/>
                  <a:pt x="391887" y="87704"/>
                </a:cubicBezTo>
                <a:cubicBezTo>
                  <a:pt x="391887" y="87704"/>
                  <a:pt x="395534" y="85936"/>
                  <a:pt x="401173" y="81135"/>
                </a:cubicBezTo>
                <a:cubicBezTo>
                  <a:pt x="401173" y="81135"/>
                  <a:pt x="403350" y="79051"/>
                  <a:pt x="406606" y="78790"/>
                </a:cubicBezTo>
                <a:cubicBezTo>
                  <a:pt x="406606" y="78790"/>
                  <a:pt x="408914" y="78492"/>
                  <a:pt x="409603" y="79814"/>
                </a:cubicBezTo>
                <a:cubicBezTo>
                  <a:pt x="409603" y="79814"/>
                  <a:pt x="410756" y="79739"/>
                  <a:pt x="413492" y="79349"/>
                </a:cubicBezTo>
                <a:cubicBezTo>
                  <a:pt x="416246" y="78958"/>
                  <a:pt x="417753" y="80093"/>
                  <a:pt x="417753" y="80093"/>
                </a:cubicBezTo>
                <a:lnTo>
                  <a:pt x="417214" y="82996"/>
                </a:lnTo>
                <a:cubicBezTo>
                  <a:pt x="417214" y="82996"/>
                  <a:pt x="416656" y="84559"/>
                  <a:pt x="418293" y="85136"/>
                </a:cubicBezTo>
                <a:lnTo>
                  <a:pt x="418749" y="85423"/>
                </a:lnTo>
                <a:lnTo>
                  <a:pt x="417846" y="87890"/>
                </a:lnTo>
                <a:cubicBezTo>
                  <a:pt x="417791" y="87909"/>
                  <a:pt x="417679" y="87909"/>
                  <a:pt x="417679" y="87909"/>
                </a:cubicBezTo>
                <a:lnTo>
                  <a:pt x="415707" y="87909"/>
                </a:lnTo>
                <a:lnTo>
                  <a:pt x="414497" y="92542"/>
                </a:lnTo>
                <a:cubicBezTo>
                  <a:pt x="414497" y="92542"/>
                  <a:pt x="407872" y="90756"/>
                  <a:pt x="407686" y="94143"/>
                </a:cubicBezTo>
                <a:cubicBezTo>
                  <a:pt x="407481" y="97530"/>
                  <a:pt x="409863" y="119991"/>
                  <a:pt x="406067" y="129109"/>
                </a:cubicBezTo>
                <a:cubicBezTo>
                  <a:pt x="403759" y="134654"/>
                  <a:pt x="399330" y="143717"/>
                  <a:pt x="383345" y="149747"/>
                </a:cubicBezTo>
                <a:cubicBezTo>
                  <a:pt x="386043" y="150566"/>
                  <a:pt x="388277" y="151496"/>
                  <a:pt x="389524" y="152538"/>
                </a:cubicBezTo>
                <a:cubicBezTo>
                  <a:pt x="394920" y="157060"/>
                  <a:pt x="389300" y="161991"/>
                  <a:pt x="389300" y="161991"/>
                </a:cubicBezTo>
                <a:cubicBezTo>
                  <a:pt x="386565" y="164503"/>
                  <a:pt x="381131" y="163071"/>
                  <a:pt x="381131" y="163071"/>
                </a:cubicBezTo>
                <a:lnTo>
                  <a:pt x="368104" y="160428"/>
                </a:lnTo>
                <a:cubicBezTo>
                  <a:pt x="367397" y="161954"/>
                  <a:pt x="366448" y="162885"/>
                  <a:pt x="366448" y="162885"/>
                </a:cubicBezTo>
                <a:cubicBezTo>
                  <a:pt x="363918" y="165155"/>
                  <a:pt x="360884" y="164391"/>
                  <a:pt x="360884" y="164391"/>
                </a:cubicBezTo>
                <a:lnTo>
                  <a:pt x="343875" y="160931"/>
                </a:lnTo>
                <a:cubicBezTo>
                  <a:pt x="343559" y="161656"/>
                  <a:pt x="343299" y="162103"/>
                  <a:pt x="343299" y="162103"/>
                </a:cubicBezTo>
                <a:cubicBezTo>
                  <a:pt x="341382" y="165285"/>
                  <a:pt x="337865" y="164280"/>
                  <a:pt x="337865" y="164280"/>
                </a:cubicBezTo>
                <a:lnTo>
                  <a:pt x="310975" y="158270"/>
                </a:lnTo>
                <a:cubicBezTo>
                  <a:pt x="305727" y="155850"/>
                  <a:pt x="307402" y="151067"/>
                  <a:pt x="307402" y="151067"/>
                </a:cubicBezTo>
                <a:cubicBezTo>
                  <a:pt x="308742" y="147681"/>
                  <a:pt x="310324" y="146397"/>
                  <a:pt x="311608" y="145969"/>
                </a:cubicBezTo>
                <a:cubicBezTo>
                  <a:pt x="310882" y="145485"/>
                  <a:pt x="310212" y="144983"/>
                  <a:pt x="309598" y="144518"/>
                </a:cubicBezTo>
                <a:cubicBezTo>
                  <a:pt x="298060" y="135901"/>
                  <a:pt x="296590" y="126429"/>
                  <a:pt x="294692" y="112100"/>
                </a:cubicBezTo>
                <a:cubicBezTo>
                  <a:pt x="294692" y="112100"/>
                  <a:pt x="294078" y="107207"/>
                  <a:pt x="294097" y="102312"/>
                </a:cubicBezTo>
                <a:cubicBezTo>
                  <a:pt x="294115" y="97641"/>
                  <a:pt x="294822" y="92970"/>
                  <a:pt x="292273" y="92673"/>
                </a:cubicBezTo>
                <a:cubicBezTo>
                  <a:pt x="292273" y="92673"/>
                  <a:pt x="291417" y="92244"/>
                  <a:pt x="287081" y="93305"/>
                </a:cubicBezTo>
                <a:lnTo>
                  <a:pt x="285667" y="88765"/>
                </a:lnTo>
                <a:cubicBezTo>
                  <a:pt x="285667" y="88765"/>
                  <a:pt x="282019" y="89658"/>
                  <a:pt x="282019" y="87537"/>
                </a:cubicBezTo>
                <a:cubicBezTo>
                  <a:pt x="282019" y="87537"/>
                  <a:pt x="282149" y="86308"/>
                  <a:pt x="283955" y="85359"/>
                </a:cubicBezTo>
                <a:cubicBezTo>
                  <a:pt x="283955" y="85359"/>
                  <a:pt x="284159" y="84410"/>
                  <a:pt x="283713" y="83424"/>
                </a:cubicBezTo>
                <a:cubicBezTo>
                  <a:pt x="283285" y="82438"/>
                  <a:pt x="282652" y="80279"/>
                  <a:pt x="285016" y="80149"/>
                </a:cubicBezTo>
                <a:cubicBezTo>
                  <a:pt x="287379" y="80019"/>
                  <a:pt x="287621" y="79981"/>
                  <a:pt x="291342" y="80428"/>
                </a:cubicBezTo>
                <a:cubicBezTo>
                  <a:pt x="291342" y="80428"/>
                  <a:pt x="292031" y="78790"/>
                  <a:pt x="294916" y="79162"/>
                </a:cubicBezTo>
                <a:cubicBezTo>
                  <a:pt x="297800" y="79535"/>
                  <a:pt x="299047" y="80596"/>
                  <a:pt x="300461" y="81600"/>
                </a:cubicBezTo>
                <a:cubicBezTo>
                  <a:pt x="300796" y="81842"/>
                  <a:pt x="308295" y="87201"/>
                  <a:pt x="309523" y="87257"/>
                </a:cubicBezTo>
                <a:cubicBezTo>
                  <a:pt x="309523" y="87257"/>
                  <a:pt x="309281" y="88095"/>
                  <a:pt x="306826" y="88709"/>
                </a:cubicBezTo>
                <a:cubicBezTo>
                  <a:pt x="306826" y="88709"/>
                  <a:pt x="305374" y="89063"/>
                  <a:pt x="303940" y="89063"/>
                </a:cubicBezTo>
                <a:cubicBezTo>
                  <a:pt x="303940" y="89063"/>
                  <a:pt x="301912" y="106778"/>
                  <a:pt x="307402" y="118111"/>
                </a:cubicBezTo>
                <a:lnTo>
                  <a:pt x="336041" y="64127"/>
                </a:lnTo>
                <a:cubicBezTo>
                  <a:pt x="330942" y="69020"/>
                  <a:pt x="324578" y="67979"/>
                  <a:pt x="324578" y="67979"/>
                </a:cubicBezTo>
                <a:cubicBezTo>
                  <a:pt x="313431" y="66620"/>
                  <a:pt x="311980" y="59288"/>
                  <a:pt x="311794" y="57334"/>
                </a:cubicBezTo>
                <a:lnTo>
                  <a:pt x="308146" y="56962"/>
                </a:lnTo>
                <a:lnTo>
                  <a:pt x="308295" y="55436"/>
                </a:lnTo>
                <a:lnTo>
                  <a:pt x="313543" y="55976"/>
                </a:lnTo>
                <a:lnTo>
                  <a:pt x="343168" y="48588"/>
                </a:lnTo>
                <a:lnTo>
                  <a:pt x="343168" y="40382"/>
                </a:lnTo>
                <a:lnTo>
                  <a:pt x="348938" y="40382"/>
                </a:lnTo>
                <a:lnTo>
                  <a:pt x="348938" y="37888"/>
                </a:lnTo>
                <a:cubicBezTo>
                  <a:pt x="348267" y="37571"/>
                  <a:pt x="343466" y="35506"/>
                  <a:pt x="332673" y="34836"/>
                </a:cubicBezTo>
                <a:cubicBezTo>
                  <a:pt x="321005" y="34128"/>
                  <a:pt x="312464" y="34426"/>
                  <a:pt x="312464" y="34426"/>
                </a:cubicBezTo>
                <a:cubicBezTo>
                  <a:pt x="312464" y="34426"/>
                  <a:pt x="313357" y="30835"/>
                  <a:pt x="323518" y="28956"/>
                </a:cubicBezTo>
                <a:cubicBezTo>
                  <a:pt x="333660" y="27076"/>
                  <a:pt x="336581" y="30593"/>
                  <a:pt x="348938" y="27058"/>
                </a:cubicBezTo>
                <a:close/>
                <a:moveTo>
                  <a:pt x="269402" y="12096"/>
                </a:moveTo>
                <a:lnTo>
                  <a:pt x="269402" y="159181"/>
                </a:lnTo>
                <a:lnTo>
                  <a:pt x="505216" y="435711"/>
                </a:lnTo>
                <a:cubicBezTo>
                  <a:pt x="529687" y="430370"/>
                  <a:pt x="565397" y="422741"/>
                  <a:pt x="583913" y="418796"/>
                </a:cubicBezTo>
                <a:lnTo>
                  <a:pt x="589626" y="417567"/>
                </a:lnTo>
                <a:lnTo>
                  <a:pt x="590780" y="417325"/>
                </a:lnTo>
                <a:lnTo>
                  <a:pt x="590910" y="417269"/>
                </a:lnTo>
                <a:lnTo>
                  <a:pt x="591040" y="417269"/>
                </a:lnTo>
                <a:cubicBezTo>
                  <a:pt x="606653" y="414274"/>
                  <a:pt x="616591" y="408151"/>
                  <a:pt x="622285" y="397972"/>
                </a:cubicBezTo>
                <a:cubicBezTo>
                  <a:pt x="627570" y="388537"/>
                  <a:pt x="628128" y="377074"/>
                  <a:pt x="628017" y="368142"/>
                </a:cubicBezTo>
                <a:lnTo>
                  <a:pt x="628017" y="276102"/>
                </a:lnTo>
                <a:lnTo>
                  <a:pt x="402494" y="12096"/>
                </a:lnTo>
                <a:close/>
                <a:moveTo>
                  <a:pt x="257307" y="0"/>
                </a:moveTo>
                <a:lnTo>
                  <a:pt x="640131" y="0"/>
                </a:lnTo>
                <a:lnTo>
                  <a:pt x="640131" y="367993"/>
                </a:lnTo>
                <a:cubicBezTo>
                  <a:pt x="640242" y="377670"/>
                  <a:pt x="639721" y="391626"/>
                  <a:pt x="632855" y="403890"/>
                </a:cubicBezTo>
                <a:cubicBezTo>
                  <a:pt x="625858" y="416376"/>
                  <a:pt x="613539" y="425290"/>
                  <a:pt x="593329" y="429161"/>
                </a:cubicBezTo>
                <a:lnTo>
                  <a:pt x="592176" y="429403"/>
                </a:lnTo>
                <a:cubicBezTo>
                  <a:pt x="569659" y="434204"/>
                  <a:pt x="498311" y="449408"/>
                  <a:pt x="484653" y="452683"/>
                </a:cubicBezTo>
                <a:cubicBezTo>
                  <a:pt x="472613" y="455567"/>
                  <a:pt x="463178" y="460015"/>
                  <a:pt x="454822" y="468389"/>
                </a:cubicBezTo>
                <a:lnTo>
                  <a:pt x="448942" y="474641"/>
                </a:lnTo>
                <a:lnTo>
                  <a:pt x="443490" y="468872"/>
                </a:lnTo>
                <a:cubicBezTo>
                  <a:pt x="434967" y="460313"/>
                  <a:pt x="425346" y="455623"/>
                  <a:pt x="413287" y="452739"/>
                </a:cubicBezTo>
                <a:cubicBezTo>
                  <a:pt x="404466" y="450636"/>
                  <a:pt x="323145" y="433236"/>
                  <a:pt x="304685" y="429347"/>
                </a:cubicBezTo>
                <a:cubicBezTo>
                  <a:pt x="303773" y="429161"/>
                  <a:pt x="302899" y="428919"/>
                  <a:pt x="302005" y="428752"/>
                </a:cubicBezTo>
                <a:cubicBezTo>
                  <a:pt x="286653" y="425978"/>
                  <a:pt x="272883" y="418293"/>
                  <a:pt x="265402" y="405863"/>
                </a:cubicBezTo>
                <a:lnTo>
                  <a:pt x="265420" y="405863"/>
                </a:lnTo>
                <a:cubicBezTo>
                  <a:pt x="264955" y="405100"/>
                  <a:pt x="264527" y="404299"/>
                  <a:pt x="264118" y="403480"/>
                </a:cubicBezTo>
                <a:cubicBezTo>
                  <a:pt x="257678" y="390957"/>
                  <a:pt x="257307" y="376796"/>
                  <a:pt x="257307" y="368310"/>
                </a:cubicBezTo>
                <a:close/>
              </a:path>
            </a:pathLst>
          </a:custGeom>
          <a:solidFill>
            <a:schemeClr val="tx1"/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DA232A66-4376-8239-B990-BE540724553B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AB1F94BF-3D78-4C60-BB5D-2DC676613521}" type="datetime1">
              <a:rPr lang="sv-SE" smtClean="0"/>
              <a:t>2024-03-07</a:t>
            </a:fld>
            <a:endParaRPr lang="sv-SE" dirty="0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A636BAB9-2DF7-D466-6CB5-2252669E9152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14" name="Platshållare för bildnummer 13">
            <a:extLst>
              <a:ext uri="{FF2B5EF4-FFF2-40B4-BE49-F238E27FC236}">
                <a16:creationId xmlns:a16="http://schemas.microsoft.com/office/drawing/2014/main" id="{C1C54E2C-6592-9FD3-4EB4-7B4376AA3C6D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D132A51-5432-4457-B829-4ADE4648F9BE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49B5C10-A7A0-4B41-BA90-34D26ED372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90" y="1700213"/>
            <a:ext cx="5040000" cy="4097337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2" name="Rubrik 11">
            <a:extLst>
              <a:ext uri="{FF2B5EF4-FFF2-40B4-BE49-F238E27FC236}">
                <a16:creationId xmlns:a16="http://schemas.microsoft.com/office/drawing/2014/main" id="{38D6D255-BBA2-4399-201B-1A6BB201D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397871"/>
            <a:ext cx="5040000" cy="1009650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15913618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27" userDrawn="1">
          <p15:clr>
            <a:srgbClr val="FBAE40"/>
          </p15:clr>
        </p15:guide>
        <p15:guide id="2" pos="3960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spalt - bild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7E1A0938-B068-44D4-93ED-06EC0A21775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6120000" cy="6858000"/>
          </a:xfrm>
          <a:noFill/>
        </p:spPr>
        <p:txBody>
          <a:bodyPr vert="horz" lIns="0" tIns="0" rIns="0" bIns="1044000" rtlCol="0" anchor="ctr">
            <a:normAutofit/>
          </a:bodyPr>
          <a:lstStyle>
            <a:lvl1pPr marL="0" indent="0" algn="ctr">
              <a:buNone/>
              <a:defRPr lang="sv-SE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Använd bildbanken i menyfliksområdet för att </a:t>
            </a:r>
            <a:br>
              <a:rPr lang="sv-SE" dirty="0"/>
            </a:br>
            <a:r>
              <a:rPr lang="sv-SE" dirty="0"/>
              <a:t>lägga till bild eller illustration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49B5C10-A7A0-4B41-BA90-34D26ED372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24938" y="1700213"/>
            <a:ext cx="5040000" cy="4097337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8" name="Rubrik 7">
            <a:extLst>
              <a:ext uri="{FF2B5EF4-FFF2-40B4-BE49-F238E27FC236}">
                <a16:creationId xmlns:a16="http://schemas.microsoft.com/office/drawing/2014/main" id="{84CB74BB-ED83-D141-A1AE-491A46300D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4938" y="397871"/>
            <a:ext cx="5040000" cy="1009650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1BB6134D-DE09-4DFC-BE94-00A7ECA57500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623888" y="7428516"/>
            <a:ext cx="712218" cy="158725"/>
          </a:xfrm>
        </p:spPr>
        <p:txBody>
          <a:bodyPr/>
          <a:lstStyle/>
          <a:p>
            <a:fld id="{7823D578-D887-4124-A906-96386DCF6D92}" type="datetime1">
              <a:rPr lang="sv-SE" smtClean="0"/>
              <a:t>2024-03-07</a:t>
            </a:fld>
            <a:endParaRPr lang="sv-SE" dirty="0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2A212A9D-3C2C-5512-B718-F9D8D8AF4D00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623888" y="7018766"/>
            <a:ext cx="5012141" cy="173591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10" name="Platshållare för bildnummer 9">
            <a:extLst>
              <a:ext uri="{FF2B5EF4-FFF2-40B4-BE49-F238E27FC236}">
                <a16:creationId xmlns:a16="http://schemas.microsoft.com/office/drawing/2014/main" id="{0419B487-3EE7-CA85-A946-3618CAC52B0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623888" y="7223641"/>
            <a:ext cx="354302" cy="173591"/>
          </a:xfrm>
        </p:spPr>
        <p:txBody>
          <a:bodyPr/>
          <a:lstStyle/>
          <a:p>
            <a:fld id="{FD132A51-5432-4457-B829-4ADE4648F9BE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719897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27" userDrawn="1">
          <p15:clr>
            <a:srgbClr val="FBAE40"/>
          </p15:clr>
        </p15:guide>
        <p15:guide id="2" pos="3960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bild/kapitelsid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tshållare för bild 11">
            <a:extLst>
              <a:ext uri="{FF2B5EF4-FFF2-40B4-BE49-F238E27FC236}">
                <a16:creationId xmlns:a16="http://schemas.microsoft.com/office/drawing/2014/main" id="{C8BF655D-06F9-6342-DA94-EFEA1A15109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vert="horz" wrap="square" lIns="0" tIns="0" rIns="0" bIns="1044000" rtlCol="0" anchor="ctr">
            <a:noAutofit/>
          </a:bodyPr>
          <a:lstStyle>
            <a:lvl1pPr marL="0" indent="0" algn="ctr">
              <a:buNone/>
              <a:defRPr lang="sv-SE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Använd bildbanken i menyfliksområdet för att </a:t>
            </a:r>
            <a:br>
              <a:rPr lang="sv-SE" dirty="0"/>
            </a:br>
            <a:r>
              <a:rPr lang="sv-SE" dirty="0"/>
              <a:t>lägga till bild eller illustration</a:t>
            </a:r>
          </a:p>
        </p:txBody>
      </p:sp>
      <p:sp>
        <p:nvSpPr>
          <p:cNvPr id="9" name="Logo">
            <a:extLst>
              <a:ext uri="{FF2B5EF4-FFF2-40B4-BE49-F238E27FC236}">
                <a16:creationId xmlns:a16="http://schemas.microsoft.com/office/drawing/2014/main" id="{35CB8B26-5285-296F-753E-3B3E32B544E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667444" y="5852160"/>
            <a:ext cx="897493" cy="677646"/>
          </a:xfrm>
          <a:custGeom>
            <a:avLst/>
            <a:gdLst>
              <a:gd name="connsiteX0" fmla="*/ 849314 w 897493"/>
              <a:gd name="connsiteY0" fmla="*/ 585048 h 677646"/>
              <a:gd name="connsiteX1" fmla="*/ 821178 w 897493"/>
              <a:gd name="connsiteY1" fmla="*/ 622061 h 677646"/>
              <a:gd name="connsiteX2" fmla="*/ 849314 w 897493"/>
              <a:gd name="connsiteY2" fmla="*/ 659689 h 677646"/>
              <a:gd name="connsiteX3" fmla="*/ 877116 w 897493"/>
              <a:gd name="connsiteY3" fmla="*/ 622061 h 677646"/>
              <a:gd name="connsiteX4" fmla="*/ 849314 w 897493"/>
              <a:gd name="connsiteY4" fmla="*/ 585048 h 677646"/>
              <a:gd name="connsiteX5" fmla="*/ 165658 w 897493"/>
              <a:gd name="connsiteY5" fmla="*/ 584769 h 677646"/>
              <a:gd name="connsiteX6" fmla="*/ 136888 w 897493"/>
              <a:gd name="connsiteY6" fmla="*/ 622471 h 677646"/>
              <a:gd name="connsiteX7" fmla="*/ 165658 w 897493"/>
              <a:gd name="connsiteY7" fmla="*/ 660043 h 677646"/>
              <a:gd name="connsiteX8" fmla="*/ 194278 w 897493"/>
              <a:gd name="connsiteY8" fmla="*/ 622471 h 677646"/>
              <a:gd name="connsiteX9" fmla="*/ 165658 w 897493"/>
              <a:gd name="connsiteY9" fmla="*/ 584769 h 677646"/>
              <a:gd name="connsiteX10" fmla="*/ 363173 w 897493"/>
              <a:gd name="connsiteY10" fmla="*/ 584546 h 677646"/>
              <a:gd name="connsiteX11" fmla="*/ 334552 w 897493"/>
              <a:gd name="connsiteY11" fmla="*/ 612757 h 677646"/>
              <a:gd name="connsiteX12" fmla="*/ 389858 w 897493"/>
              <a:gd name="connsiteY12" fmla="*/ 612757 h 677646"/>
              <a:gd name="connsiteX13" fmla="*/ 363173 w 897493"/>
              <a:gd name="connsiteY13" fmla="*/ 584546 h 677646"/>
              <a:gd name="connsiteX14" fmla="*/ 590408 w 897493"/>
              <a:gd name="connsiteY14" fmla="*/ 568802 h 677646"/>
              <a:gd name="connsiteX15" fmla="*/ 611138 w 897493"/>
              <a:gd name="connsiteY15" fmla="*/ 568802 h 677646"/>
              <a:gd name="connsiteX16" fmla="*/ 611138 w 897493"/>
              <a:gd name="connsiteY16" fmla="*/ 634027 h 677646"/>
              <a:gd name="connsiteX17" fmla="*/ 632836 w 897493"/>
              <a:gd name="connsiteY17" fmla="*/ 657809 h 677646"/>
              <a:gd name="connsiteX18" fmla="*/ 657865 w 897493"/>
              <a:gd name="connsiteY18" fmla="*/ 631124 h 677646"/>
              <a:gd name="connsiteX19" fmla="*/ 657865 w 897493"/>
              <a:gd name="connsiteY19" fmla="*/ 568821 h 677646"/>
              <a:gd name="connsiteX20" fmla="*/ 678652 w 897493"/>
              <a:gd name="connsiteY20" fmla="*/ 568821 h 677646"/>
              <a:gd name="connsiteX21" fmla="*/ 678652 w 897493"/>
              <a:gd name="connsiteY21" fmla="*/ 675283 h 677646"/>
              <a:gd name="connsiteX22" fmla="*/ 658275 w 897493"/>
              <a:gd name="connsiteY22" fmla="*/ 675283 h 677646"/>
              <a:gd name="connsiteX23" fmla="*/ 658275 w 897493"/>
              <a:gd name="connsiteY23" fmla="*/ 656841 h 677646"/>
              <a:gd name="connsiteX24" fmla="*/ 657158 w 897493"/>
              <a:gd name="connsiteY24" fmla="*/ 656841 h 677646"/>
              <a:gd name="connsiteX25" fmla="*/ 625337 w 897493"/>
              <a:gd name="connsiteY25" fmla="*/ 676660 h 677646"/>
              <a:gd name="connsiteX26" fmla="*/ 590408 w 897493"/>
              <a:gd name="connsiteY26" fmla="*/ 636520 h 677646"/>
              <a:gd name="connsiteX27" fmla="*/ 363043 w 897493"/>
              <a:gd name="connsiteY27" fmla="*/ 567444 h 677646"/>
              <a:gd name="connsiteX28" fmla="*/ 410179 w 897493"/>
              <a:gd name="connsiteY28" fmla="*/ 620945 h 677646"/>
              <a:gd name="connsiteX29" fmla="*/ 410179 w 897493"/>
              <a:gd name="connsiteY29" fmla="*/ 628296 h 677646"/>
              <a:gd name="connsiteX30" fmla="*/ 334497 w 897493"/>
              <a:gd name="connsiteY30" fmla="*/ 628296 h 677646"/>
              <a:gd name="connsiteX31" fmla="*/ 364718 w 897493"/>
              <a:gd name="connsiteY31" fmla="*/ 660322 h 677646"/>
              <a:gd name="connsiteX32" fmla="*/ 389244 w 897493"/>
              <a:gd name="connsiteY32" fmla="*/ 645137 h 677646"/>
              <a:gd name="connsiteX33" fmla="*/ 408858 w 897493"/>
              <a:gd name="connsiteY33" fmla="*/ 648672 h 677646"/>
              <a:gd name="connsiteX34" fmla="*/ 364494 w 897493"/>
              <a:gd name="connsiteY34" fmla="*/ 677442 h 677646"/>
              <a:gd name="connsiteX35" fmla="*/ 313822 w 897493"/>
              <a:gd name="connsiteY35" fmla="*/ 622751 h 677646"/>
              <a:gd name="connsiteX36" fmla="*/ 363043 w 897493"/>
              <a:gd name="connsiteY36" fmla="*/ 567444 h 677646"/>
              <a:gd name="connsiteX37" fmla="*/ 165583 w 897493"/>
              <a:gd name="connsiteY37" fmla="*/ 567444 h 677646"/>
              <a:gd name="connsiteX38" fmla="*/ 215213 w 897493"/>
              <a:gd name="connsiteY38" fmla="*/ 622545 h 677646"/>
              <a:gd name="connsiteX39" fmla="*/ 165583 w 897493"/>
              <a:gd name="connsiteY39" fmla="*/ 677442 h 677646"/>
              <a:gd name="connsiteX40" fmla="*/ 115953 w 897493"/>
              <a:gd name="connsiteY40" fmla="*/ 622545 h 677646"/>
              <a:gd name="connsiteX41" fmla="*/ 165583 w 897493"/>
              <a:gd name="connsiteY41" fmla="*/ 567444 h 677646"/>
              <a:gd name="connsiteX42" fmla="*/ 844886 w 897493"/>
              <a:gd name="connsiteY42" fmla="*/ 567426 h 677646"/>
              <a:gd name="connsiteX43" fmla="*/ 875516 w 897493"/>
              <a:gd name="connsiteY43" fmla="*/ 586072 h 677646"/>
              <a:gd name="connsiteX44" fmla="*/ 876763 w 897493"/>
              <a:gd name="connsiteY44" fmla="*/ 586072 h 677646"/>
              <a:gd name="connsiteX45" fmla="*/ 876763 w 897493"/>
              <a:gd name="connsiteY45" fmla="*/ 568821 h 677646"/>
              <a:gd name="connsiteX46" fmla="*/ 897493 w 897493"/>
              <a:gd name="connsiteY46" fmla="*/ 568821 h 677646"/>
              <a:gd name="connsiteX47" fmla="*/ 897493 w 897493"/>
              <a:gd name="connsiteY47" fmla="*/ 675265 h 677646"/>
              <a:gd name="connsiteX48" fmla="*/ 877247 w 897493"/>
              <a:gd name="connsiteY48" fmla="*/ 675265 h 677646"/>
              <a:gd name="connsiteX49" fmla="*/ 877247 w 897493"/>
              <a:gd name="connsiteY49" fmla="*/ 658703 h 677646"/>
              <a:gd name="connsiteX50" fmla="*/ 875516 w 897493"/>
              <a:gd name="connsiteY50" fmla="*/ 658703 h 677646"/>
              <a:gd name="connsiteX51" fmla="*/ 844737 w 897493"/>
              <a:gd name="connsiteY51" fmla="*/ 677349 h 677646"/>
              <a:gd name="connsiteX52" fmla="*/ 800243 w 897493"/>
              <a:gd name="connsiteY52" fmla="*/ 622248 h 677646"/>
              <a:gd name="connsiteX53" fmla="*/ 844886 w 897493"/>
              <a:gd name="connsiteY53" fmla="*/ 567426 h 677646"/>
              <a:gd name="connsiteX54" fmla="*/ 749868 w 897493"/>
              <a:gd name="connsiteY54" fmla="*/ 567426 h 677646"/>
              <a:gd name="connsiteX55" fmla="*/ 786118 w 897493"/>
              <a:gd name="connsiteY55" fmla="*/ 607565 h 677646"/>
              <a:gd name="connsiteX56" fmla="*/ 786118 w 897493"/>
              <a:gd name="connsiteY56" fmla="*/ 675283 h 677646"/>
              <a:gd name="connsiteX57" fmla="*/ 765388 w 897493"/>
              <a:gd name="connsiteY57" fmla="*/ 675283 h 677646"/>
              <a:gd name="connsiteX58" fmla="*/ 765388 w 897493"/>
              <a:gd name="connsiteY58" fmla="*/ 610059 h 677646"/>
              <a:gd name="connsiteX59" fmla="*/ 742796 w 897493"/>
              <a:gd name="connsiteY59" fmla="*/ 585383 h 677646"/>
              <a:gd name="connsiteX60" fmla="*/ 717990 w 897493"/>
              <a:gd name="connsiteY60" fmla="*/ 612069 h 677646"/>
              <a:gd name="connsiteX61" fmla="*/ 717990 w 897493"/>
              <a:gd name="connsiteY61" fmla="*/ 675283 h 677646"/>
              <a:gd name="connsiteX62" fmla="*/ 697260 w 897493"/>
              <a:gd name="connsiteY62" fmla="*/ 675283 h 677646"/>
              <a:gd name="connsiteX63" fmla="*/ 697260 w 897493"/>
              <a:gd name="connsiteY63" fmla="*/ 568821 h 677646"/>
              <a:gd name="connsiteX64" fmla="*/ 717153 w 897493"/>
              <a:gd name="connsiteY64" fmla="*/ 568821 h 677646"/>
              <a:gd name="connsiteX65" fmla="*/ 717153 w 897493"/>
              <a:gd name="connsiteY65" fmla="*/ 586147 h 677646"/>
              <a:gd name="connsiteX66" fmla="*/ 718474 w 897493"/>
              <a:gd name="connsiteY66" fmla="*/ 586147 h 677646"/>
              <a:gd name="connsiteX67" fmla="*/ 749868 w 897493"/>
              <a:gd name="connsiteY67" fmla="*/ 567426 h 677646"/>
              <a:gd name="connsiteX68" fmla="*/ 476855 w 897493"/>
              <a:gd name="connsiteY68" fmla="*/ 567426 h 677646"/>
              <a:gd name="connsiteX69" fmla="*/ 513106 w 897493"/>
              <a:gd name="connsiteY69" fmla="*/ 607565 h 677646"/>
              <a:gd name="connsiteX70" fmla="*/ 513106 w 897493"/>
              <a:gd name="connsiteY70" fmla="*/ 675283 h 677646"/>
              <a:gd name="connsiteX71" fmla="*/ 492375 w 897493"/>
              <a:gd name="connsiteY71" fmla="*/ 675283 h 677646"/>
              <a:gd name="connsiteX72" fmla="*/ 492375 w 897493"/>
              <a:gd name="connsiteY72" fmla="*/ 610059 h 677646"/>
              <a:gd name="connsiteX73" fmla="*/ 469784 w 897493"/>
              <a:gd name="connsiteY73" fmla="*/ 585383 h 677646"/>
              <a:gd name="connsiteX74" fmla="*/ 444978 w 897493"/>
              <a:gd name="connsiteY74" fmla="*/ 612069 h 677646"/>
              <a:gd name="connsiteX75" fmla="*/ 444978 w 897493"/>
              <a:gd name="connsiteY75" fmla="*/ 675283 h 677646"/>
              <a:gd name="connsiteX76" fmla="*/ 424248 w 897493"/>
              <a:gd name="connsiteY76" fmla="*/ 675283 h 677646"/>
              <a:gd name="connsiteX77" fmla="*/ 424248 w 897493"/>
              <a:gd name="connsiteY77" fmla="*/ 568821 h 677646"/>
              <a:gd name="connsiteX78" fmla="*/ 444141 w 897493"/>
              <a:gd name="connsiteY78" fmla="*/ 568821 h 677646"/>
              <a:gd name="connsiteX79" fmla="*/ 444141 w 897493"/>
              <a:gd name="connsiteY79" fmla="*/ 586147 h 677646"/>
              <a:gd name="connsiteX80" fmla="*/ 445462 w 897493"/>
              <a:gd name="connsiteY80" fmla="*/ 586147 h 677646"/>
              <a:gd name="connsiteX81" fmla="*/ 476855 w 897493"/>
              <a:gd name="connsiteY81" fmla="*/ 567426 h 677646"/>
              <a:gd name="connsiteX82" fmla="*/ 535139 w 897493"/>
              <a:gd name="connsiteY82" fmla="*/ 543308 h 677646"/>
              <a:gd name="connsiteX83" fmla="*/ 555869 w 897493"/>
              <a:gd name="connsiteY83" fmla="*/ 543308 h 677646"/>
              <a:gd name="connsiteX84" fmla="*/ 555869 w 897493"/>
              <a:gd name="connsiteY84" fmla="*/ 568821 h 677646"/>
              <a:gd name="connsiteX85" fmla="*/ 577697 w 897493"/>
              <a:gd name="connsiteY85" fmla="*/ 568821 h 677646"/>
              <a:gd name="connsiteX86" fmla="*/ 577697 w 897493"/>
              <a:gd name="connsiteY86" fmla="*/ 585457 h 677646"/>
              <a:gd name="connsiteX87" fmla="*/ 555869 w 897493"/>
              <a:gd name="connsiteY87" fmla="*/ 585457 h 677646"/>
              <a:gd name="connsiteX88" fmla="*/ 555869 w 897493"/>
              <a:gd name="connsiteY88" fmla="*/ 644020 h 677646"/>
              <a:gd name="connsiteX89" fmla="*/ 568616 w 897493"/>
              <a:gd name="connsiteY89" fmla="*/ 658237 h 677646"/>
              <a:gd name="connsiteX90" fmla="*/ 575892 w 897493"/>
              <a:gd name="connsiteY90" fmla="*/ 657344 h 677646"/>
              <a:gd name="connsiteX91" fmla="*/ 579633 w 897493"/>
              <a:gd name="connsiteY91" fmla="*/ 674464 h 677646"/>
              <a:gd name="connsiteX92" fmla="*/ 566178 w 897493"/>
              <a:gd name="connsiteY92" fmla="*/ 676679 h 677646"/>
              <a:gd name="connsiteX93" fmla="*/ 566197 w 897493"/>
              <a:gd name="connsiteY93" fmla="*/ 676660 h 677646"/>
              <a:gd name="connsiteX94" fmla="*/ 535139 w 897493"/>
              <a:gd name="connsiteY94" fmla="*/ 648318 h 677646"/>
              <a:gd name="connsiteX95" fmla="*/ 535139 w 897493"/>
              <a:gd name="connsiteY95" fmla="*/ 585457 h 677646"/>
              <a:gd name="connsiteX96" fmla="*/ 519544 w 897493"/>
              <a:gd name="connsiteY96" fmla="*/ 585457 h 677646"/>
              <a:gd name="connsiteX97" fmla="*/ 519544 w 897493"/>
              <a:gd name="connsiteY97" fmla="*/ 568821 h 677646"/>
              <a:gd name="connsiteX98" fmla="*/ 535139 w 897493"/>
              <a:gd name="connsiteY98" fmla="*/ 568821 h 677646"/>
              <a:gd name="connsiteX99" fmla="*/ 275115 w 897493"/>
              <a:gd name="connsiteY99" fmla="*/ 533315 h 677646"/>
              <a:gd name="connsiteX100" fmla="*/ 295845 w 897493"/>
              <a:gd name="connsiteY100" fmla="*/ 533315 h 677646"/>
              <a:gd name="connsiteX101" fmla="*/ 295845 w 897493"/>
              <a:gd name="connsiteY101" fmla="*/ 646160 h 677646"/>
              <a:gd name="connsiteX102" fmla="*/ 304368 w 897493"/>
              <a:gd name="connsiteY102" fmla="*/ 658573 h 677646"/>
              <a:gd name="connsiteX103" fmla="*/ 310881 w 897493"/>
              <a:gd name="connsiteY103" fmla="*/ 657605 h 677646"/>
              <a:gd name="connsiteX104" fmla="*/ 314622 w 897493"/>
              <a:gd name="connsiteY104" fmla="*/ 674167 h 677646"/>
              <a:gd name="connsiteX105" fmla="*/ 301726 w 897493"/>
              <a:gd name="connsiteY105" fmla="*/ 676046 h 677646"/>
              <a:gd name="connsiteX106" fmla="*/ 275115 w 897493"/>
              <a:gd name="connsiteY106" fmla="*/ 650478 h 677646"/>
              <a:gd name="connsiteX107" fmla="*/ 275115 w 897493"/>
              <a:gd name="connsiteY107" fmla="*/ 533334 h 677646"/>
              <a:gd name="connsiteX108" fmla="*/ 228202 w 897493"/>
              <a:gd name="connsiteY108" fmla="*/ 533315 h 677646"/>
              <a:gd name="connsiteX109" fmla="*/ 248932 w 897493"/>
              <a:gd name="connsiteY109" fmla="*/ 533315 h 677646"/>
              <a:gd name="connsiteX110" fmla="*/ 248932 w 897493"/>
              <a:gd name="connsiteY110" fmla="*/ 646160 h 677646"/>
              <a:gd name="connsiteX111" fmla="*/ 257455 w 897493"/>
              <a:gd name="connsiteY111" fmla="*/ 658573 h 677646"/>
              <a:gd name="connsiteX112" fmla="*/ 263968 w 897493"/>
              <a:gd name="connsiteY112" fmla="*/ 657605 h 677646"/>
              <a:gd name="connsiteX113" fmla="*/ 267709 w 897493"/>
              <a:gd name="connsiteY113" fmla="*/ 674167 h 677646"/>
              <a:gd name="connsiteX114" fmla="*/ 254813 w 897493"/>
              <a:gd name="connsiteY114" fmla="*/ 676046 h 677646"/>
              <a:gd name="connsiteX115" fmla="*/ 228202 w 897493"/>
              <a:gd name="connsiteY115" fmla="*/ 650478 h 677646"/>
              <a:gd name="connsiteX116" fmla="*/ 228202 w 897493"/>
              <a:gd name="connsiteY116" fmla="*/ 533334 h 677646"/>
              <a:gd name="connsiteX117" fmla="*/ 54115 w 897493"/>
              <a:gd name="connsiteY117" fmla="*/ 531398 h 677646"/>
              <a:gd name="connsiteX118" fmla="*/ 103671 w 897493"/>
              <a:gd name="connsiteY118" fmla="*/ 570626 h 677646"/>
              <a:gd name="connsiteX119" fmla="*/ 83015 w 897493"/>
              <a:gd name="connsiteY119" fmla="*/ 570626 h 677646"/>
              <a:gd name="connsiteX120" fmla="*/ 53631 w 897493"/>
              <a:gd name="connsiteY120" fmla="*/ 549896 h 677646"/>
              <a:gd name="connsiteX121" fmla="*/ 25141 w 897493"/>
              <a:gd name="connsiteY121" fmla="*/ 570905 h 677646"/>
              <a:gd name="connsiteX122" fmla="*/ 50933 w 897493"/>
              <a:gd name="connsiteY122" fmla="*/ 592529 h 677646"/>
              <a:gd name="connsiteX123" fmla="*/ 64796 w 897493"/>
              <a:gd name="connsiteY123" fmla="*/ 596139 h 677646"/>
              <a:gd name="connsiteX124" fmla="*/ 105625 w 897493"/>
              <a:gd name="connsiteY124" fmla="*/ 636055 h 677646"/>
              <a:gd name="connsiteX125" fmla="*/ 53092 w 897493"/>
              <a:gd name="connsiteY125" fmla="*/ 677646 h 677646"/>
              <a:gd name="connsiteX126" fmla="*/ 0 w 897493"/>
              <a:gd name="connsiteY126" fmla="*/ 636055 h 677646"/>
              <a:gd name="connsiteX127" fmla="*/ 21493 w 897493"/>
              <a:gd name="connsiteY127" fmla="*/ 636055 h 677646"/>
              <a:gd name="connsiteX128" fmla="*/ 52961 w 897493"/>
              <a:gd name="connsiteY128" fmla="*/ 658851 h 677646"/>
              <a:gd name="connsiteX129" fmla="*/ 52924 w 897493"/>
              <a:gd name="connsiteY129" fmla="*/ 658869 h 677646"/>
              <a:gd name="connsiteX130" fmla="*/ 84392 w 897493"/>
              <a:gd name="connsiteY130" fmla="*/ 635851 h 677646"/>
              <a:gd name="connsiteX131" fmla="*/ 57501 w 897493"/>
              <a:gd name="connsiteY131" fmla="*/ 614227 h 677646"/>
              <a:gd name="connsiteX132" fmla="*/ 40735 w 897493"/>
              <a:gd name="connsiteY132" fmla="*/ 609649 h 677646"/>
              <a:gd name="connsiteX133" fmla="*/ 3796 w 897493"/>
              <a:gd name="connsiteY133" fmla="*/ 572152 h 677646"/>
              <a:gd name="connsiteX134" fmla="*/ 54115 w 897493"/>
              <a:gd name="connsiteY134" fmla="*/ 531398 h 677646"/>
              <a:gd name="connsiteX135" fmla="*/ 556819 w 897493"/>
              <a:gd name="connsiteY135" fmla="*/ 304164 h 677646"/>
              <a:gd name="connsiteX136" fmla="*/ 553134 w 897493"/>
              <a:gd name="connsiteY136" fmla="*/ 305057 h 677646"/>
              <a:gd name="connsiteX137" fmla="*/ 553599 w 897493"/>
              <a:gd name="connsiteY137" fmla="*/ 359469 h 677646"/>
              <a:gd name="connsiteX138" fmla="*/ 556279 w 897493"/>
              <a:gd name="connsiteY138" fmla="*/ 361033 h 677646"/>
              <a:gd name="connsiteX139" fmla="*/ 561210 w 897493"/>
              <a:gd name="connsiteY139" fmla="*/ 359079 h 677646"/>
              <a:gd name="connsiteX140" fmla="*/ 565211 w 897493"/>
              <a:gd name="connsiteY140" fmla="*/ 360288 h 677646"/>
              <a:gd name="connsiteX141" fmla="*/ 565192 w 897493"/>
              <a:gd name="connsiteY141" fmla="*/ 360307 h 677646"/>
              <a:gd name="connsiteX142" fmla="*/ 567984 w 897493"/>
              <a:gd name="connsiteY142" fmla="*/ 358205 h 677646"/>
              <a:gd name="connsiteX143" fmla="*/ 545039 w 897493"/>
              <a:gd name="connsiteY143" fmla="*/ 303736 h 677646"/>
              <a:gd name="connsiteX144" fmla="*/ 534060 w 897493"/>
              <a:gd name="connsiteY144" fmla="*/ 357423 h 677646"/>
              <a:gd name="connsiteX145" fmla="*/ 537279 w 897493"/>
              <a:gd name="connsiteY145" fmla="*/ 359600 h 677646"/>
              <a:gd name="connsiteX146" fmla="*/ 541299 w 897493"/>
              <a:gd name="connsiteY146" fmla="*/ 358372 h 677646"/>
              <a:gd name="connsiteX147" fmla="*/ 546677 w 897493"/>
              <a:gd name="connsiteY147" fmla="*/ 360810 h 677646"/>
              <a:gd name="connsiteX148" fmla="*/ 549096 w 897493"/>
              <a:gd name="connsiteY148" fmla="*/ 359469 h 677646"/>
              <a:gd name="connsiteX149" fmla="*/ 549096 w 897493"/>
              <a:gd name="connsiteY149" fmla="*/ 305076 h 677646"/>
              <a:gd name="connsiteX150" fmla="*/ 545039 w 897493"/>
              <a:gd name="connsiteY150" fmla="*/ 303736 h 677646"/>
              <a:gd name="connsiteX151" fmla="*/ 560671 w 897493"/>
              <a:gd name="connsiteY151" fmla="*/ 301837 h 677646"/>
              <a:gd name="connsiteX152" fmla="*/ 557861 w 897493"/>
              <a:gd name="connsiteY152" fmla="*/ 303699 h 677646"/>
              <a:gd name="connsiteX153" fmla="*/ 569063 w 897493"/>
              <a:gd name="connsiteY153" fmla="*/ 357851 h 677646"/>
              <a:gd name="connsiteX154" fmla="*/ 570775 w 897493"/>
              <a:gd name="connsiteY154" fmla="*/ 357627 h 677646"/>
              <a:gd name="connsiteX155" fmla="*/ 574224 w 897493"/>
              <a:gd name="connsiteY155" fmla="*/ 358517 h 677646"/>
              <a:gd name="connsiteX156" fmla="*/ 574218 w 897493"/>
              <a:gd name="connsiteY156" fmla="*/ 358520 h 677646"/>
              <a:gd name="connsiteX157" fmla="*/ 574237 w 897493"/>
              <a:gd name="connsiteY157" fmla="*/ 358520 h 677646"/>
              <a:gd name="connsiteX158" fmla="*/ 574224 w 897493"/>
              <a:gd name="connsiteY158" fmla="*/ 358517 h 677646"/>
              <a:gd name="connsiteX159" fmla="*/ 579242 w 897493"/>
              <a:gd name="connsiteY159" fmla="*/ 355692 h 677646"/>
              <a:gd name="connsiteX160" fmla="*/ 541243 w 897493"/>
              <a:gd name="connsiteY160" fmla="*/ 301094 h 677646"/>
              <a:gd name="connsiteX161" fmla="*/ 522578 w 897493"/>
              <a:gd name="connsiteY161" fmla="*/ 355227 h 677646"/>
              <a:gd name="connsiteX162" fmla="*/ 528012 w 897493"/>
              <a:gd name="connsiteY162" fmla="*/ 358074 h 677646"/>
              <a:gd name="connsiteX163" fmla="*/ 531789 w 897493"/>
              <a:gd name="connsiteY163" fmla="*/ 357032 h 677646"/>
              <a:gd name="connsiteX164" fmla="*/ 531789 w 897493"/>
              <a:gd name="connsiteY164" fmla="*/ 357014 h 677646"/>
              <a:gd name="connsiteX165" fmla="*/ 532980 w 897493"/>
              <a:gd name="connsiteY165" fmla="*/ 357125 h 677646"/>
              <a:gd name="connsiteX166" fmla="*/ 544016 w 897493"/>
              <a:gd name="connsiteY166" fmla="*/ 303178 h 677646"/>
              <a:gd name="connsiteX167" fmla="*/ 541243 w 897493"/>
              <a:gd name="connsiteY167" fmla="*/ 301094 h 677646"/>
              <a:gd name="connsiteX168" fmla="*/ 563071 w 897493"/>
              <a:gd name="connsiteY168" fmla="*/ 298972 h 677646"/>
              <a:gd name="connsiteX169" fmla="*/ 561582 w 897493"/>
              <a:gd name="connsiteY169" fmla="*/ 300963 h 677646"/>
              <a:gd name="connsiteX170" fmla="*/ 580433 w 897493"/>
              <a:gd name="connsiteY170" fmla="*/ 355673 h 677646"/>
              <a:gd name="connsiteX171" fmla="*/ 586034 w 897493"/>
              <a:gd name="connsiteY171" fmla="*/ 359042 h 677646"/>
              <a:gd name="connsiteX172" fmla="*/ 586034 w 897493"/>
              <a:gd name="connsiteY172" fmla="*/ 359023 h 677646"/>
              <a:gd name="connsiteX173" fmla="*/ 591971 w 897493"/>
              <a:gd name="connsiteY173" fmla="*/ 354910 h 677646"/>
              <a:gd name="connsiteX174" fmla="*/ 567090 w 897493"/>
              <a:gd name="connsiteY174" fmla="*/ 304982 h 677646"/>
              <a:gd name="connsiteX175" fmla="*/ 563071 w 897493"/>
              <a:gd name="connsiteY175" fmla="*/ 298972 h 677646"/>
              <a:gd name="connsiteX176" fmla="*/ 538861 w 897493"/>
              <a:gd name="connsiteY176" fmla="*/ 296925 h 677646"/>
              <a:gd name="connsiteX177" fmla="*/ 508528 w 897493"/>
              <a:gd name="connsiteY177" fmla="*/ 354092 h 677646"/>
              <a:gd name="connsiteX178" fmla="*/ 515507 w 897493"/>
              <a:gd name="connsiteY178" fmla="*/ 360884 h 677646"/>
              <a:gd name="connsiteX179" fmla="*/ 521387 w 897493"/>
              <a:gd name="connsiteY179" fmla="*/ 355302 h 677646"/>
              <a:gd name="connsiteX180" fmla="*/ 540406 w 897493"/>
              <a:gd name="connsiteY180" fmla="*/ 300144 h 677646"/>
              <a:gd name="connsiteX181" fmla="*/ 538861 w 897493"/>
              <a:gd name="connsiteY181" fmla="*/ 296925 h 677646"/>
              <a:gd name="connsiteX182" fmla="*/ 549394 w 897493"/>
              <a:gd name="connsiteY182" fmla="*/ 257641 h 677646"/>
              <a:gd name="connsiteX183" fmla="*/ 552520 w 897493"/>
              <a:gd name="connsiteY183" fmla="*/ 257641 h 677646"/>
              <a:gd name="connsiteX184" fmla="*/ 552520 w 897493"/>
              <a:gd name="connsiteY184" fmla="*/ 275171 h 677646"/>
              <a:gd name="connsiteX185" fmla="*/ 558958 w 897493"/>
              <a:gd name="connsiteY185" fmla="*/ 275171 h 677646"/>
              <a:gd name="connsiteX186" fmla="*/ 558958 w 897493"/>
              <a:gd name="connsiteY186" fmla="*/ 283359 h 677646"/>
              <a:gd name="connsiteX187" fmla="*/ 586668 w 897493"/>
              <a:gd name="connsiteY187" fmla="*/ 298191 h 677646"/>
              <a:gd name="connsiteX188" fmla="*/ 586668 w 897493"/>
              <a:gd name="connsiteY188" fmla="*/ 298227 h 677646"/>
              <a:gd name="connsiteX189" fmla="*/ 591915 w 897493"/>
              <a:gd name="connsiteY189" fmla="*/ 298767 h 677646"/>
              <a:gd name="connsiteX190" fmla="*/ 591767 w 897493"/>
              <a:gd name="connsiteY190" fmla="*/ 300293 h 677646"/>
              <a:gd name="connsiteX191" fmla="*/ 586723 w 897493"/>
              <a:gd name="connsiteY191" fmla="*/ 299772 h 677646"/>
              <a:gd name="connsiteX192" fmla="*/ 574720 w 897493"/>
              <a:gd name="connsiteY192" fmla="*/ 306974 h 677646"/>
              <a:gd name="connsiteX193" fmla="*/ 568784 w 897493"/>
              <a:gd name="connsiteY193" fmla="*/ 305950 h 677646"/>
              <a:gd name="connsiteX194" fmla="*/ 592734 w 897493"/>
              <a:gd name="connsiteY194" fmla="*/ 354017 h 677646"/>
              <a:gd name="connsiteX195" fmla="*/ 598019 w 897493"/>
              <a:gd name="connsiteY195" fmla="*/ 323834 h 677646"/>
              <a:gd name="connsiteX196" fmla="*/ 594483 w 897493"/>
              <a:gd name="connsiteY196" fmla="*/ 323517 h 677646"/>
              <a:gd name="connsiteX197" fmla="*/ 592343 w 897493"/>
              <a:gd name="connsiteY197" fmla="*/ 322438 h 677646"/>
              <a:gd name="connsiteX198" fmla="*/ 601629 w 897493"/>
              <a:gd name="connsiteY198" fmla="*/ 315869 h 677646"/>
              <a:gd name="connsiteX199" fmla="*/ 607063 w 897493"/>
              <a:gd name="connsiteY199" fmla="*/ 313524 h 677646"/>
              <a:gd name="connsiteX200" fmla="*/ 610059 w 897493"/>
              <a:gd name="connsiteY200" fmla="*/ 314548 h 677646"/>
              <a:gd name="connsiteX201" fmla="*/ 613948 w 897493"/>
              <a:gd name="connsiteY201" fmla="*/ 314082 h 677646"/>
              <a:gd name="connsiteX202" fmla="*/ 618209 w 897493"/>
              <a:gd name="connsiteY202" fmla="*/ 314827 h 677646"/>
              <a:gd name="connsiteX203" fmla="*/ 617670 w 897493"/>
              <a:gd name="connsiteY203" fmla="*/ 317730 h 677646"/>
              <a:gd name="connsiteX204" fmla="*/ 618749 w 897493"/>
              <a:gd name="connsiteY204" fmla="*/ 319870 h 677646"/>
              <a:gd name="connsiteX205" fmla="*/ 619252 w 897493"/>
              <a:gd name="connsiteY205" fmla="*/ 320186 h 677646"/>
              <a:gd name="connsiteX206" fmla="*/ 619214 w 897493"/>
              <a:gd name="connsiteY206" fmla="*/ 320168 h 677646"/>
              <a:gd name="connsiteX207" fmla="*/ 618303 w 897493"/>
              <a:gd name="connsiteY207" fmla="*/ 322661 h 677646"/>
              <a:gd name="connsiteX208" fmla="*/ 618135 w 897493"/>
              <a:gd name="connsiteY208" fmla="*/ 322679 h 677646"/>
              <a:gd name="connsiteX209" fmla="*/ 616163 w 897493"/>
              <a:gd name="connsiteY209" fmla="*/ 322679 h 677646"/>
              <a:gd name="connsiteX210" fmla="*/ 614953 w 897493"/>
              <a:gd name="connsiteY210" fmla="*/ 327313 h 677646"/>
              <a:gd name="connsiteX211" fmla="*/ 608142 w 897493"/>
              <a:gd name="connsiteY211" fmla="*/ 328914 h 677646"/>
              <a:gd name="connsiteX212" fmla="*/ 606523 w 897493"/>
              <a:gd name="connsiteY212" fmla="*/ 363880 h 677646"/>
              <a:gd name="connsiteX213" fmla="*/ 583801 w 897493"/>
              <a:gd name="connsiteY213" fmla="*/ 384517 h 677646"/>
              <a:gd name="connsiteX214" fmla="*/ 589980 w 897493"/>
              <a:gd name="connsiteY214" fmla="*/ 387308 h 677646"/>
              <a:gd name="connsiteX215" fmla="*/ 589757 w 897493"/>
              <a:gd name="connsiteY215" fmla="*/ 396762 h 677646"/>
              <a:gd name="connsiteX216" fmla="*/ 581587 w 897493"/>
              <a:gd name="connsiteY216" fmla="*/ 397842 h 677646"/>
              <a:gd name="connsiteX217" fmla="*/ 568560 w 897493"/>
              <a:gd name="connsiteY217" fmla="*/ 395199 h 677646"/>
              <a:gd name="connsiteX218" fmla="*/ 566904 w 897493"/>
              <a:gd name="connsiteY218" fmla="*/ 397656 h 677646"/>
              <a:gd name="connsiteX219" fmla="*/ 561340 w 897493"/>
              <a:gd name="connsiteY219" fmla="*/ 399162 h 677646"/>
              <a:gd name="connsiteX220" fmla="*/ 544332 w 897493"/>
              <a:gd name="connsiteY220" fmla="*/ 395702 h 677646"/>
              <a:gd name="connsiteX221" fmla="*/ 543755 w 897493"/>
              <a:gd name="connsiteY221" fmla="*/ 396874 h 677646"/>
              <a:gd name="connsiteX222" fmla="*/ 538321 w 897493"/>
              <a:gd name="connsiteY222" fmla="*/ 399051 h 677646"/>
              <a:gd name="connsiteX223" fmla="*/ 511431 w 897493"/>
              <a:gd name="connsiteY223" fmla="*/ 393041 h 677646"/>
              <a:gd name="connsiteX224" fmla="*/ 507858 w 897493"/>
              <a:gd name="connsiteY224" fmla="*/ 385838 h 677646"/>
              <a:gd name="connsiteX225" fmla="*/ 512064 w 897493"/>
              <a:gd name="connsiteY225" fmla="*/ 380740 h 677646"/>
              <a:gd name="connsiteX226" fmla="*/ 510054 w 897493"/>
              <a:gd name="connsiteY226" fmla="*/ 379289 h 677646"/>
              <a:gd name="connsiteX227" fmla="*/ 495149 w 897493"/>
              <a:gd name="connsiteY227" fmla="*/ 346871 h 677646"/>
              <a:gd name="connsiteX228" fmla="*/ 494553 w 897493"/>
              <a:gd name="connsiteY228" fmla="*/ 337083 h 677646"/>
              <a:gd name="connsiteX229" fmla="*/ 492729 w 897493"/>
              <a:gd name="connsiteY229" fmla="*/ 327444 h 677646"/>
              <a:gd name="connsiteX230" fmla="*/ 487537 w 897493"/>
              <a:gd name="connsiteY230" fmla="*/ 328076 h 677646"/>
              <a:gd name="connsiteX231" fmla="*/ 486123 w 897493"/>
              <a:gd name="connsiteY231" fmla="*/ 323536 h 677646"/>
              <a:gd name="connsiteX232" fmla="*/ 482476 w 897493"/>
              <a:gd name="connsiteY232" fmla="*/ 322308 h 677646"/>
              <a:gd name="connsiteX233" fmla="*/ 484411 w 897493"/>
              <a:gd name="connsiteY233" fmla="*/ 320130 h 677646"/>
              <a:gd name="connsiteX234" fmla="*/ 484169 w 897493"/>
              <a:gd name="connsiteY234" fmla="*/ 318195 h 677646"/>
              <a:gd name="connsiteX235" fmla="*/ 485472 w 897493"/>
              <a:gd name="connsiteY235" fmla="*/ 314919 h 677646"/>
              <a:gd name="connsiteX236" fmla="*/ 491799 w 897493"/>
              <a:gd name="connsiteY236" fmla="*/ 315199 h 677646"/>
              <a:gd name="connsiteX237" fmla="*/ 495372 w 897493"/>
              <a:gd name="connsiteY237" fmla="*/ 313933 h 677646"/>
              <a:gd name="connsiteX238" fmla="*/ 500917 w 897493"/>
              <a:gd name="connsiteY238" fmla="*/ 316371 h 677646"/>
              <a:gd name="connsiteX239" fmla="*/ 509979 w 897493"/>
              <a:gd name="connsiteY239" fmla="*/ 322028 h 677646"/>
              <a:gd name="connsiteX240" fmla="*/ 507282 w 897493"/>
              <a:gd name="connsiteY240" fmla="*/ 323480 h 677646"/>
              <a:gd name="connsiteX241" fmla="*/ 504397 w 897493"/>
              <a:gd name="connsiteY241" fmla="*/ 323834 h 677646"/>
              <a:gd name="connsiteX242" fmla="*/ 507858 w 897493"/>
              <a:gd name="connsiteY242" fmla="*/ 352882 h 677646"/>
              <a:gd name="connsiteX243" fmla="*/ 536498 w 897493"/>
              <a:gd name="connsiteY243" fmla="*/ 298898 h 677646"/>
              <a:gd name="connsiteX244" fmla="*/ 525034 w 897493"/>
              <a:gd name="connsiteY244" fmla="*/ 302750 h 677646"/>
              <a:gd name="connsiteX245" fmla="*/ 512250 w 897493"/>
              <a:gd name="connsiteY245" fmla="*/ 292105 h 677646"/>
              <a:gd name="connsiteX246" fmla="*/ 508603 w 897493"/>
              <a:gd name="connsiteY246" fmla="*/ 291733 h 677646"/>
              <a:gd name="connsiteX247" fmla="*/ 508752 w 897493"/>
              <a:gd name="connsiteY247" fmla="*/ 290207 h 677646"/>
              <a:gd name="connsiteX248" fmla="*/ 513999 w 897493"/>
              <a:gd name="connsiteY248" fmla="*/ 290746 h 677646"/>
              <a:gd name="connsiteX249" fmla="*/ 543624 w 897493"/>
              <a:gd name="connsiteY249" fmla="*/ 283359 h 677646"/>
              <a:gd name="connsiteX250" fmla="*/ 543624 w 897493"/>
              <a:gd name="connsiteY250" fmla="*/ 275153 h 677646"/>
              <a:gd name="connsiteX251" fmla="*/ 549394 w 897493"/>
              <a:gd name="connsiteY251" fmla="*/ 275153 h 677646"/>
              <a:gd name="connsiteX252" fmla="*/ 549394 w 897493"/>
              <a:gd name="connsiteY252" fmla="*/ 272659 h 677646"/>
              <a:gd name="connsiteX253" fmla="*/ 533129 w 897493"/>
              <a:gd name="connsiteY253" fmla="*/ 269607 h 677646"/>
              <a:gd name="connsiteX254" fmla="*/ 512920 w 897493"/>
              <a:gd name="connsiteY254" fmla="*/ 269197 h 677646"/>
              <a:gd name="connsiteX255" fmla="*/ 523974 w 897493"/>
              <a:gd name="connsiteY255" fmla="*/ 263726 h 677646"/>
              <a:gd name="connsiteX256" fmla="*/ 549394 w 897493"/>
              <a:gd name="connsiteY256" fmla="*/ 261828 h 677646"/>
              <a:gd name="connsiteX257" fmla="*/ 454468 w 897493"/>
              <a:gd name="connsiteY257" fmla="*/ 184341 h 677646"/>
              <a:gd name="connsiteX258" fmla="*/ 450765 w 897493"/>
              <a:gd name="connsiteY258" fmla="*/ 185234 h 677646"/>
              <a:gd name="connsiteX259" fmla="*/ 451230 w 897493"/>
              <a:gd name="connsiteY259" fmla="*/ 239646 h 677646"/>
              <a:gd name="connsiteX260" fmla="*/ 453910 w 897493"/>
              <a:gd name="connsiteY260" fmla="*/ 241228 h 677646"/>
              <a:gd name="connsiteX261" fmla="*/ 458842 w 897493"/>
              <a:gd name="connsiteY261" fmla="*/ 239274 h 677646"/>
              <a:gd name="connsiteX262" fmla="*/ 462842 w 897493"/>
              <a:gd name="connsiteY262" fmla="*/ 240484 h 677646"/>
              <a:gd name="connsiteX263" fmla="*/ 465634 w 897493"/>
              <a:gd name="connsiteY263" fmla="*/ 238381 h 677646"/>
              <a:gd name="connsiteX264" fmla="*/ 442671 w 897493"/>
              <a:gd name="connsiteY264" fmla="*/ 183913 h 677646"/>
              <a:gd name="connsiteX265" fmla="*/ 431691 w 897493"/>
              <a:gd name="connsiteY265" fmla="*/ 237600 h 677646"/>
              <a:gd name="connsiteX266" fmla="*/ 434892 w 897493"/>
              <a:gd name="connsiteY266" fmla="*/ 239777 h 677646"/>
              <a:gd name="connsiteX267" fmla="*/ 438930 w 897493"/>
              <a:gd name="connsiteY267" fmla="*/ 238549 h 677646"/>
              <a:gd name="connsiteX268" fmla="*/ 444308 w 897493"/>
              <a:gd name="connsiteY268" fmla="*/ 240986 h 677646"/>
              <a:gd name="connsiteX269" fmla="*/ 446727 w 897493"/>
              <a:gd name="connsiteY269" fmla="*/ 239646 h 677646"/>
              <a:gd name="connsiteX270" fmla="*/ 446727 w 897493"/>
              <a:gd name="connsiteY270" fmla="*/ 185252 h 677646"/>
              <a:gd name="connsiteX271" fmla="*/ 442671 w 897493"/>
              <a:gd name="connsiteY271" fmla="*/ 183913 h 677646"/>
              <a:gd name="connsiteX272" fmla="*/ 458320 w 897493"/>
              <a:gd name="connsiteY272" fmla="*/ 182033 h 677646"/>
              <a:gd name="connsiteX273" fmla="*/ 455511 w 897493"/>
              <a:gd name="connsiteY273" fmla="*/ 183894 h 677646"/>
              <a:gd name="connsiteX274" fmla="*/ 466694 w 897493"/>
              <a:gd name="connsiteY274" fmla="*/ 238046 h 677646"/>
              <a:gd name="connsiteX275" fmla="*/ 468406 w 897493"/>
              <a:gd name="connsiteY275" fmla="*/ 237823 h 677646"/>
              <a:gd name="connsiteX276" fmla="*/ 471868 w 897493"/>
              <a:gd name="connsiteY276" fmla="*/ 238716 h 677646"/>
              <a:gd name="connsiteX277" fmla="*/ 476892 w 897493"/>
              <a:gd name="connsiteY277" fmla="*/ 235887 h 677646"/>
              <a:gd name="connsiteX278" fmla="*/ 438874 w 897493"/>
              <a:gd name="connsiteY278" fmla="*/ 181307 h 677646"/>
              <a:gd name="connsiteX279" fmla="*/ 420210 w 897493"/>
              <a:gd name="connsiteY279" fmla="*/ 235422 h 677646"/>
              <a:gd name="connsiteX280" fmla="*/ 425643 w 897493"/>
              <a:gd name="connsiteY280" fmla="*/ 238269 h 677646"/>
              <a:gd name="connsiteX281" fmla="*/ 429420 w 897493"/>
              <a:gd name="connsiteY281" fmla="*/ 237208 h 677646"/>
              <a:gd name="connsiteX282" fmla="*/ 430612 w 897493"/>
              <a:gd name="connsiteY282" fmla="*/ 237320 h 677646"/>
              <a:gd name="connsiteX283" fmla="*/ 441628 w 897493"/>
              <a:gd name="connsiteY283" fmla="*/ 183392 h 677646"/>
              <a:gd name="connsiteX284" fmla="*/ 438874 w 897493"/>
              <a:gd name="connsiteY284" fmla="*/ 181307 h 677646"/>
              <a:gd name="connsiteX285" fmla="*/ 460702 w 897493"/>
              <a:gd name="connsiteY285" fmla="*/ 179167 h 677646"/>
              <a:gd name="connsiteX286" fmla="*/ 459214 w 897493"/>
              <a:gd name="connsiteY286" fmla="*/ 181158 h 677646"/>
              <a:gd name="connsiteX287" fmla="*/ 478065 w 897493"/>
              <a:gd name="connsiteY287" fmla="*/ 235869 h 677646"/>
              <a:gd name="connsiteX288" fmla="*/ 483666 w 897493"/>
              <a:gd name="connsiteY288" fmla="*/ 239237 h 677646"/>
              <a:gd name="connsiteX289" fmla="*/ 489602 w 897493"/>
              <a:gd name="connsiteY289" fmla="*/ 235124 h 677646"/>
              <a:gd name="connsiteX290" fmla="*/ 464722 w 897493"/>
              <a:gd name="connsiteY290" fmla="*/ 185196 h 677646"/>
              <a:gd name="connsiteX291" fmla="*/ 460702 w 897493"/>
              <a:gd name="connsiteY291" fmla="*/ 179167 h 677646"/>
              <a:gd name="connsiteX292" fmla="*/ 436492 w 897493"/>
              <a:gd name="connsiteY292" fmla="*/ 177102 h 677646"/>
              <a:gd name="connsiteX293" fmla="*/ 406160 w 897493"/>
              <a:gd name="connsiteY293" fmla="*/ 234269 h 677646"/>
              <a:gd name="connsiteX294" fmla="*/ 413138 w 897493"/>
              <a:gd name="connsiteY294" fmla="*/ 241079 h 677646"/>
              <a:gd name="connsiteX295" fmla="*/ 419000 w 897493"/>
              <a:gd name="connsiteY295" fmla="*/ 235478 h 677646"/>
              <a:gd name="connsiteX296" fmla="*/ 438018 w 897493"/>
              <a:gd name="connsiteY296" fmla="*/ 180321 h 677646"/>
              <a:gd name="connsiteX297" fmla="*/ 436492 w 897493"/>
              <a:gd name="connsiteY297" fmla="*/ 177102 h 677646"/>
              <a:gd name="connsiteX298" fmla="*/ 447062 w 897493"/>
              <a:gd name="connsiteY298" fmla="*/ 137818 h 677646"/>
              <a:gd name="connsiteX299" fmla="*/ 450189 w 897493"/>
              <a:gd name="connsiteY299" fmla="*/ 137818 h 677646"/>
              <a:gd name="connsiteX300" fmla="*/ 450189 w 897493"/>
              <a:gd name="connsiteY300" fmla="*/ 155329 h 677646"/>
              <a:gd name="connsiteX301" fmla="*/ 456627 w 897493"/>
              <a:gd name="connsiteY301" fmla="*/ 155329 h 677646"/>
              <a:gd name="connsiteX302" fmla="*/ 456627 w 897493"/>
              <a:gd name="connsiteY302" fmla="*/ 163536 h 677646"/>
              <a:gd name="connsiteX303" fmla="*/ 484336 w 897493"/>
              <a:gd name="connsiteY303" fmla="*/ 178349 h 677646"/>
              <a:gd name="connsiteX304" fmla="*/ 484336 w 897493"/>
              <a:gd name="connsiteY304" fmla="*/ 178404 h 677646"/>
              <a:gd name="connsiteX305" fmla="*/ 489584 w 897493"/>
              <a:gd name="connsiteY305" fmla="*/ 178944 h 677646"/>
              <a:gd name="connsiteX306" fmla="*/ 489435 w 897493"/>
              <a:gd name="connsiteY306" fmla="*/ 180470 h 677646"/>
              <a:gd name="connsiteX307" fmla="*/ 484373 w 897493"/>
              <a:gd name="connsiteY307" fmla="*/ 179949 h 677646"/>
              <a:gd name="connsiteX308" fmla="*/ 472370 w 897493"/>
              <a:gd name="connsiteY308" fmla="*/ 187150 h 677646"/>
              <a:gd name="connsiteX309" fmla="*/ 466434 w 897493"/>
              <a:gd name="connsiteY309" fmla="*/ 186127 h 677646"/>
              <a:gd name="connsiteX310" fmla="*/ 490384 w 897493"/>
              <a:gd name="connsiteY310" fmla="*/ 234194 h 677646"/>
              <a:gd name="connsiteX311" fmla="*/ 495669 w 897493"/>
              <a:gd name="connsiteY311" fmla="*/ 204029 h 677646"/>
              <a:gd name="connsiteX312" fmla="*/ 492133 w 897493"/>
              <a:gd name="connsiteY312" fmla="*/ 203694 h 677646"/>
              <a:gd name="connsiteX313" fmla="*/ 489974 w 897493"/>
              <a:gd name="connsiteY313" fmla="*/ 202614 h 677646"/>
              <a:gd name="connsiteX314" fmla="*/ 499260 w 897493"/>
              <a:gd name="connsiteY314" fmla="*/ 196045 h 677646"/>
              <a:gd name="connsiteX315" fmla="*/ 504695 w 897493"/>
              <a:gd name="connsiteY315" fmla="*/ 193701 h 677646"/>
              <a:gd name="connsiteX316" fmla="*/ 507690 w 897493"/>
              <a:gd name="connsiteY316" fmla="*/ 194743 h 677646"/>
              <a:gd name="connsiteX317" fmla="*/ 511579 w 897493"/>
              <a:gd name="connsiteY317" fmla="*/ 194278 h 677646"/>
              <a:gd name="connsiteX318" fmla="*/ 515841 w 897493"/>
              <a:gd name="connsiteY318" fmla="*/ 195022 h 677646"/>
              <a:gd name="connsiteX319" fmla="*/ 515302 w 897493"/>
              <a:gd name="connsiteY319" fmla="*/ 197925 h 677646"/>
              <a:gd name="connsiteX320" fmla="*/ 516380 w 897493"/>
              <a:gd name="connsiteY320" fmla="*/ 200065 h 677646"/>
              <a:gd name="connsiteX321" fmla="*/ 516883 w 897493"/>
              <a:gd name="connsiteY321" fmla="*/ 200382 h 677646"/>
              <a:gd name="connsiteX322" fmla="*/ 515953 w 897493"/>
              <a:gd name="connsiteY322" fmla="*/ 202875 h 677646"/>
              <a:gd name="connsiteX323" fmla="*/ 515785 w 897493"/>
              <a:gd name="connsiteY323" fmla="*/ 202893 h 677646"/>
              <a:gd name="connsiteX324" fmla="*/ 513813 w 897493"/>
              <a:gd name="connsiteY324" fmla="*/ 202893 h 677646"/>
              <a:gd name="connsiteX325" fmla="*/ 512622 w 897493"/>
              <a:gd name="connsiteY325" fmla="*/ 207527 h 677646"/>
              <a:gd name="connsiteX326" fmla="*/ 505811 w 897493"/>
              <a:gd name="connsiteY326" fmla="*/ 209127 h 677646"/>
              <a:gd name="connsiteX327" fmla="*/ 504192 w 897493"/>
              <a:gd name="connsiteY327" fmla="*/ 244094 h 677646"/>
              <a:gd name="connsiteX328" fmla="*/ 481470 w 897493"/>
              <a:gd name="connsiteY328" fmla="*/ 264731 h 677646"/>
              <a:gd name="connsiteX329" fmla="*/ 487648 w 897493"/>
              <a:gd name="connsiteY329" fmla="*/ 267541 h 677646"/>
              <a:gd name="connsiteX330" fmla="*/ 487425 w 897493"/>
              <a:gd name="connsiteY330" fmla="*/ 276976 h 677646"/>
              <a:gd name="connsiteX331" fmla="*/ 479256 w 897493"/>
              <a:gd name="connsiteY331" fmla="*/ 278056 h 677646"/>
              <a:gd name="connsiteX332" fmla="*/ 466210 w 897493"/>
              <a:gd name="connsiteY332" fmla="*/ 275413 h 677646"/>
              <a:gd name="connsiteX333" fmla="*/ 464554 w 897493"/>
              <a:gd name="connsiteY333" fmla="*/ 277870 h 677646"/>
              <a:gd name="connsiteX334" fmla="*/ 458990 w 897493"/>
              <a:gd name="connsiteY334" fmla="*/ 279358 h 677646"/>
              <a:gd name="connsiteX335" fmla="*/ 441982 w 897493"/>
              <a:gd name="connsiteY335" fmla="*/ 275916 h 677646"/>
              <a:gd name="connsiteX336" fmla="*/ 441386 w 897493"/>
              <a:gd name="connsiteY336" fmla="*/ 277088 h 677646"/>
              <a:gd name="connsiteX337" fmla="*/ 435971 w 897493"/>
              <a:gd name="connsiteY337" fmla="*/ 279265 h 677646"/>
              <a:gd name="connsiteX338" fmla="*/ 409081 w 897493"/>
              <a:gd name="connsiteY338" fmla="*/ 273273 h 677646"/>
              <a:gd name="connsiteX339" fmla="*/ 405508 w 897493"/>
              <a:gd name="connsiteY339" fmla="*/ 266071 h 677646"/>
              <a:gd name="connsiteX340" fmla="*/ 409733 w 897493"/>
              <a:gd name="connsiteY340" fmla="*/ 260972 h 677646"/>
              <a:gd name="connsiteX341" fmla="*/ 407704 w 897493"/>
              <a:gd name="connsiteY341" fmla="*/ 259521 h 677646"/>
              <a:gd name="connsiteX342" fmla="*/ 392817 w 897493"/>
              <a:gd name="connsiteY342" fmla="*/ 227104 h 677646"/>
              <a:gd name="connsiteX343" fmla="*/ 392221 w 897493"/>
              <a:gd name="connsiteY343" fmla="*/ 217297 h 677646"/>
              <a:gd name="connsiteX344" fmla="*/ 390398 w 897493"/>
              <a:gd name="connsiteY344" fmla="*/ 207658 h 677646"/>
              <a:gd name="connsiteX345" fmla="*/ 385206 w 897493"/>
              <a:gd name="connsiteY345" fmla="*/ 208290 h 677646"/>
              <a:gd name="connsiteX346" fmla="*/ 383792 w 897493"/>
              <a:gd name="connsiteY346" fmla="*/ 203731 h 677646"/>
              <a:gd name="connsiteX347" fmla="*/ 380144 w 897493"/>
              <a:gd name="connsiteY347" fmla="*/ 202503 h 677646"/>
              <a:gd name="connsiteX348" fmla="*/ 382079 w 897493"/>
              <a:gd name="connsiteY348" fmla="*/ 200326 h 677646"/>
              <a:gd name="connsiteX349" fmla="*/ 381856 w 897493"/>
              <a:gd name="connsiteY349" fmla="*/ 198390 h 677646"/>
              <a:gd name="connsiteX350" fmla="*/ 383140 w 897493"/>
              <a:gd name="connsiteY350" fmla="*/ 195133 h 677646"/>
              <a:gd name="connsiteX351" fmla="*/ 389467 w 897493"/>
              <a:gd name="connsiteY351" fmla="*/ 195394 h 677646"/>
              <a:gd name="connsiteX352" fmla="*/ 393059 w 897493"/>
              <a:gd name="connsiteY352" fmla="*/ 194147 h 677646"/>
              <a:gd name="connsiteX353" fmla="*/ 398586 w 897493"/>
              <a:gd name="connsiteY353" fmla="*/ 196566 h 677646"/>
              <a:gd name="connsiteX354" fmla="*/ 407667 w 897493"/>
              <a:gd name="connsiteY354" fmla="*/ 202224 h 677646"/>
              <a:gd name="connsiteX355" fmla="*/ 404950 w 897493"/>
              <a:gd name="connsiteY355" fmla="*/ 203657 h 677646"/>
              <a:gd name="connsiteX356" fmla="*/ 402065 w 897493"/>
              <a:gd name="connsiteY356" fmla="*/ 204029 h 677646"/>
              <a:gd name="connsiteX357" fmla="*/ 405527 w 897493"/>
              <a:gd name="connsiteY357" fmla="*/ 233078 h 677646"/>
              <a:gd name="connsiteX358" fmla="*/ 434166 w 897493"/>
              <a:gd name="connsiteY358" fmla="*/ 179093 h 677646"/>
              <a:gd name="connsiteX359" fmla="*/ 422703 w 897493"/>
              <a:gd name="connsiteY359" fmla="*/ 182945 h 677646"/>
              <a:gd name="connsiteX360" fmla="*/ 409919 w 897493"/>
              <a:gd name="connsiteY360" fmla="*/ 172301 h 677646"/>
              <a:gd name="connsiteX361" fmla="*/ 406252 w 897493"/>
              <a:gd name="connsiteY361" fmla="*/ 171910 h 677646"/>
              <a:gd name="connsiteX362" fmla="*/ 406420 w 897493"/>
              <a:gd name="connsiteY362" fmla="*/ 170383 h 677646"/>
              <a:gd name="connsiteX363" fmla="*/ 411668 w 897493"/>
              <a:gd name="connsiteY363" fmla="*/ 170923 h 677646"/>
              <a:gd name="connsiteX364" fmla="*/ 441293 w 897493"/>
              <a:gd name="connsiteY364" fmla="*/ 163536 h 677646"/>
              <a:gd name="connsiteX365" fmla="*/ 441293 w 897493"/>
              <a:gd name="connsiteY365" fmla="*/ 155329 h 677646"/>
              <a:gd name="connsiteX366" fmla="*/ 447062 w 897493"/>
              <a:gd name="connsiteY366" fmla="*/ 155329 h 677646"/>
              <a:gd name="connsiteX367" fmla="*/ 447062 w 897493"/>
              <a:gd name="connsiteY367" fmla="*/ 152835 h 677646"/>
              <a:gd name="connsiteX368" fmla="*/ 430817 w 897493"/>
              <a:gd name="connsiteY368" fmla="*/ 149784 h 677646"/>
              <a:gd name="connsiteX369" fmla="*/ 410607 w 897493"/>
              <a:gd name="connsiteY369" fmla="*/ 149355 h 677646"/>
              <a:gd name="connsiteX370" fmla="*/ 421643 w 897493"/>
              <a:gd name="connsiteY370" fmla="*/ 143903 h 677646"/>
              <a:gd name="connsiteX371" fmla="*/ 447062 w 897493"/>
              <a:gd name="connsiteY371" fmla="*/ 142005 h 677646"/>
              <a:gd name="connsiteX372" fmla="*/ 418758 w 897493"/>
              <a:gd name="connsiteY372" fmla="*/ 85397 h 677646"/>
              <a:gd name="connsiteX373" fmla="*/ 418796 w 897493"/>
              <a:gd name="connsiteY373" fmla="*/ 85452 h 677646"/>
              <a:gd name="connsiteX374" fmla="*/ 418749 w 897493"/>
              <a:gd name="connsiteY374" fmla="*/ 85423 h 677646"/>
              <a:gd name="connsiteX375" fmla="*/ 356362 w 897493"/>
              <a:gd name="connsiteY375" fmla="*/ 69430 h 677646"/>
              <a:gd name="connsiteX376" fmla="*/ 352678 w 897493"/>
              <a:gd name="connsiteY376" fmla="*/ 70323 h 677646"/>
              <a:gd name="connsiteX377" fmla="*/ 353143 w 897493"/>
              <a:gd name="connsiteY377" fmla="*/ 124736 h 677646"/>
              <a:gd name="connsiteX378" fmla="*/ 355823 w 897493"/>
              <a:gd name="connsiteY378" fmla="*/ 126299 h 677646"/>
              <a:gd name="connsiteX379" fmla="*/ 360754 w 897493"/>
              <a:gd name="connsiteY379" fmla="*/ 124345 h 677646"/>
              <a:gd name="connsiteX380" fmla="*/ 364755 w 897493"/>
              <a:gd name="connsiteY380" fmla="*/ 125555 h 677646"/>
              <a:gd name="connsiteX381" fmla="*/ 364736 w 897493"/>
              <a:gd name="connsiteY381" fmla="*/ 125574 h 677646"/>
              <a:gd name="connsiteX382" fmla="*/ 367528 w 897493"/>
              <a:gd name="connsiteY382" fmla="*/ 123470 h 677646"/>
              <a:gd name="connsiteX383" fmla="*/ 344583 w 897493"/>
              <a:gd name="connsiteY383" fmla="*/ 69002 h 677646"/>
              <a:gd name="connsiteX384" fmla="*/ 333604 w 897493"/>
              <a:gd name="connsiteY384" fmla="*/ 122689 h 677646"/>
              <a:gd name="connsiteX385" fmla="*/ 336823 w 897493"/>
              <a:gd name="connsiteY385" fmla="*/ 124866 h 677646"/>
              <a:gd name="connsiteX386" fmla="*/ 340842 w 897493"/>
              <a:gd name="connsiteY386" fmla="*/ 123638 h 677646"/>
              <a:gd name="connsiteX387" fmla="*/ 346221 w 897493"/>
              <a:gd name="connsiteY387" fmla="*/ 126076 h 677646"/>
              <a:gd name="connsiteX388" fmla="*/ 348640 w 897493"/>
              <a:gd name="connsiteY388" fmla="*/ 124736 h 677646"/>
              <a:gd name="connsiteX389" fmla="*/ 348640 w 897493"/>
              <a:gd name="connsiteY389" fmla="*/ 70342 h 677646"/>
              <a:gd name="connsiteX390" fmla="*/ 344583 w 897493"/>
              <a:gd name="connsiteY390" fmla="*/ 69002 h 677646"/>
              <a:gd name="connsiteX391" fmla="*/ 360214 w 897493"/>
              <a:gd name="connsiteY391" fmla="*/ 67104 h 677646"/>
              <a:gd name="connsiteX392" fmla="*/ 357405 w 897493"/>
              <a:gd name="connsiteY392" fmla="*/ 68965 h 677646"/>
              <a:gd name="connsiteX393" fmla="*/ 368607 w 897493"/>
              <a:gd name="connsiteY393" fmla="*/ 123117 h 677646"/>
              <a:gd name="connsiteX394" fmla="*/ 370319 w 897493"/>
              <a:gd name="connsiteY394" fmla="*/ 122894 h 677646"/>
              <a:gd name="connsiteX395" fmla="*/ 373767 w 897493"/>
              <a:gd name="connsiteY395" fmla="*/ 123783 h 677646"/>
              <a:gd name="connsiteX396" fmla="*/ 373762 w 897493"/>
              <a:gd name="connsiteY396" fmla="*/ 123787 h 677646"/>
              <a:gd name="connsiteX397" fmla="*/ 373780 w 897493"/>
              <a:gd name="connsiteY397" fmla="*/ 123787 h 677646"/>
              <a:gd name="connsiteX398" fmla="*/ 373767 w 897493"/>
              <a:gd name="connsiteY398" fmla="*/ 123783 h 677646"/>
              <a:gd name="connsiteX399" fmla="*/ 378786 w 897493"/>
              <a:gd name="connsiteY399" fmla="*/ 120958 h 677646"/>
              <a:gd name="connsiteX400" fmla="*/ 340786 w 897493"/>
              <a:gd name="connsiteY400" fmla="*/ 66359 h 677646"/>
              <a:gd name="connsiteX401" fmla="*/ 322122 w 897493"/>
              <a:gd name="connsiteY401" fmla="*/ 120493 h 677646"/>
              <a:gd name="connsiteX402" fmla="*/ 327556 w 897493"/>
              <a:gd name="connsiteY402" fmla="*/ 123340 h 677646"/>
              <a:gd name="connsiteX403" fmla="*/ 331333 w 897493"/>
              <a:gd name="connsiteY403" fmla="*/ 122298 h 677646"/>
              <a:gd name="connsiteX404" fmla="*/ 331333 w 897493"/>
              <a:gd name="connsiteY404" fmla="*/ 122279 h 677646"/>
              <a:gd name="connsiteX405" fmla="*/ 332524 w 897493"/>
              <a:gd name="connsiteY405" fmla="*/ 122391 h 677646"/>
              <a:gd name="connsiteX406" fmla="*/ 343559 w 897493"/>
              <a:gd name="connsiteY406" fmla="*/ 68444 h 677646"/>
              <a:gd name="connsiteX407" fmla="*/ 340786 w 897493"/>
              <a:gd name="connsiteY407" fmla="*/ 66359 h 677646"/>
              <a:gd name="connsiteX408" fmla="*/ 362615 w 897493"/>
              <a:gd name="connsiteY408" fmla="*/ 64238 h 677646"/>
              <a:gd name="connsiteX409" fmla="*/ 361126 w 897493"/>
              <a:gd name="connsiteY409" fmla="*/ 66229 h 677646"/>
              <a:gd name="connsiteX410" fmla="*/ 379977 w 897493"/>
              <a:gd name="connsiteY410" fmla="*/ 120940 h 677646"/>
              <a:gd name="connsiteX411" fmla="*/ 385578 w 897493"/>
              <a:gd name="connsiteY411" fmla="*/ 124308 h 677646"/>
              <a:gd name="connsiteX412" fmla="*/ 385578 w 897493"/>
              <a:gd name="connsiteY412" fmla="*/ 124289 h 677646"/>
              <a:gd name="connsiteX413" fmla="*/ 391515 w 897493"/>
              <a:gd name="connsiteY413" fmla="*/ 120177 h 677646"/>
              <a:gd name="connsiteX414" fmla="*/ 366634 w 897493"/>
              <a:gd name="connsiteY414" fmla="*/ 70249 h 677646"/>
              <a:gd name="connsiteX415" fmla="*/ 362615 w 897493"/>
              <a:gd name="connsiteY415" fmla="*/ 64238 h 677646"/>
              <a:gd name="connsiteX416" fmla="*/ 338405 w 897493"/>
              <a:gd name="connsiteY416" fmla="*/ 62191 h 677646"/>
              <a:gd name="connsiteX417" fmla="*/ 308072 w 897493"/>
              <a:gd name="connsiteY417" fmla="*/ 119358 h 677646"/>
              <a:gd name="connsiteX418" fmla="*/ 315051 w 897493"/>
              <a:gd name="connsiteY418" fmla="*/ 126150 h 677646"/>
              <a:gd name="connsiteX419" fmla="*/ 320931 w 897493"/>
              <a:gd name="connsiteY419" fmla="*/ 120567 h 677646"/>
              <a:gd name="connsiteX420" fmla="*/ 339949 w 897493"/>
              <a:gd name="connsiteY420" fmla="*/ 65410 h 677646"/>
              <a:gd name="connsiteX421" fmla="*/ 338405 w 897493"/>
              <a:gd name="connsiteY421" fmla="*/ 62191 h 677646"/>
              <a:gd name="connsiteX422" fmla="*/ 348938 w 897493"/>
              <a:gd name="connsiteY422" fmla="*/ 22870 h 677646"/>
              <a:gd name="connsiteX423" fmla="*/ 352064 w 897493"/>
              <a:gd name="connsiteY423" fmla="*/ 22870 h 677646"/>
              <a:gd name="connsiteX424" fmla="*/ 352064 w 897493"/>
              <a:gd name="connsiteY424" fmla="*/ 40437 h 677646"/>
              <a:gd name="connsiteX425" fmla="*/ 358502 w 897493"/>
              <a:gd name="connsiteY425" fmla="*/ 40437 h 677646"/>
              <a:gd name="connsiteX426" fmla="*/ 358502 w 897493"/>
              <a:gd name="connsiteY426" fmla="*/ 48625 h 677646"/>
              <a:gd name="connsiteX427" fmla="*/ 386211 w 897493"/>
              <a:gd name="connsiteY427" fmla="*/ 63456 h 677646"/>
              <a:gd name="connsiteX428" fmla="*/ 386211 w 897493"/>
              <a:gd name="connsiteY428" fmla="*/ 63494 h 677646"/>
              <a:gd name="connsiteX429" fmla="*/ 391459 w 897493"/>
              <a:gd name="connsiteY429" fmla="*/ 64033 h 677646"/>
              <a:gd name="connsiteX430" fmla="*/ 391310 w 897493"/>
              <a:gd name="connsiteY430" fmla="*/ 65560 h 677646"/>
              <a:gd name="connsiteX431" fmla="*/ 386267 w 897493"/>
              <a:gd name="connsiteY431" fmla="*/ 65038 h 677646"/>
              <a:gd name="connsiteX432" fmla="*/ 374264 w 897493"/>
              <a:gd name="connsiteY432" fmla="*/ 72240 h 677646"/>
              <a:gd name="connsiteX433" fmla="*/ 368328 w 897493"/>
              <a:gd name="connsiteY433" fmla="*/ 71216 h 677646"/>
              <a:gd name="connsiteX434" fmla="*/ 392278 w 897493"/>
              <a:gd name="connsiteY434" fmla="*/ 119284 h 677646"/>
              <a:gd name="connsiteX435" fmla="*/ 397563 w 897493"/>
              <a:gd name="connsiteY435" fmla="*/ 89099 h 677646"/>
              <a:gd name="connsiteX436" fmla="*/ 394027 w 897493"/>
              <a:gd name="connsiteY436" fmla="*/ 88784 h 677646"/>
              <a:gd name="connsiteX437" fmla="*/ 391887 w 897493"/>
              <a:gd name="connsiteY437" fmla="*/ 87704 h 677646"/>
              <a:gd name="connsiteX438" fmla="*/ 401173 w 897493"/>
              <a:gd name="connsiteY438" fmla="*/ 81135 h 677646"/>
              <a:gd name="connsiteX439" fmla="*/ 406606 w 897493"/>
              <a:gd name="connsiteY439" fmla="*/ 78790 h 677646"/>
              <a:gd name="connsiteX440" fmla="*/ 409603 w 897493"/>
              <a:gd name="connsiteY440" fmla="*/ 79814 h 677646"/>
              <a:gd name="connsiteX441" fmla="*/ 413492 w 897493"/>
              <a:gd name="connsiteY441" fmla="*/ 79349 h 677646"/>
              <a:gd name="connsiteX442" fmla="*/ 417753 w 897493"/>
              <a:gd name="connsiteY442" fmla="*/ 80093 h 677646"/>
              <a:gd name="connsiteX443" fmla="*/ 417214 w 897493"/>
              <a:gd name="connsiteY443" fmla="*/ 82996 h 677646"/>
              <a:gd name="connsiteX444" fmla="*/ 418293 w 897493"/>
              <a:gd name="connsiteY444" fmla="*/ 85136 h 677646"/>
              <a:gd name="connsiteX445" fmla="*/ 418749 w 897493"/>
              <a:gd name="connsiteY445" fmla="*/ 85423 h 677646"/>
              <a:gd name="connsiteX446" fmla="*/ 417846 w 897493"/>
              <a:gd name="connsiteY446" fmla="*/ 87890 h 677646"/>
              <a:gd name="connsiteX447" fmla="*/ 417679 w 897493"/>
              <a:gd name="connsiteY447" fmla="*/ 87909 h 677646"/>
              <a:gd name="connsiteX448" fmla="*/ 415707 w 897493"/>
              <a:gd name="connsiteY448" fmla="*/ 87909 h 677646"/>
              <a:gd name="connsiteX449" fmla="*/ 414497 w 897493"/>
              <a:gd name="connsiteY449" fmla="*/ 92542 h 677646"/>
              <a:gd name="connsiteX450" fmla="*/ 407686 w 897493"/>
              <a:gd name="connsiteY450" fmla="*/ 94143 h 677646"/>
              <a:gd name="connsiteX451" fmla="*/ 406067 w 897493"/>
              <a:gd name="connsiteY451" fmla="*/ 129109 h 677646"/>
              <a:gd name="connsiteX452" fmla="*/ 383345 w 897493"/>
              <a:gd name="connsiteY452" fmla="*/ 149747 h 677646"/>
              <a:gd name="connsiteX453" fmla="*/ 389524 w 897493"/>
              <a:gd name="connsiteY453" fmla="*/ 152538 h 677646"/>
              <a:gd name="connsiteX454" fmla="*/ 389300 w 897493"/>
              <a:gd name="connsiteY454" fmla="*/ 161991 h 677646"/>
              <a:gd name="connsiteX455" fmla="*/ 381131 w 897493"/>
              <a:gd name="connsiteY455" fmla="*/ 163071 h 677646"/>
              <a:gd name="connsiteX456" fmla="*/ 368104 w 897493"/>
              <a:gd name="connsiteY456" fmla="*/ 160428 h 677646"/>
              <a:gd name="connsiteX457" fmla="*/ 366448 w 897493"/>
              <a:gd name="connsiteY457" fmla="*/ 162885 h 677646"/>
              <a:gd name="connsiteX458" fmla="*/ 360884 w 897493"/>
              <a:gd name="connsiteY458" fmla="*/ 164391 h 677646"/>
              <a:gd name="connsiteX459" fmla="*/ 343875 w 897493"/>
              <a:gd name="connsiteY459" fmla="*/ 160931 h 677646"/>
              <a:gd name="connsiteX460" fmla="*/ 343299 w 897493"/>
              <a:gd name="connsiteY460" fmla="*/ 162103 h 677646"/>
              <a:gd name="connsiteX461" fmla="*/ 337865 w 897493"/>
              <a:gd name="connsiteY461" fmla="*/ 164280 h 677646"/>
              <a:gd name="connsiteX462" fmla="*/ 310975 w 897493"/>
              <a:gd name="connsiteY462" fmla="*/ 158270 h 677646"/>
              <a:gd name="connsiteX463" fmla="*/ 307402 w 897493"/>
              <a:gd name="connsiteY463" fmla="*/ 151067 h 677646"/>
              <a:gd name="connsiteX464" fmla="*/ 311608 w 897493"/>
              <a:gd name="connsiteY464" fmla="*/ 145969 h 677646"/>
              <a:gd name="connsiteX465" fmla="*/ 309598 w 897493"/>
              <a:gd name="connsiteY465" fmla="*/ 144518 h 677646"/>
              <a:gd name="connsiteX466" fmla="*/ 294692 w 897493"/>
              <a:gd name="connsiteY466" fmla="*/ 112100 h 677646"/>
              <a:gd name="connsiteX467" fmla="*/ 294097 w 897493"/>
              <a:gd name="connsiteY467" fmla="*/ 102312 h 677646"/>
              <a:gd name="connsiteX468" fmla="*/ 292273 w 897493"/>
              <a:gd name="connsiteY468" fmla="*/ 92673 h 677646"/>
              <a:gd name="connsiteX469" fmla="*/ 287081 w 897493"/>
              <a:gd name="connsiteY469" fmla="*/ 93305 h 677646"/>
              <a:gd name="connsiteX470" fmla="*/ 285667 w 897493"/>
              <a:gd name="connsiteY470" fmla="*/ 88765 h 677646"/>
              <a:gd name="connsiteX471" fmla="*/ 282019 w 897493"/>
              <a:gd name="connsiteY471" fmla="*/ 87537 h 677646"/>
              <a:gd name="connsiteX472" fmla="*/ 283955 w 897493"/>
              <a:gd name="connsiteY472" fmla="*/ 85359 h 677646"/>
              <a:gd name="connsiteX473" fmla="*/ 283713 w 897493"/>
              <a:gd name="connsiteY473" fmla="*/ 83424 h 677646"/>
              <a:gd name="connsiteX474" fmla="*/ 285016 w 897493"/>
              <a:gd name="connsiteY474" fmla="*/ 80149 h 677646"/>
              <a:gd name="connsiteX475" fmla="*/ 291342 w 897493"/>
              <a:gd name="connsiteY475" fmla="*/ 80428 h 677646"/>
              <a:gd name="connsiteX476" fmla="*/ 294916 w 897493"/>
              <a:gd name="connsiteY476" fmla="*/ 79162 h 677646"/>
              <a:gd name="connsiteX477" fmla="*/ 300461 w 897493"/>
              <a:gd name="connsiteY477" fmla="*/ 81600 h 677646"/>
              <a:gd name="connsiteX478" fmla="*/ 309523 w 897493"/>
              <a:gd name="connsiteY478" fmla="*/ 87257 h 677646"/>
              <a:gd name="connsiteX479" fmla="*/ 306826 w 897493"/>
              <a:gd name="connsiteY479" fmla="*/ 88709 h 677646"/>
              <a:gd name="connsiteX480" fmla="*/ 303940 w 897493"/>
              <a:gd name="connsiteY480" fmla="*/ 89063 h 677646"/>
              <a:gd name="connsiteX481" fmla="*/ 307402 w 897493"/>
              <a:gd name="connsiteY481" fmla="*/ 118111 h 677646"/>
              <a:gd name="connsiteX482" fmla="*/ 336041 w 897493"/>
              <a:gd name="connsiteY482" fmla="*/ 64127 h 677646"/>
              <a:gd name="connsiteX483" fmla="*/ 324578 w 897493"/>
              <a:gd name="connsiteY483" fmla="*/ 67979 h 677646"/>
              <a:gd name="connsiteX484" fmla="*/ 311794 w 897493"/>
              <a:gd name="connsiteY484" fmla="*/ 57334 h 677646"/>
              <a:gd name="connsiteX485" fmla="*/ 308146 w 897493"/>
              <a:gd name="connsiteY485" fmla="*/ 56962 h 677646"/>
              <a:gd name="connsiteX486" fmla="*/ 308295 w 897493"/>
              <a:gd name="connsiteY486" fmla="*/ 55436 h 677646"/>
              <a:gd name="connsiteX487" fmla="*/ 313543 w 897493"/>
              <a:gd name="connsiteY487" fmla="*/ 55976 h 677646"/>
              <a:gd name="connsiteX488" fmla="*/ 343168 w 897493"/>
              <a:gd name="connsiteY488" fmla="*/ 48588 h 677646"/>
              <a:gd name="connsiteX489" fmla="*/ 343168 w 897493"/>
              <a:gd name="connsiteY489" fmla="*/ 40382 h 677646"/>
              <a:gd name="connsiteX490" fmla="*/ 348938 w 897493"/>
              <a:gd name="connsiteY490" fmla="*/ 40382 h 677646"/>
              <a:gd name="connsiteX491" fmla="*/ 348938 w 897493"/>
              <a:gd name="connsiteY491" fmla="*/ 37888 h 677646"/>
              <a:gd name="connsiteX492" fmla="*/ 332673 w 897493"/>
              <a:gd name="connsiteY492" fmla="*/ 34836 h 677646"/>
              <a:gd name="connsiteX493" fmla="*/ 312464 w 897493"/>
              <a:gd name="connsiteY493" fmla="*/ 34426 h 677646"/>
              <a:gd name="connsiteX494" fmla="*/ 323518 w 897493"/>
              <a:gd name="connsiteY494" fmla="*/ 28956 h 677646"/>
              <a:gd name="connsiteX495" fmla="*/ 348938 w 897493"/>
              <a:gd name="connsiteY495" fmla="*/ 27058 h 677646"/>
              <a:gd name="connsiteX496" fmla="*/ 269402 w 897493"/>
              <a:gd name="connsiteY496" fmla="*/ 12096 h 677646"/>
              <a:gd name="connsiteX497" fmla="*/ 269402 w 897493"/>
              <a:gd name="connsiteY497" fmla="*/ 159181 h 677646"/>
              <a:gd name="connsiteX498" fmla="*/ 505216 w 897493"/>
              <a:gd name="connsiteY498" fmla="*/ 435711 h 677646"/>
              <a:gd name="connsiteX499" fmla="*/ 583913 w 897493"/>
              <a:gd name="connsiteY499" fmla="*/ 418796 h 677646"/>
              <a:gd name="connsiteX500" fmla="*/ 589626 w 897493"/>
              <a:gd name="connsiteY500" fmla="*/ 417567 h 677646"/>
              <a:gd name="connsiteX501" fmla="*/ 590780 w 897493"/>
              <a:gd name="connsiteY501" fmla="*/ 417325 h 677646"/>
              <a:gd name="connsiteX502" fmla="*/ 590910 w 897493"/>
              <a:gd name="connsiteY502" fmla="*/ 417269 h 677646"/>
              <a:gd name="connsiteX503" fmla="*/ 591040 w 897493"/>
              <a:gd name="connsiteY503" fmla="*/ 417269 h 677646"/>
              <a:gd name="connsiteX504" fmla="*/ 622285 w 897493"/>
              <a:gd name="connsiteY504" fmla="*/ 397972 h 677646"/>
              <a:gd name="connsiteX505" fmla="*/ 628017 w 897493"/>
              <a:gd name="connsiteY505" fmla="*/ 368142 h 677646"/>
              <a:gd name="connsiteX506" fmla="*/ 628017 w 897493"/>
              <a:gd name="connsiteY506" fmla="*/ 276102 h 677646"/>
              <a:gd name="connsiteX507" fmla="*/ 402494 w 897493"/>
              <a:gd name="connsiteY507" fmla="*/ 12096 h 677646"/>
              <a:gd name="connsiteX508" fmla="*/ 257307 w 897493"/>
              <a:gd name="connsiteY508" fmla="*/ 0 h 677646"/>
              <a:gd name="connsiteX509" fmla="*/ 640131 w 897493"/>
              <a:gd name="connsiteY509" fmla="*/ 0 h 677646"/>
              <a:gd name="connsiteX510" fmla="*/ 640131 w 897493"/>
              <a:gd name="connsiteY510" fmla="*/ 367993 h 677646"/>
              <a:gd name="connsiteX511" fmla="*/ 632855 w 897493"/>
              <a:gd name="connsiteY511" fmla="*/ 403890 h 677646"/>
              <a:gd name="connsiteX512" fmla="*/ 593329 w 897493"/>
              <a:gd name="connsiteY512" fmla="*/ 429161 h 677646"/>
              <a:gd name="connsiteX513" fmla="*/ 592176 w 897493"/>
              <a:gd name="connsiteY513" fmla="*/ 429403 h 677646"/>
              <a:gd name="connsiteX514" fmla="*/ 484653 w 897493"/>
              <a:gd name="connsiteY514" fmla="*/ 452683 h 677646"/>
              <a:gd name="connsiteX515" fmla="*/ 454822 w 897493"/>
              <a:gd name="connsiteY515" fmla="*/ 468389 h 677646"/>
              <a:gd name="connsiteX516" fmla="*/ 448942 w 897493"/>
              <a:gd name="connsiteY516" fmla="*/ 474641 h 677646"/>
              <a:gd name="connsiteX517" fmla="*/ 443490 w 897493"/>
              <a:gd name="connsiteY517" fmla="*/ 468872 h 677646"/>
              <a:gd name="connsiteX518" fmla="*/ 413287 w 897493"/>
              <a:gd name="connsiteY518" fmla="*/ 452739 h 677646"/>
              <a:gd name="connsiteX519" fmla="*/ 304685 w 897493"/>
              <a:gd name="connsiteY519" fmla="*/ 429347 h 677646"/>
              <a:gd name="connsiteX520" fmla="*/ 302005 w 897493"/>
              <a:gd name="connsiteY520" fmla="*/ 428752 h 677646"/>
              <a:gd name="connsiteX521" fmla="*/ 265402 w 897493"/>
              <a:gd name="connsiteY521" fmla="*/ 405863 h 677646"/>
              <a:gd name="connsiteX522" fmla="*/ 265420 w 897493"/>
              <a:gd name="connsiteY522" fmla="*/ 405863 h 677646"/>
              <a:gd name="connsiteX523" fmla="*/ 264118 w 897493"/>
              <a:gd name="connsiteY523" fmla="*/ 403480 h 677646"/>
              <a:gd name="connsiteX524" fmla="*/ 257307 w 897493"/>
              <a:gd name="connsiteY524" fmla="*/ 368310 h 677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</a:cxnLst>
            <a:rect l="l" t="t" r="r" b="b"/>
            <a:pathLst>
              <a:path w="897493" h="677646">
                <a:moveTo>
                  <a:pt x="849314" y="585048"/>
                </a:moveTo>
                <a:cubicBezTo>
                  <a:pt x="830594" y="585048"/>
                  <a:pt x="821178" y="600717"/>
                  <a:pt x="821178" y="622061"/>
                </a:cubicBezTo>
                <a:cubicBezTo>
                  <a:pt x="821178" y="643406"/>
                  <a:pt x="830817" y="659689"/>
                  <a:pt x="849314" y="659689"/>
                </a:cubicBezTo>
                <a:cubicBezTo>
                  <a:pt x="867197" y="659689"/>
                  <a:pt x="877116" y="644318"/>
                  <a:pt x="877116" y="622061"/>
                </a:cubicBezTo>
                <a:cubicBezTo>
                  <a:pt x="877116" y="599805"/>
                  <a:pt x="868035" y="585048"/>
                  <a:pt x="849314" y="585048"/>
                </a:cubicBezTo>
                <a:close/>
                <a:moveTo>
                  <a:pt x="165658" y="584769"/>
                </a:moveTo>
                <a:cubicBezTo>
                  <a:pt x="146044" y="584769"/>
                  <a:pt x="136888" y="602020"/>
                  <a:pt x="136888" y="622471"/>
                </a:cubicBezTo>
                <a:cubicBezTo>
                  <a:pt x="136888" y="642922"/>
                  <a:pt x="146192" y="660043"/>
                  <a:pt x="165658" y="660043"/>
                </a:cubicBezTo>
                <a:cubicBezTo>
                  <a:pt x="185122" y="660043"/>
                  <a:pt x="194278" y="642922"/>
                  <a:pt x="194278" y="622471"/>
                </a:cubicBezTo>
                <a:cubicBezTo>
                  <a:pt x="194278" y="602094"/>
                  <a:pt x="185271" y="584769"/>
                  <a:pt x="165658" y="584769"/>
                </a:cubicBezTo>
                <a:close/>
                <a:moveTo>
                  <a:pt x="363173" y="584546"/>
                </a:moveTo>
                <a:cubicBezTo>
                  <a:pt x="346332" y="584546"/>
                  <a:pt x="335390" y="597647"/>
                  <a:pt x="334552" y="612757"/>
                </a:cubicBezTo>
                <a:lnTo>
                  <a:pt x="389858" y="612757"/>
                </a:lnTo>
                <a:cubicBezTo>
                  <a:pt x="389783" y="596474"/>
                  <a:pt x="380014" y="584546"/>
                  <a:pt x="363173" y="584546"/>
                </a:cubicBezTo>
                <a:close/>
                <a:moveTo>
                  <a:pt x="590408" y="568802"/>
                </a:moveTo>
                <a:lnTo>
                  <a:pt x="611138" y="568802"/>
                </a:lnTo>
                <a:lnTo>
                  <a:pt x="611138" y="634027"/>
                </a:lnTo>
                <a:cubicBezTo>
                  <a:pt x="611138" y="648524"/>
                  <a:pt x="620015" y="657809"/>
                  <a:pt x="632836" y="657809"/>
                </a:cubicBezTo>
                <a:cubicBezTo>
                  <a:pt x="644486" y="657809"/>
                  <a:pt x="657940" y="649212"/>
                  <a:pt x="657865" y="631124"/>
                </a:cubicBezTo>
                <a:lnTo>
                  <a:pt x="657865" y="568821"/>
                </a:lnTo>
                <a:lnTo>
                  <a:pt x="678652" y="568821"/>
                </a:lnTo>
                <a:lnTo>
                  <a:pt x="678652" y="675283"/>
                </a:lnTo>
                <a:lnTo>
                  <a:pt x="658275" y="675283"/>
                </a:lnTo>
                <a:lnTo>
                  <a:pt x="658275" y="656841"/>
                </a:lnTo>
                <a:lnTo>
                  <a:pt x="657158" y="656841"/>
                </a:lnTo>
                <a:cubicBezTo>
                  <a:pt x="652227" y="668211"/>
                  <a:pt x="641341" y="676660"/>
                  <a:pt x="625337" y="676660"/>
                </a:cubicBezTo>
                <a:cubicBezTo>
                  <a:pt x="604885" y="676660"/>
                  <a:pt x="590408" y="662927"/>
                  <a:pt x="590408" y="636520"/>
                </a:cubicBezTo>
                <a:close/>
                <a:moveTo>
                  <a:pt x="363043" y="567444"/>
                </a:moveTo>
                <a:cubicBezTo>
                  <a:pt x="387160" y="567444"/>
                  <a:pt x="410179" y="582480"/>
                  <a:pt x="410179" y="620945"/>
                </a:cubicBezTo>
                <a:lnTo>
                  <a:pt x="410179" y="628296"/>
                </a:lnTo>
                <a:lnTo>
                  <a:pt x="334497" y="628296"/>
                </a:lnTo>
                <a:cubicBezTo>
                  <a:pt x="335054" y="648822"/>
                  <a:pt x="346983" y="660322"/>
                  <a:pt x="364718" y="660322"/>
                </a:cubicBezTo>
                <a:cubicBezTo>
                  <a:pt x="376497" y="660322"/>
                  <a:pt x="385504" y="655186"/>
                  <a:pt x="389244" y="645137"/>
                </a:cubicBezTo>
                <a:lnTo>
                  <a:pt x="408858" y="648672"/>
                </a:lnTo>
                <a:cubicBezTo>
                  <a:pt x="404131" y="665998"/>
                  <a:pt x="387718" y="677442"/>
                  <a:pt x="364494" y="677442"/>
                </a:cubicBezTo>
                <a:cubicBezTo>
                  <a:pt x="333082" y="677442"/>
                  <a:pt x="313822" y="655465"/>
                  <a:pt x="313822" y="622751"/>
                </a:cubicBezTo>
                <a:cubicBezTo>
                  <a:pt x="313822" y="590036"/>
                  <a:pt x="333380" y="567444"/>
                  <a:pt x="363043" y="567444"/>
                </a:cubicBezTo>
                <a:close/>
                <a:moveTo>
                  <a:pt x="165583" y="567444"/>
                </a:moveTo>
                <a:cubicBezTo>
                  <a:pt x="195599" y="567444"/>
                  <a:pt x="215213" y="589626"/>
                  <a:pt x="215213" y="622545"/>
                </a:cubicBezTo>
                <a:cubicBezTo>
                  <a:pt x="215213" y="655465"/>
                  <a:pt x="195599" y="677442"/>
                  <a:pt x="165583" y="677442"/>
                </a:cubicBezTo>
                <a:cubicBezTo>
                  <a:pt x="135567" y="677442"/>
                  <a:pt x="115953" y="655465"/>
                  <a:pt x="115953" y="622545"/>
                </a:cubicBezTo>
                <a:cubicBezTo>
                  <a:pt x="115953" y="589421"/>
                  <a:pt x="135567" y="567444"/>
                  <a:pt x="165583" y="567444"/>
                </a:cubicBezTo>
                <a:close/>
                <a:moveTo>
                  <a:pt x="844886" y="567426"/>
                </a:moveTo>
                <a:cubicBezTo>
                  <a:pt x="864704" y="567426"/>
                  <a:pt x="871776" y="579484"/>
                  <a:pt x="875516" y="586072"/>
                </a:cubicBezTo>
                <a:lnTo>
                  <a:pt x="876763" y="586072"/>
                </a:lnTo>
                <a:lnTo>
                  <a:pt x="876763" y="568821"/>
                </a:lnTo>
                <a:lnTo>
                  <a:pt x="897493" y="568821"/>
                </a:lnTo>
                <a:lnTo>
                  <a:pt x="897493" y="675265"/>
                </a:lnTo>
                <a:lnTo>
                  <a:pt x="877247" y="675265"/>
                </a:lnTo>
                <a:lnTo>
                  <a:pt x="877247" y="658703"/>
                </a:lnTo>
                <a:lnTo>
                  <a:pt x="875516" y="658703"/>
                </a:lnTo>
                <a:cubicBezTo>
                  <a:pt x="871776" y="665495"/>
                  <a:pt x="864146" y="677349"/>
                  <a:pt x="844737" y="677349"/>
                </a:cubicBezTo>
                <a:cubicBezTo>
                  <a:pt x="818889" y="677349"/>
                  <a:pt x="800243" y="656767"/>
                  <a:pt x="800243" y="622248"/>
                </a:cubicBezTo>
                <a:cubicBezTo>
                  <a:pt x="800243" y="587728"/>
                  <a:pt x="819168" y="567426"/>
                  <a:pt x="844886" y="567426"/>
                </a:cubicBezTo>
                <a:close/>
                <a:moveTo>
                  <a:pt x="749868" y="567426"/>
                </a:moveTo>
                <a:cubicBezTo>
                  <a:pt x="771640" y="567426"/>
                  <a:pt x="786118" y="581234"/>
                  <a:pt x="786118" y="607565"/>
                </a:cubicBezTo>
                <a:lnTo>
                  <a:pt x="786118" y="675283"/>
                </a:lnTo>
                <a:lnTo>
                  <a:pt x="765388" y="675283"/>
                </a:lnTo>
                <a:lnTo>
                  <a:pt x="765388" y="610059"/>
                </a:lnTo>
                <a:cubicBezTo>
                  <a:pt x="765388" y="594595"/>
                  <a:pt x="757199" y="585383"/>
                  <a:pt x="742796" y="585383"/>
                </a:cubicBezTo>
                <a:cubicBezTo>
                  <a:pt x="728393" y="585383"/>
                  <a:pt x="717990" y="595079"/>
                  <a:pt x="717990" y="612069"/>
                </a:cubicBezTo>
                <a:lnTo>
                  <a:pt x="717990" y="675283"/>
                </a:lnTo>
                <a:lnTo>
                  <a:pt x="697260" y="675283"/>
                </a:lnTo>
                <a:lnTo>
                  <a:pt x="697260" y="568821"/>
                </a:lnTo>
                <a:lnTo>
                  <a:pt x="717153" y="568821"/>
                </a:lnTo>
                <a:lnTo>
                  <a:pt x="717153" y="586147"/>
                </a:lnTo>
                <a:lnTo>
                  <a:pt x="718474" y="586147"/>
                </a:lnTo>
                <a:cubicBezTo>
                  <a:pt x="723387" y="574850"/>
                  <a:pt x="733864" y="567426"/>
                  <a:pt x="749868" y="567426"/>
                </a:cubicBezTo>
                <a:close/>
                <a:moveTo>
                  <a:pt x="476855" y="567426"/>
                </a:moveTo>
                <a:cubicBezTo>
                  <a:pt x="498628" y="567426"/>
                  <a:pt x="513106" y="581234"/>
                  <a:pt x="513106" y="607565"/>
                </a:cubicBezTo>
                <a:lnTo>
                  <a:pt x="513106" y="675283"/>
                </a:lnTo>
                <a:lnTo>
                  <a:pt x="492375" y="675283"/>
                </a:lnTo>
                <a:lnTo>
                  <a:pt x="492375" y="610059"/>
                </a:lnTo>
                <a:cubicBezTo>
                  <a:pt x="492375" y="594595"/>
                  <a:pt x="484187" y="585383"/>
                  <a:pt x="469784" y="585383"/>
                </a:cubicBezTo>
                <a:cubicBezTo>
                  <a:pt x="455380" y="585383"/>
                  <a:pt x="444978" y="595079"/>
                  <a:pt x="444978" y="612069"/>
                </a:cubicBezTo>
                <a:lnTo>
                  <a:pt x="444978" y="675283"/>
                </a:lnTo>
                <a:lnTo>
                  <a:pt x="424248" y="675283"/>
                </a:lnTo>
                <a:lnTo>
                  <a:pt x="424248" y="568821"/>
                </a:lnTo>
                <a:lnTo>
                  <a:pt x="444141" y="568821"/>
                </a:lnTo>
                <a:lnTo>
                  <a:pt x="444141" y="586147"/>
                </a:lnTo>
                <a:lnTo>
                  <a:pt x="445462" y="586147"/>
                </a:lnTo>
                <a:cubicBezTo>
                  <a:pt x="450375" y="574850"/>
                  <a:pt x="460852" y="567426"/>
                  <a:pt x="476855" y="567426"/>
                </a:cubicBezTo>
                <a:close/>
                <a:moveTo>
                  <a:pt x="535139" y="543308"/>
                </a:moveTo>
                <a:lnTo>
                  <a:pt x="555869" y="543308"/>
                </a:lnTo>
                <a:lnTo>
                  <a:pt x="555869" y="568821"/>
                </a:lnTo>
                <a:lnTo>
                  <a:pt x="577697" y="568821"/>
                </a:lnTo>
                <a:lnTo>
                  <a:pt x="577697" y="585457"/>
                </a:lnTo>
                <a:lnTo>
                  <a:pt x="555869" y="585457"/>
                </a:lnTo>
                <a:lnTo>
                  <a:pt x="555869" y="644020"/>
                </a:lnTo>
                <a:cubicBezTo>
                  <a:pt x="555869" y="656022"/>
                  <a:pt x="561898" y="658237"/>
                  <a:pt x="568616" y="658237"/>
                </a:cubicBezTo>
                <a:cubicBezTo>
                  <a:pt x="571947" y="658237"/>
                  <a:pt x="574515" y="657623"/>
                  <a:pt x="575892" y="657344"/>
                </a:cubicBezTo>
                <a:lnTo>
                  <a:pt x="579633" y="674464"/>
                </a:lnTo>
                <a:cubicBezTo>
                  <a:pt x="577195" y="675358"/>
                  <a:pt x="572766" y="676604"/>
                  <a:pt x="566178" y="676679"/>
                </a:cubicBezTo>
                <a:lnTo>
                  <a:pt x="566197" y="676660"/>
                </a:lnTo>
                <a:cubicBezTo>
                  <a:pt x="549840" y="677014"/>
                  <a:pt x="535064" y="667653"/>
                  <a:pt x="535139" y="648318"/>
                </a:cubicBezTo>
                <a:lnTo>
                  <a:pt x="535139" y="585457"/>
                </a:lnTo>
                <a:lnTo>
                  <a:pt x="519544" y="585457"/>
                </a:lnTo>
                <a:lnTo>
                  <a:pt x="519544" y="568821"/>
                </a:lnTo>
                <a:lnTo>
                  <a:pt x="535139" y="568821"/>
                </a:lnTo>
                <a:close/>
                <a:moveTo>
                  <a:pt x="275115" y="533315"/>
                </a:moveTo>
                <a:lnTo>
                  <a:pt x="295845" y="533315"/>
                </a:lnTo>
                <a:lnTo>
                  <a:pt x="295845" y="646160"/>
                </a:lnTo>
                <a:cubicBezTo>
                  <a:pt x="295845" y="655316"/>
                  <a:pt x="297707" y="658777"/>
                  <a:pt x="304368" y="658573"/>
                </a:cubicBezTo>
                <a:cubicBezTo>
                  <a:pt x="307978" y="658498"/>
                  <a:pt x="309430" y="658014"/>
                  <a:pt x="310881" y="657605"/>
                </a:cubicBezTo>
                <a:lnTo>
                  <a:pt x="314622" y="674167"/>
                </a:lnTo>
                <a:cubicBezTo>
                  <a:pt x="311700" y="675078"/>
                  <a:pt x="307271" y="675972"/>
                  <a:pt x="301726" y="676046"/>
                </a:cubicBezTo>
                <a:cubicBezTo>
                  <a:pt x="283787" y="676325"/>
                  <a:pt x="275115" y="667319"/>
                  <a:pt x="275115" y="650478"/>
                </a:cubicBezTo>
                <a:lnTo>
                  <a:pt x="275115" y="533334"/>
                </a:lnTo>
                <a:close/>
                <a:moveTo>
                  <a:pt x="228202" y="533315"/>
                </a:moveTo>
                <a:lnTo>
                  <a:pt x="248932" y="533315"/>
                </a:lnTo>
                <a:lnTo>
                  <a:pt x="248932" y="646160"/>
                </a:lnTo>
                <a:cubicBezTo>
                  <a:pt x="248932" y="655316"/>
                  <a:pt x="250793" y="658777"/>
                  <a:pt x="257455" y="658573"/>
                </a:cubicBezTo>
                <a:cubicBezTo>
                  <a:pt x="261065" y="658498"/>
                  <a:pt x="262517" y="658014"/>
                  <a:pt x="263968" y="657605"/>
                </a:cubicBezTo>
                <a:lnTo>
                  <a:pt x="267709" y="674167"/>
                </a:lnTo>
                <a:cubicBezTo>
                  <a:pt x="264787" y="675078"/>
                  <a:pt x="260358" y="675972"/>
                  <a:pt x="254813" y="676046"/>
                </a:cubicBezTo>
                <a:cubicBezTo>
                  <a:pt x="236874" y="676325"/>
                  <a:pt x="228202" y="667319"/>
                  <a:pt x="228202" y="650478"/>
                </a:cubicBezTo>
                <a:lnTo>
                  <a:pt x="228202" y="533334"/>
                </a:lnTo>
                <a:close/>
                <a:moveTo>
                  <a:pt x="54115" y="531398"/>
                </a:moveTo>
                <a:cubicBezTo>
                  <a:pt x="82959" y="531398"/>
                  <a:pt x="103038" y="547886"/>
                  <a:pt x="103671" y="570626"/>
                </a:cubicBezTo>
                <a:lnTo>
                  <a:pt x="83015" y="570626"/>
                </a:lnTo>
                <a:cubicBezTo>
                  <a:pt x="81489" y="557525"/>
                  <a:pt x="69914" y="549896"/>
                  <a:pt x="53631" y="549896"/>
                </a:cubicBezTo>
                <a:cubicBezTo>
                  <a:pt x="36158" y="549896"/>
                  <a:pt x="25141" y="558847"/>
                  <a:pt x="25141" y="570905"/>
                </a:cubicBezTo>
                <a:cubicBezTo>
                  <a:pt x="25085" y="584490"/>
                  <a:pt x="39842" y="589681"/>
                  <a:pt x="50933" y="592529"/>
                </a:cubicBezTo>
                <a:lnTo>
                  <a:pt x="64796" y="596139"/>
                </a:lnTo>
                <a:cubicBezTo>
                  <a:pt x="82829" y="600567"/>
                  <a:pt x="105625" y="610486"/>
                  <a:pt x="105625" y="636055"/>
                </a:cubicBezTo>
                <a:cubicBezTo>
                  <a:pt x="105625" y="660116"/>
                  <a:pt x="84913" y="677646"/>
                  <a:pt x="53092" y="677646"/>
                </a:cubicBezTo>
                <a:cubicBezTo>
                  <a:pt x="21270" y="677646"/>
                  <a:pt x="1377" y="661772"/>
                  <a:pt x="0" y="636055"/>
                </a:cubicBezTo>
                <a:lnTo>
                  <a:pt x="21493" y="636055"/>
                </a:lnTo>
                <a:cubicBezTo>
                  <a:pt x="22740" y="651501"/>
                  <a:pt x="36473" y="658851"/>
                  <a:pt x="52961" y="658851"/>
                </a:cubicBezTo>
                <a:lnTo>
                  <a:pt x="52924" y="658869"/>
                </a:lnTo>
                <a:cubicBezTo>
                  <a:pt x="71161" y="658869"/>
                  <a:pt x="84392" y="649714"/>
                  <a:pt x="84392" y="635851"/>
                </a:cubicBezTo>
                <a:cubicBezTo>
                  <a:pt x="84392" y="623234"/>
                  <a:pt x="72687" y="618246"/>
                  <a:pt x="57501" y="614227"/>
                </a:cubicBezTo>
                <a:lnTo>
                  <a:pt x="40735" y="609649"/>
                </a:lnTo>
                <a:cubicBezTo>
                  <a:pt x="17939" y="603489"/>
                  <a:pt x="3796" y="591914"/>
                  <a:pt x="3796" y="572152"/>
                </a:cubicBezTo>
                <a:cubicBezTo>
                  <a:pt x="3796" y="547681"/>
                  <a:pt x="25624" y="531398"/>
                  <a:pt x="54115" y="531398"/>
                </a:cubicBezTo>
                <a:close/>
                <a:moveTo>
                  <a:pt x="556819" y="304164"/>
                </a:moveTo>
                <a:cubicBezTo>
                  <a:pt x="555534" y="304648"/>
                  <a:pt x="554269" y="304927"/>
                  <a:pt x="553134" y="305057"/>
                </a:cubicBezTo>
                <a:lnTo>
                  <a:pt x="553599" y="359469"/>
                </a:lnTo>
                <a:cubicBezTo>
                  <a:pt x="554623" y="359786"/>
                  <a:pt x="555534" y="360326"/>
                  <a:pt x="556279" y="361033"/>
                </a:cubicBezTo>
                <a:cubicBezTo>
                  <a:pt x="557526" y="359823"/>
                  <a:pt x="559275" y="359079"/>
                  <a:pt x="561210" y="359079"/>
                </a:cubicBezTo>
                <a:cubicBezTo>
                  <a:pt x="562718" y="359079"/>
                  <a:pt x="564076" y="359544"/>
                  <a:pt x="565211" y="360288"/>
                </a:cubicBezTo>
                <a:lnTo>
                  <a:pt x="565192" y="360307"/>
                </a:lnTo>
                <a:cubicBezTo>
                  <a:pt x="565899" y="359395"/>
                  <a:pt x="566867" y="358670"/>
                  <a:pt x="567984" y="358205"/>
                </a:cubicBezTo>
                <a:close/>
                <a:moveTo>
                  <a:pt x="545039" y="303736"/>
                </a:moveTo>
                <a:lnTo>
                  <a:pt x="534060" y="357423"/>
                </a:lnTo>
                <a:cubicBezTo>
                  <a:pt x="535363" y="357851"/>
                  <a:pt x="536479" y="358614"/>
                  <a:pt x="537279" y="359600"/>
                </a:cubicBezTo>
                <a:cubicBezTo>
                  <a:pt x="538414" y="358837"/>
                  <a:pt x="539791" y="358372"/>
                  <a:pt x="541299" y="358372"/>
                </a:cubicBezTo>
                <a:cubicBezTo>
                  <a:pt x="543494" y="358372"/>
                  <a:pt x="545430" y="359339"/>
                  <a:pt x="546677" y="360810"/>
                </a:cubicBezTo>
                <a:cubicBezTo>
                  <a:pt x="547365" y="360214"/>
                  <a:pt x="548184" y="359767"/>
                  <a:pt x="549096" y="359469"/>
                </a:cubicBezTo>
                <a:lnTo>
                  <a:pt x="549096" y="305076"/>
                </a:lnTo>
                <a:cubicBezTo>
                  <a:pt x="547514" y="304722"/>
                  <a:pt x="546174" y="304256"/>
                  <a:pt x="545039" y="303736"/>
                </a:cubicBezTo>
                <a:close/>
                <a:moveTo>
                  <a:pt x="560671" y="301837"/>
                </a:moveTo>
                <a:cubicBezTo>
                  <a:pt x="559778" y="302619"/>
                  <a:pt x="558829" y="303234"/>
                  <a:pt x="557861" y="303699"/>
                </a:cubicBezTo>
                <a:lnTo>
                  <a:pt x="569063" y="357851"/>
                </a:lnTo>
                <a:cubicBezTo>
                  <a:pt x="569622" y="357721"/>
                  <a:pt x="570180" y="357627"/>
                  <a:pt x="570775" y="357627"/>
                </a:cubicBezTo>
                <a:lnTo>
                  <a:pt x="574224" y="358517"/>
                </a:lnTo>
                <a:lnTo>
                  <a:pt x="574218" y="358520"/>
                </a:lnTo>
                <a:lnTo>
                  <a:pt x="574237" y="358520"/>
                </a:lnTo>
                <a:lnTo>
                  <a:pt x="574224" y="358517"/>
                </a:lnTo>
                <a:lnTo>
                  <a:pt x="579242" y="355692"/>
                </a:lnTo>
                <a:close/>
                <a:moveTo>
                  <a:pt x="541243" y="301094"/>
                </a:moveTo>
                <a:lnTo>
                  <a:pt x="522578" y="355227"/>
                </a:lnTo>
                <a:cubicBezTo>
                  <a:pt x="524848" y="355320"/>
                  <a:pt x="526840" y="356418"/>
                  <a:pt x="528012" y="358074"/>
                </a:cubicBezTo>
                <a:cubicBezTo>
                  <a:pt x="529091" y="357423"/>
                  <a:pt x="530394" y="357032"/>
                  <a:pt x="531789" y="357032"/>
                </a:cubicBezTo>
                <a:lnTo>
                  <a:pt x="531789" y="357014"/>
                </a:lnTo>
                <a:cubicBezTo>
                  <a:pt x="532199" y="357014"/>
                  <a:pt x="532590" y="357069"/>
                  <a:pt x="532980" y="357125"/>
                </a:cubicBezTo>
                <a:lnTo>
                  <a:pt x="544016" y="303178"/>
                </a:lnTo>
                <a:cubicBezTo>
                  <a:pt x="542862" y="302526"/>
                  <a:pt x="541950" y="301837"/>
                  <a:pt x="541243" y="301094"/>
                </a:cubicBezTo>
                <a:close/>
                <a:moveTo>
                  <a:pt x="563071" y="298972"/>
                </a:moveTo>
                <a:cubicBezTo>
                  <a:pt x="562625" y="299735"/>
                  <a:pt x="562122" y="300386"/>
                  <a:pt x="561582" y="300963"/>
                </a:cubicBezTo>
                <a:lnTo>
                  <a:pt x="580433" y="355673"/>
                </a:lnTo>
                <a:cubicBezTo>
                  <a:pt x="582890" y="355822"/>
                  <a:pt x="584956" y="357144"/>
                  <a:pt x="586034" y="359042"/>
                </a:cubicBezTo>
                <a:lnTo>
                  <a:pt x="586034" y="359023"/>
                </a:lnTo>
                <a:cubicBezTo>
                  <a:pt x="587840" y="358316"/>
                  <a:pt x="589980" y="357069"/>
                  <a:pt x="591971" y="354910"/>
                </a:cubicBezTo>
                <a:lnTo>
                  <a:pt x="567090" y="304982"/>
                </a:lnTo>
                <a:cubicBezTo>
                  <a:pt x="564690" y="303363"/>
                  <a:pt x="563499" y="301000"/>
                  <a:pt x="563071" y="298972"/>
                </a:cubicBezTo>
                <a:close/>
                <a:moveTo>
                  <a:pt x="538861" y="296925"/>
                </a:moveTo>
                <a:lnTo>
                  <a:pt x="508528" y="354092"/>
                </a:lnTo>
                <a:cubicBezTo>
                  <a:pt x="510203" y="357069"/>
                  <a:pt x="512455" y="359488"/>
                  <a:pt x="515507" y="360884"/>
                </a:cubicBezTo>
                <a:cubicBezTo>
                  <a:pt x="515841" y="357981"/>
                  <a:pt x="518261" y="355692"/>
                  <a:pt x="521387" y="355302"/>
                </a:cubicBezTo>
                <a:lnTo>
                  <a:pt x="540406" y="300144"/>
                </a:lnTo>
                <a:cubicBezTo>
                  <a:pt x="539568" y="299028"/>
                  <a:pt x="539103" y="297911"/>
                  <a:pt x="538861" y="296925"/>
                </a:cubicBezTo>
                <a:close/>
                <a:moveTo>
                  <a:pt x="549394" y="257641"/>
                </a:moveTo>
                <a:lnTo>
                  <a:pt x="552520" y="257641"/>
                </a:lnTo>
                <a:lnTo>
                  <a:pt x="552520" y="275171"/>
                </a:lnTo>
                <a:lnTo>
                  <a:pt x="558958" y="275171"/>
                </a:lnTo>
                <a:lnTo>
                  <a:pt x="558958" y="283359"/>
                </a:lnTo>
                <a:lnTo>
                  <a:pt x="586668" y="298191"/>
                </a:lnTo>
                <a:lnTo>
                  <a:pt x="586668" y="298227"/>
                </a:lnTo>
                <a:lnTo>
                  <a:pt x="591915" y="298767"/>
                </a:lnTo>
                <a:lnTo>
                  <a:pt x="591767" y="300293"/>
                </a:lnTo>
                <a:lnTo>
                  <a:pt x="586723" y="299772"/>
                </a:lnTo>
                <a:cubicBezTo>
                  <a:pt x="585979" y="301336"/>
                  <a:pt x="582834" y="306788"/>
                  <a:pt x="574720" y="306974"/>
                </a:cubicBezTo>
                <a:cubicBezTo>
                  <a:pt x="572320" y="307030"/>
                  <a:pt x="570366" y="306620"/>
                  <a:pt x="568784" y="305950"/>
                </a:cubicBezTo>
                <a:lnTo>
                  <a:pt x="592734" y="354017"/>
                </a:lnTo>
                <a:cubicBezTo>
                  <a:pt x="596697" y="349104"/>
                  <a:pt x="599786" y="340153"/>
                  <a:pt x="598019" y="323834"/>
                </a:cubicBezTo>
                <a:cubicBezTo>
                  <a:pt x="598019" y="323834"/>
                  <a:pt x="595469" y="323889"/>
                  <a:pt x="594483" y="323517"/>
                </a:cubicBezTo>
                <a:cubicBezTo>
                  <a:pt x="593497" y="323145"/>
                  <a:pt x="592343" y="322438"/>
                  <a:pt x="592343" y="322438"/>
                </a:cubicBezTo>
                <a:cubicBezTo>
                  <a:pt x="592343" y="322438"/>
                  <a:pt x="595990" y="320670"/>
                  <a:pt x="601629" y="315869"/>
                </a:cubicBezTo>
                <a:cubicBezTo>
                  <a:pt x="601629" y="315869"/>
                  <a:pt x="603806" y="313785"/>
                  <a:pt x="607063" y="313524"/>
                </a:cubicBezTo>
                <a:cubicBezTo>
                  <a:pt x="607063" y="313524"/>
                  <a:pt x="609370" y="313226"/>
                  <a:pt x="610059" y="314548"/>
                </a:cubicBezTo>
                <a:cubicBezTo>
                  <a:pt x="610059" y="314548"/>
                  <a:pt x="611212" y="314473"/>
                  <a:pt x="613948" y="314082"/>
                </a:cubicBezTo>
                <a:cubicBezTo>
                  <a:pt x="616703" y="313692"/>
                  <a:pt x="618209" y="314827"/>
                  <a:pt x="618209" y="314827"/>
                </a:cubicBezTo>
                <a:lnTo>
                  <a:pt x="617670" y="317730"/>
                </a:lnTo>
                <a:cubicBezTo>
                  <a:pt x="617670" y="317730"/>
                  <a:pt x="617112" y="319293"/>
                  <a:pt x="618749" y="319870"/>
                </a:cubicBezTo>
                <a:cubicBezTo>
                  <a:pt x="618749" y="319870"/>
                  <a:pt x="619010" y="319926"/>
                  <a:pt x="619252" y="320186"/>
                </a:cubicBezTo>
                <a:lnTo>
                  <a:pt x="619214" y="320168"/>
                </a:lnTo>
                <a:cubicBezTo>
                  <a:pt x="620033" y="321023"/>
                  <a:pt x="619456" y="322401"/>
                  <a:pt x="618303" y="322661"/>
                </a:cubicBezTo>
                <a:cubicBezTo>
                  <a:pt x="618247" y="322679"/>
                  <a:pt x="618135" y="322679"/>
                  <a:pt x="618135" y="322679"/>
                </a:cubicBezTo>
                <a:lnTo>
                  <a:pt x="616163" y="322679"/>
                </a:lnTo>
                <a:lnTo>
                  <a:pt x="614953" y="327313"/>
                </a:lnTo>
                <a:cubicBezTo>
                  <a:pt x="614953" y="327313"/>
                  <a:pt x="608347" y="325527"/>
                  <a:pt x="608142" y="328914"/>
                </a:cubicBezTo>
                <a:cubicBezTo>
                  <a:pt x="607938" y="332301"/>
                  <a:pt x="610319" y="354762"/>
                  <a:pt x="606523" y="363880"/>
                </a:cubicBezTo>
                <a:cubicBezTo>
                  <a:pt x="604216" y="369425"/>
                  <a:pt x="599786" y="378488"/>
                  <a:pt x="583801" y="384517"/>
                </a:cubicBezTo>
                <a:cubicBezTo>
                  <a:pt x="586500" y="385337"/>
                  <a:pt x="588733" y="386267"/>
                  <a:pt x="589980" y="387308"/>
                </a:cubicBezTo>
                <a:cubicBezTo>
                  <a:pt x="595377" y="391831"/>
                  <a:pt x="589757" y="396762"/>
                  <a:pt x="589757" y="396762"/>
                </a:cubicBezTo>
                <a:cubicBezTo>
                  <a:pt x="587021" y="399274"/>
                  <a:pt x="581587" y="397842"/>
                  <a:pt x="581587" y="397842"/>
                </a:cubicBezTo>
                <a:lnTo>
                  <a:pt x="568560" y="395199"/>
                </a:lnTo>
                <a:cubicBezTo>
                  <a:pt x="567853" y="396725"/>
                  <a:pt x="566904" y="397656"/>
                  <a:pt x="566904" y="397656"/>
                </a:cubicBezTo>
                <a:cubicBezTo>
                  <a:pt x="564374" y="399925"/>
                  <a:pt x="561340" y="399162"/>
                  <a:pt x="561340" y="399162"/>
                </a:cubicBezTo>
                <a:lnTo>
                  <a:pt x="544332" y="395702"/>
                </a:lnTo>
                <a:cubicBezTo>
                  <a:pt x="544016" y="396427"/>
                  <a:pt x="543755" y="396874"/>
                  <a:pt x="543755" y="396874"/>
                </a:cubicBezTo>
                <a:cubicBezTo>
                  <a:pt x="541838" y="400056"/>
                  <a:pt x="538321" y="399051"/>
                  <a:pt x="538321" y="399051"/>
                </a:cubicBezTo>
                <a:lnTo>
                  <a:pt x="511431" y="393041"/>
                </a:lnTo>
                <a:cubicBezTo>
                  <a:pt x="506183" y="390621"/>
                  <a:pt x="507858" y="385838"/>
                  <a:pt x="507858" y="385838"/>
                </a:cubicBezTo>
                <a:cubicBezTo>
                  <a:pt x="509198" y="382451"/>
                  <a:pt x="510780" y="381168"/>
                  <a:pt x="512064" y="380740"/>
                </a:cubicBezTo>
                <a:cubicBezTo>
                  <a:pt x="511338" y="380256"/>
                  <a:pt x="510668" y="379754"/>
                  <a:pt x="510054" y="379289"/>
                </a:cubicBezTo>
                <a:cubicBezTo>
                  <a:pt x="498517" y="370672"/>
                  <a:pt x="497047" y="361200"/>
                  <a:pt x="495149" y="346871"/>
                </a:cubicBezTo>
                <a:cubicBezTo>
                  <a:pt x="495149" y="346871"/>
                  <a:pt x="494534" y="341977"/>
                  <a:pt x="494553" y="337083"/>
                </a:cubicBezTo>
                <a:cubicBezTo>
                  <a:pt x="494571" y="332412"/>
                  <a:pt x="495278" y="327741"/>
                  <a:pt x="492729" y="327444"/>
                </a:cubicBezTo>
                <a:cubicBezTo>
                  <a:pt x="492729" y="327444"/>
                  <a:pt x="491873" y="327015"/>
                  <a:pt x="487537" y="328076"/>
                </a:cubicBezTo>
                <a:lnTo>
                  <a:pt x="486123" y="323536"/>
                </a:lnTo>
                <a:cubicBezTo>
                  <a:pt x="486123" y="323536"/>
                  <a:pt x="482476" y="324429"/>
                  <a:pt x="482476" y="322308"/>
                </a:cubicBezTo>
                <a:cubicBezTo>
                  <a:pt x="482476" y="322308"/>
                  <a:pt x="482605" y="321079"/>
                  <a:pt x="484411" y="320130"/>
                </a:cubicBezTo>
                <a:cubicBezTo>
                  <a:pt x="484411" y="320130"/>
                  <a:pt x="484597" y="319181"/>
                  <a:pt x="484169" y="318195"/>
                </a:cubicBezTo>
                <a:cubicBezTo>
                  <a:pt x="483741" y="317209"/>
                  <a:pt x="483108" y="315050"/>
                  <a:pt x="485472" y="314919"/>
                </a:cubicBezTo>
                <a:cubicBezTo>
                  <a:pt x="487835" y="314790"/>
                  <a:pt x="488077" y="314752"/>
                  <a:pt x="491799" y="315199"/>
                </a:cubicBezTo>
                <a:cubicBezTo>
                  <a:pt x="491799" y="315199"/>
                  <a:pt x="492487" y="313561"/>
                  <a:pt x="495372" y="313933"/>
                </a:cubicBezTo>
                <a:cubicBezTo>
                  <a:pt x="498256" y="314306"/>
                  <a:pt x="499503" y="315367"/>
                  <a:pt x="500917" y="316371"/>
                </a:cubicBezTo>
                <a:cubicBezTo>
                  <a:pt x="501252" y="316613"/>
                  <a:pt x="508752" y="321972"/>
                  <a:pt x="509979" y="322028"/>
                </a:cubicBezTo>
                <a:cubicBezTo>
                  <a:pt x="509979" y="322028"/>
                  <a:pt x="509737" y="322866"/>
                  <a:pt x="507282" y="323480"/>
                </a:cubicBezTo>
                <a:cubicBezTo>
                  <a:pt x="507282" y="323480"/>
                  <a:pt x="505830" y="323834"/>
                  <a:pt x="504397" y="323834"/>
                </a:cubicBezTo>
                <a:cubicBezTo>
                  <a:pt x="504397" y="323834"/>
                  <a:pt x="502369" y="341549"/>
                  <a:pt x="507858" y="352882"/>
                </a:cubicBezTo>
                <a:lnTo>
                  <a:pt x="536498" y="298898"/>
                </a:lnTo>
                <a:cubicBezTo>
                  <a:pt x="531399" y="303791"/>
                  <a:pt x="525034" y="302750"/>
                  <a:pt x="525034" y="302750"/>
                </a:cubicBezTo>
                <a:cubicBezTo>
                  <a:pt x="513887" y="301391"/>
                  <a:pt x="512436" y="294059"/>
                  <a:pt x="512250" y="292105"/>
                </a:cubicBezTo>
                <a:lnTo>
                  <a:pt x="508603" y="291733"/>
                </a:lnTo>
                <a:lnTo>
                  <a:pt x="508752" y="290207"/>
                </a:lnTo>
                <a:lnTo>
                  <a:pt x="513999" y="290746"/>
                </a:lnTo>
                <a:lnTo>
                  <a:pt x="543624" y="283359"/>
                </a:lnTo>
                <a:lnTo>
                  <a:pt x="543624" y="275153"/>
                </a:lnTo>
                <a:lnTo>
                  <a:pt x="549394" y="275153"/>
                </a:lnTo>
                <a:lnTo>
                  <a:pt x="549394" y="272659"/>
                </a:lnTo>
                <a:cubicBezTo>
                  <a:pt x="548723" y="272342"/>
                  <a:pt x="543922" y="270277"/>
                  <a:pt x="533129" y="269607"/>
                </a:cubicBezTo>
                <a:cubicBezTo>
                  <a:pt x="521461" y="268900"/>
                  <a:pt x="512920" y="269197"/>
                  <a:pt x="512920" y="269197"/>
                </a:cubicBezTo>
                <a:cubicBezTo>
                  <a:pt x="512920" y="269197"/>
                  <a:pt x="513813" y="265606"/>
                  <a:pt x="523974" y="263726"/>
                </a:cubicBezTo>
                <a:cubicBezTo>
                  <a:pt x="534116" y="261847"/>
                  <a:pt x="537037" y="265364"/>
                  <a:pt x="549394" y="261828"/>
                </a:cubicBezTo>
                <a:close/>
                <a:moveTo>
                  <a:pt x="454468" y="184341"/>
                </a:moveTo>
                <a:cubicBezTo>
                  <a:pt x="453166" y="184824"/>
                  <a:pt x="451901" y="185104"/>
                  <a:pt x="450765" y="185234"/>
                </a:cubicBezTo>
                <a:lnTo>
                  <a:pt x="451230" y="239646"/>
                </a:lnTo>
                <a:cubicBezTo>
                  <a:pt x="452254" y="239981"/>
                  <a:pt x="453184" y="240521"/>
                  <a:pt x="453910" y="241228"/>
                </a:cubicBezTo>
                <a:cubicBezTo>
                  <a:pt x="455157" y="240019"/>
                  <a:pt x="456906" y="239274"/>
                  <a:pt x="458842" y="239274"/>
                </a:cubicBezTo>
                <a:cubicBezTo>
                  <a:pt x="460349" y="239274"/>
                  <a:pt x="461707" y="239721"/>
                  <a:pt x="462842" y="240484"/>
                </a:cubicBezTo>
                <a:cubicBezTo>
                  <a:pt x="463550" y="239572"/>
                  <a:pt x="464517" y="238828"/>
                  <a:pt x="465634" y="238381"/>
                </a:cubicBezTo>
                <a:close/>
                <a:moveTo>
                  <a:pt x="442671" y="183913"/>
                </a:moveTo>
                <a:lnTo>
                  <a:pt x="431691" y="237600"/>
                </a:lnTo>
                <a:cubicBezTo>
                  <a:pt x="432975" y="238027"/>
                  <a:pt x="434092" y="238772"/>
                  <a:pt x="434892" y="239777"/>
                </a:cubicBezTo>
                <a:cubicBezTo>
                  <a:pt x="436027" y="239014"/>
                  <a:pt x="437422" y="238549"/>
                  <a:pt x="438930" y="238549"/>
                </a:cubicBezTo>
                <a:cubicBezTo>
                  <a:pt x="441126" y="238549"/>
                  <a:pt x="443042" y="239516"/>
                  <a:pt x="444308" y="240986"/>
                </a:cubicBezTo>
                <a:cubicBezTo>
                  <a:pt x="444996" y="240409"/>
                  <a:pt x="445816" y="239944"/>
                  <a:pt x="446727" y="239646"/>
                </a:cubicBezTo>
                <a:lnTo>
                  <a:pt x="446727" y="185252"/>
                </a:lnTo>
                <a:cubicBezTo>
                  <a:pt x="445146" y="184899"/>
                  <a:pt x="443806" y="184433"/>
                  <a:pt x="442671" y="183913"/>
                </a:cubicBezTo>
                <a:close/>
                <a:moveTo>
                  <a:pt x="458320" y="182033"/>
                </a:moveTo>
                <a:cubicBezTo>
                  <a:pt x="457428" y="182814"/>
                  <a:pt x="456478" y="183429"/>
                  <a:pt x="455511" y="183894"/>
                </a:cubicBezTo>
                <a:lnTo>
                  <a:pt x="466694" y="238046"/>
                </a:lnTo>
                <a:cubicBezTo>
                  <a:pt x="467253" y="237916"/>
                  <a:pt x="467811" y="237823"/>
                  <a:pt x="468406" y="237823"/>
                </a:cubicBezTo>
                <a:cubicBezTo>
                  <a:pt x="469672" y="237823"/>
                  <a:pt x="470844" y="238158"/>
                  <a:pt x="471868" y="238716"/>
                </a:cubicBezTo>
                <a:cubicBezTo>
                  <a:pt x="472966" y="237153"/>
                  <a:pt x="474790" y="236092"/>
                  <a:pt x="476892" y="235887"/>
                </a:cubicBezTo>
                <a:close/>
                <a:moveTo>
                  <a:pt x="438874" y="181307"/>
                </a:moveTo>
                <a:lnTo>
                  <a:pt x="420210" y="235422"/>
                </a:lnTo>
                <a:cubicBezTo>
                  <a:pt x="422480" y="235515"/>
                  <a:pt x="424471" y="236613"/>
                  <a:pt x="425643" y="238269"/>
                </a:cubicBezTo>
                <a:cubicBezTo>
                  <a:pt x="426723" y="237600"/>
                  <a:pt x="428025" y="237208"/>
                  <a:pt x="429420" y="237208"/>
                </a:cubicBezTo>
                <a:cubicBezTo>
                  <a:pt x="429830" y="237208"/>
                  <a:pt x="430221" y="237264"/>
                  <a:pt x="430612" y="237320"/>
                </a:cubicBezTo>
                <a:lnTo>
                  <a:pt x="441628" y="183392"/>
                </a:lnTo>
                <a:cubicBezTo>
                  <a:pt x="440493" y="182740"/>
                  <a:pt x="439581" y="182033"/>
                  <a:pt x="438874" y="181307"/>
                </a:cubicBezTo>
                <a:close/>
                <a:moveTo>
                  <a:pt x="460702" y="179167"/>
                </a:moveTo>
                <a:cubicBezTo>
                  <a:pt x="460256" y="179930"/>
                  <a:pt x="459735" y="180581"/>
                  <a:pt x="459214" y="181158"/>
                </a:cubicBezTo>
                <a:lnTo>
                  <a:pt x="478065" y="235869"/>
                </a:lnTo>
                <a:cubicBezTo>
                  <a:pt x="480502" y="236017"/>
                  <a:pt x="482587" y="237339"/>
                  <a:pt x="483666" y="239237"/>
                </a:cubicBezTo>
                <a:cubicBezTo>
                  <a:pt x="485471" y="238530"/>
                  <a:pt x="487592" y="237283"/>
                  <a:pt x="489602" y="235124"/>
                </a:cubicBezTo>
                <a:lnTo>
                  <a:pt x="464722" y="185196"/>
                </a:lnTo>
                <a:cubicBezTo>
                  <a:pt x="462322" y="183559"/>
                  <a:pt x="461130" y="181214"/>
                  <a:pt x="460702" y="179167"/>
                </a:cubicBezTo>
                <a:close/>
                <a:moveTo>
                  <a:pt x="436492" y="177102"/>
                </a:moveTo>
                <a:lnTo>
                  <a:pt x="406160" y="234269"/>
                </a:lnTo>
                <a:cubicBezTo>
                  <a:pt x="407816" y="237246"/>
                  <a:pt x="410086" y="239683"/>
                  <a:pt x="413138" y="241079"/>
                </a:cubicBezTo>
                <a:cubicBezTo>
                  <a:pt x="413454" y="238176"/>
                  <a:pt x="415892" y="235869"/>
                  <a:pt x="419000" y="235478"/>
                </a:cubicBezTo>
                <a:lnTo>
                  <a:pt x="438018" y="180321"/>
                </a:lnTo>
                <a:cubicBezTo>
                  <a:pt x="437199" y="179204"/>
                  <a:pt x="436734" y="178088"/>
                  <a:pt x="436492" y="177102"/>
                </a:cubicBezTo>
                <a:close/>
                <a:moveTo>
                  <a:pt x="447062" y="137818"/>
                </a:moveTo>
                <a:lnTo>
                  <a:pt x="450189" y="137818"/>
                </a:lnTo>
                <a:lnTo>
                  <a:pt x="450189" y="155329"/>
                </a:lnTo>
                <a:lnTo>
                  <a:pt x="456627" y="155329"/>
                </a:lnTo>
                <a:lnTo>
                  <a:pt x="456627" y="163536"/>
                </a:lnTo>
                <a:lnTo>
                  <a:pt x="484336" y="178349"/>
                </a:lnTo>
                <a:lnTo>
                  <a:pt x="484336" y="178404"/>
                </a:lnTo>
                <a:lnTo>
                  <a:pt x="489584" y="178944"/>
                </a:lnTo>
                <a:lnTo>
                  <a:pt x="489435" y="180470"/>
                </a:lnTo>
                <a:lnTo>
                  <a:pt x="484373" y="179949"/>
                </a:lnTo>
                <a:cubicBezTo>
                  <a:pt x="483647" y="181512"/>
                  <a:pt x="480502" y="186964"/>
                  <a:pt x="472370" y="187150"/>
                </a:cubicBezTo>
                <a:cubicBezTo>
                  <a:pt x="469951" y="187206"/>
                  <a:pt x="468016" y="186797"/>
                  <a:pt x="466434" y="186127"/>
                </a:cubicBezTo>
                <a:lnTo>
                  <a:pt x="490384" y="234194"/>
                </a:lnTo>
                <a:cubicBezTo>
                  <a:pt x="494329" y="229281"/>
                  <a:pt x="497418" y="220349"/>
                  <a:pt x="495669" y="204029"/>
                </a:cubicBezTo>
                <a:cubicBezTo>
                  <a:pt x="495669" y="204029"/>
                  <a:pt x="493119" y="204084"/>
                  <a:pt x="492133" y="203694"/>
                </a:cubicBezTo>
                <a:cubicBezTo>
                  <a:pt x="491129" y="203321"/>
                  <a:pt x="489974" y="202614"/>
                  <a:pt x="489974" y="202614"/>
                </a:cubicBezTo>
                <a:cubicBezTo>
                  <a:pt x="489974" y="202614"/>
                  <a:pt x="493622" y="200866"/>
                  <a:pt x="499260" y="196045"/>
                </a:cubicBezTo>
                <a:cubicBezTo>
                  <a:pt x="499260" y="196045"/>
                  <a:pt x="501438" y="193961"/>
                  <a:pt x="504695" y="193701"/>
                </a:cubicBezTo>
                <a:cubicBezTo>
                  <a:pt x="504695" y="193701"/>
                  <a:pt x="507002" y="193421"/>
                  <a:pt x="507690" y="194743"/>
                </a:cubicBezTo>
                <a:cubicBezTo>
                  <a:pt x="507690" y="194743"/>
                  <a:pt x="508844" y="194668"/>
                  <a:pt x="511579" y="194278"/>
                </a:cubicBezTo>
                <a:cubicBezTo>
                  <a:pt x="514334" y="193887"/>
                  <a:pt x="515841" y="195022"/>
                  <a:pt x="515841" y="195022"/>
                </a:cubicBezTo>
                <a:lnTo>
                  <a:pt x="515302" y="197925"/>
                </a:lnTo>
                <a:cubicBezTo>
                  <a:pt x="515302" y="197925"/>
                  <a:pt x="514743" y="199488"/>
                  <a:pt x="516380" y="200065"/>
                </a:cubicBezTo>
                <a:cubicBezTo>
                  <a:pt x="516380" y="200065"/>
                  <a:pt x="516622" y="200121"/>
                  <a:pt x="516883" y="200382"/>
                </a:cubicBezTo>
                <a:cubicBezTo>
                  <a:pt x="517683" y="201237"/>
                  <a:pt x="517106" y="202596"/>
                  <a:pt x="515953" y="202875"/>
                </a:cubicBezTo>
                <a:cubicBezTo>
                  <a:pt x="515897" y="202875"/>
                  <a:pt x="515785" y="202893"/>
                  <a:pt x="515785" y="202893"/>
                </a:cubicBezTo>
                <a:lnTo>
                  <a:pt x="513813" y="202893"/>
                </a:lnTo>
                <a:lnTo>
                  <a:pt x="512622" y="207527"/>
                </a:lnTo>
                <a:cubicBezTo>
                  <a:pt x="512622" y="207527"/>
                  <a:pt x="505997" y="205740"/>
                  <a:pt x="505811" y="209127"/>
                </a:cubicBezTo>
                <a:cubicBezTo>
                  <a:pt x="505606" y="212514"/>
                  <a:pt x="507969" y="234976"/>
                  <a:pt x="504192" y="244094"/>
                </a:cubicBezTo>
                <a:cubicBezTo>
                  <a:pt x="501884" y="249639"/>
                  <a:pt x="497455" y="258702"/>
                  <a:pt x="481470" y="264731"/>
                </a:cubicBezTo>
                <a:cubicBezTo>
                  <a:pt x="484187" y="265550"/>
                  <a:pt x="486402" y="266481"/>
                  <a:pt x="487648" y="267541"/>
                </a:cubicBezTo>
                <a:cubicBezTo>
                  <a:pt x="493027" y="272045"/>
                  <a:pt x="487425" y="276976"/>
                  <a:pt x="487425" y="276976"/>
                </a:cubicBezTo>
                <a:cubicBezTo>
                  <a:pt x="484671" y="279488"/>
                  <a:pt x="479256" y="278056"/>
                  <a:pt x="479256" y="278056"/>
                </a:cubicBezTo>
                <a:lnTo>
                  <a:pt x="466210" y="275413"/>
                </a:lnTo>
                <a:cubicBezTo>
                  <a:pt x="465503" y="276920"/>
                  <a:pt x="464554" y="277870"/>
                  <a:pt x="464554" y="277870"/>
                </a:cubicBezTo>
                <a:cubicBezTo>
                  <a:pt x="462024" y="280139"/>
                  <a:pt x="458990" y="279358"/>
                  <a:pt x="458990" y="279358"/>
                </a:cubicBezTo>
                <a:lnTo>
                  <a:pt x="441982" y="275916"/>
                </a:lnTo>
                <a:cubicBezTo>
                  <a:pt x="441647" y="276623"/>
                  <a:pt x="441386" y="277088"/>
                  <a:pt x="441386" y="277088"/>
                </a:cubicBezTo>
                <a:cubicBezTo>
                  <a:pt x="439488" y="280270"/>
                  <a:pt x="435971" y="279265"/>
                  <a:pt x="435971" y="279265"/>
                </a:cubicBezTo>
                <a:lnTo>
                  <a:pt x="409081" y="273273"/>
                </a:lnTo>
                <a:cubicBezTo>
                  <a:pt x="403833" y="270853"/>
                  <a:pt x="405508" y="266071"/>
                  <a:pt x="405508" y="266071"/>
                </a:cubicBezTo>
                <a:cubicBezTo>
                  <a:pt x="406867" y="262665"/>
                  <a:pt x="408430" y="261382"/>
                  <a:pt x="409733" y="260972"/>
                </a:cubicBezTo>
                <a:cubicBezTo>
                  <a:pt x="408988" y="260470"/>
                  <a:pt x="408318" y="259967"/>
                  <a:pt x="407704" y="259521"/>
                </a:cubicBezTo>
                <a:cubicBezTo>
                  <a:pt x="396167" y="250905"/>
                  <a:pt x="394715" y="241433"/>
                  <a:pt x="392817" y="227104"/>
                </a:cubicBezTo>
                <a:cubicBezTo>
                  <a:pt x="392817" y="227104"/>
                  <a:pt x="392203" y="222191"/>
                  <a:pt x="392221" y="217297"/>
                </a:cubicBezTo>
                <a:cubicBezTo>
                  <a:pt x="392240" y="212607"/>
                  <a:pt x="392947" y="207955"/>
                  <a:pt x="390398" y="207658"/>
                </a:cubicBezTo>
                <a:cubicBezTo>
                  <a:pt x="390398" y="207658"/>
                  <a:pt x="389560" y="207229"/>
                  <a:pt x="385206" y="208290"/>
                </a:cubicBezTo>
                <a:lnTo>
                  <a:pt x="383792" y="203731"/>
                </a:lnTo>
                <a:cubicBezTo>
                  <a:pt x="383792" y="203731"/>
                  <a:pt x="380144" y="204624"/>
                  <a:pt x="380144" y="202503"/>
                </a:cubicBezTo>
                <a:cubicBezTo>
                  <a:pt x="380144" y="202503"/>
                  <a:pt x="380293" y="201275"/>
                  <a:pt x="382079" y="200326"/>
                </a:cubicBezTo>
                <a:cubicBezTo>
                  <a:pt x="382079" y="200326"/>
                  <a:pt x="382303" y="199377"/>
                  <a:pt x="381856" y="198390"/>
                </a:cubicBezTo>
                <a:cubicBezTo>
                  <a:pt x="381410" y="197404"/>
                  <a:pt x="380777" y="195264"/>
                  <a:pt x="383140" y="195133"/>
                </a:cubicBezTo>
                <a:cubicBezTo>
                  <a:pt x="385522" y="195004"/>
                  <a:pt x="385764" y="194948"/>
                  <a:pt x="389467" y="195394"/>
                </a:cubicBezTo>
                <a:cubicBezTo>
                  <a:pt x="389467" y="195394"/>
                  <a:pt x="390175" y="193775"/>
                  <a:pt x="393059" y="194147"/>
                </a:cubicBezTo>
                <a:cubicBezTo>
                  <a:pt x="395943" y="194501"/>
                  <a:pt x="397172" y="195561"/>
                  <a:pt x="398586" y="196566"/>
                </a:cubicBezTo>
                <a:cubicBezTo>
                  <a:pt x="398920" y="196808"/>
                  <a:pt x="406438" y="202168"/>
                  <a:pt x="407667" y="202224"/>
                </a:cubicBezTo>
                <a:cubicBezTo>
                  <a:pt x="407667" y="202224"/>
                  <a:pt x="407406" y="203061"/>
                  <a:pt x="404950" y="203657"/>
                </a:cubicBezTo>
                <a:cubicBezTo>
                  <a:pt x="404950" y="203657"/>
                  <a:pt x="403499" y="204029"/>
                  <a:pt x="402065" y="204029"/>
                </a:cubicBezTo>
                <a:cubicBezTo>
                  <a:pt x="402065" y="204029"/>
                  <a:pt x="400037" y="221744"/>
                  <a:pt x="405527" y="233078"/>
                </a:cubicBezTo>
                <a:lnTo>
                  <a:pt x="434166" y="179093"/>
                </a:lnTo>
                <a:cubicBezTo>
                  <a:pt x="429049" y="183987"/>
                  <a:pt x="422703" y="182945"/>
                  <a:pt x="422703" y="182945"/>
                </a:cubicBezTo>
                <a:cubicBezTo>
                  <a:pt x="411556" y="181586"/>
                  <a:pt x="410104" y="174236"/>
                  <a:pt x="409919" y="172301"/>
                </a:cubicBezTo>
                <a:lnTo>
                  <a:pt x="406252" y="171910"/>
                </a:lnTo>
                <a:lnTo>
                  <a:pt x="406420" y="170383"/>
                </a:lnTo>
                <a:lnTo>
                  <a:pt x="411668" y="170923"/>
                </a:lnTo>
                <a:lnTo>
                  <a:pt x="441293" y="163536"/>
                </a:lnTo>
                <a:lnTo>
                  <a:pt x="441293" y="155329"/>
                </a:lnTo>
                <a:lnTo>
                  <a:pt x="447062" y="155329"/>
                </a:lnTo>
                <a:lnTo>
                  <a:pt x="447062" y="152835"/>
                </a:lnTo>
                <a:cubicBezTo>
                  <a:pt x="446411" y="152519"/>
                  <a:pt x="441610" y="150454"/>
                  <a:pt x="430817" y="149784"/>
                </a:cubicBezTo>
                <a:cubicBezTo>
                  <a:pt x="419149" y="149058"/>
                  <a:pt x="410607" y="149355"/>
                  <a:pt x="410607" y="149355"/>
                </a:cubicBezTo>
                <a:cubicBezTo>
                  <a:pt x="410607" y="149355"/>
                  <a:pt x="411482" y="145783"/>
                  <a:pt x="421643" y="143903"/>
                </a:cubicBezTo>
                <a:cubicBezTo>
                  <a:pt x="431784" y="142024"/>
                  <a:pt x="434706" y="145541"/>
                  <a:pt x="447062" y="142005"/>
                </a:cubicBezTo>
                <a:close/>
                <a:moveTo>
                  <a:pt x="418758" y="85397"/>
                </a:moveTo>
                <a:lnTo>
                  <a:pt x="418796" y="85452"/>
                </a:lnTo>
                <a:lnTo>
                  <a:pt x="418749" y="85423"/>
                </a:lnTo>
                <a:close/>
                <a:moveTo>
                  <a:pt x="356362" y="69430"/>
                </a:moveTo>
                <a:cubicBezTo>
                  <a:pt x="355078" y="69914"/>
                  <a:pt x="353813" y="70193"/>
                  <a:pt x="352678" y="70323"/>
                </a:cubicBezTo>
                <a:lnTo>
                  <a:pt x="353143" y="124736"/>
                </a:lnTo>
                <a:cubicBezTo>
                  <a:pt x="354166" y="125052"/>
                  <a:pt x="355078" y="125592"/>
                  <a:pt x="355823" y="126299"/>
                </a:cubicBezTo>
                <a:cubicBezTo>
                  <a:pt x="357069" y="125090"/>
                  <a:pt x="358819" y="124345"/>
                  <a:pt x="360754" y="124345"/>
                </a:cubicBezTo>
                <a:cubicBezTo>
                  <a:pt x="362262" y="124345"/>
                  <a:pt x="363620" y="124810"/>
                  <a:pt x="364755" y="125555"/>
                </a:cubicBezTo>
                <a:lnTo>
                  <a:pt x="364736" y="125574"/>
                </a:lnTo>
                <a:cubicBezTo>
                  <a:pt x="365443" y="124662"/>
                  <a:pt x="366411" y="123936"/>
                  <a:pt x="367528" y="123470"/>
                </a:cubicBezTo>
                <a:close/>
                <a:moveTo>
                  <a:pt x="344583" y="69002"/>
                </a:moveTo>
                <a:lnTo>
                  <a:pt x="333604" y="122689"/>
                </a:lnTo>
                <a:cubicBezTo>
                  <a:pt x="334906" y="123117"/>
                  <a:pt x="336023" y="123880"/>
                  <a:pt x="336823" y="124866"/>
                </a:cubicBezTo>
                <a:cubicBezTo>
                  <a:pt x="337958" y="124103"/>
                  <a:pt x="339335" y="123638"/>
                  <a:pt x="340842" y="123638"/>
                </a:cubicBezTo>
                <a:cubicBezTo>
                  <a:pt x="343038" y="123638"/>
                  <a:pt x="344974" y="124606"/>
                  <a:pt x="346221" y="126076"/>
                </a:cubicBezTo>
                <a:cubicBezTo>
                  <a:pt x="346909" y="125480"/>
                  <a:pt x="347728" y="125034"/>
                  <a:pt x="348640" y="124736"/>
                </a:cubicBezTo>
                <a:lnTo>
                  <a:pt x="348640" y="70342"/>
                </a:lnTo>
                <a:cubicBezTo>
                  <a:pt x="347058" y="69988"/>
                  <a:pt x="345737" y="69523"/>
                  <a:pt x="344583" y="69002"/>
                </a:cubicBezTo>
                <a:close/>
                <a:moveTo>
                  <a:pt x="360214" y="67104"/>
                </a:moveTo>
                <a:cubicBezTo>
                  <a:pt x="359321" y="67885"/>
                  <a:pt x="358372" y="68500"/>
                  <a:pt x="357405" y="68965"/>
                </a:cubicBezTo>
                <a:lnTo>
                  <a:pt x="368607" y="123117"/>
                </a:lnTo>
                <a:cubicBezTo>
                  <a:pt x="369165" y="122986"/>
                  <a:pt x="369724" y="122894"/>
                  <a:pt x="370319" y="122894"/>
                </a:cubicBezTo>
                <a:lnTo>
                  <a:pt x="373767" y="123783"/>
                </a:lnTo>
                <a:lnTo>
                  <a:pt x="373762" y="123787"/>
                </a:lnTo>
                <a:lnTo>
                  <a:pt x="373780" y="123787"/>
                </a:lnTo>
                <a:lnTo>
                  <a:pt x="373767" y="123783"/>
                </a:lnTo>
                <a:lnTo>
                  <a:pt x="378786" y="120958"/>
                </a:lnTo>
                <a:close/>
                <a:moveTo>
                  <a:pt x="340786" y="66359"/>
                </a:moveTo>
                <a:lnTo>
                  <a:pt x="322122" y="120493"/>
                </a:lnTo>
                <a:cubicBezTo>
                  <a:pt x="324392" y="120586"/>
                  <a:pt x="326383" y="121684"/>
                  <a:pt x="327556" y="123340"/>
                </a:cubicBezTo>
                <a:cubicBezTo>
                  <a:pt x="328635" y="122689"/>
                  <a:pt x="329938" y="122298"/>
                  <a:pt x="331333" y="122298"/>
                </a:cubicBezTo>
                <a:lnTo>
                  <a:pt x="331333" y="122279"/>
                </a:lnTo>
                <a:cubicBezTo>
                  <a:pt x="331743" y="122279"/>
                  <a:pt x="332133" y="122335"/>
                  <a:pt x="332524" y="122391"/>
                </a:cubicBezTo>
                <a:lnTo>
                  <a:pt x="343559" y="68444"/>
                </a:lnTo>
                <a:cubicBezTo>
                  <a:pt x="342406" y="67792"/>
                  <a:pt x="341494" y="67104"/>
                  <a:pt x="340786" y="66359"/>
                </a:cubicBezTo>
                <a:close/>
                <a:moveTo>
                  <a:pt x="362615" y="64238"/>
                </a:moveTo>
                <a:cubicBezTo>
                  <a:pt x="362168" y="65001"/>
                  <a:pt x="361666" y="65652"/>
                  <a:pt x="361126" y="66229"/>
                </a:cubicBezTo>
                <a:lnTo>
                  <a:pt x="379977" y="120940"/>
                </a:lnTo>
                <a:cubicBezTo>
                  <a:pt x="382433" y="121088"/>
                  <a:pt x="384499" y="122410"/>
                  <a:pt x="385578" y="124308"/>
                </a:cubicBezTo>
                <a:lnTo>
                  <a:pt x="385578" y="124289"/>
                </a:lnTo>
                <a:cubicBezTo>
                  <a:pt x="387384" y="123582"/>
                  <a:pt x="389524" y="122335"/>
                  <a:pt x="391515" y="120177"/>
                </a:cubicBezTo>
                <a:lnTo>
                  <a:pt x="366634" y="70249"/>
                </a:lnTo>
                <a:cubicBezTo>
                  <a:pt x="364234" y="68630"/>
                  <a:pt x="363043" y="66267"/>
                  <a:pt x="362615" y="64238"/>
                </a:cubicBezTo>
                <a:close/>
                <a:moveTo>
                  <a:pt x="338405" y="62191"/>
                </a:moveTo>
                <a:lnTo>
                  <a:pt x="308072" y="119358"/>
                </a:lnTo>
                <a:cubicBezTo>
                  <a:pt x="309746" y="122335"/>
                  <a:pt x="311998" y="124754"/>
                  <a:pt x="315051" y="126150"/>
                </a:cubicBezTo>
                <a:cubicBezTo>
                  <a:pt x="315385" y="123247"/>
                  <a:pt x="317804" y="120958"/>
                  <a:pt x="320931" y="120567"/>
                </a:cubicBezTo>
                <a:lnTo>
                  <a:pt x="339949" y="65410"/>
                </a:lnTo>
                <a:cubicBezTo>
                  <a:pt x="339112" y="64294"/>
                  <a:pt x="338646" y="63178"/>
                  <a:pt x="338405" y="62191"/>
                </a:cubicBezTo>
                <a:close/>
                <a:moveTo>
                  <a:pt x="348938" y="22870"/>
                </a:moveTo>
                <a:lnTo>
                  <a:pt x="352064" y="22870"/>
                </a:lnTo>
                <a:lnTo>
                  <a:pt x="352064" y="40437"/>
                </a:lnTo>
                <a:lnTo>
                  <a:pt x="358502" y="40437"/>
                </a:lnTo>
                <a:lnTo>
                  <a:pt x="358502" y="48625"/>
                </a:lnTo>
                <a:lnTo>
                  <a:pt x="386211" y="63456"/>
                </a:lnTo>
                <a:lnTo>
                  <a:pt x="386211" y="63494"/>
                </a:lnTo>
                <a:lnTo>
                  <a:pt x="391459" y="64033"/>
                </a:lnTo>
                <a:lnTo>
                  <a:pt x="391310" y="65560"/>
                </a:lnTo>
                <a:lnTo>
                  <a:pt x="386267" y="65038"/>
                </a:lnTo>
                <a:cubicBezTo>
                  <a:pt x="385522" y="66601"/>
                  <a:pt x="382377" y="72054"/>
                  <a:pt x="374264" y="72240"/>
                </a:cubicBezTo>
                <a:cubicBezTo>
                  <a:pt x="371864" y="72296"/>
                  <a:pt x="369910" y="71887"/>
                  <a:pt x="368328" y="71216"/>
                </a:cubicBezTo>
                <a:lnTo>
                  <a:pt x="392278" y="119284"/>
                </a:lnTo>
                <a:cubicBezTo>
                  <a:pt x="396241" y="114371"/>
                  <a:pt x="399330" y="105420"/>
                  <a:pt x="397563" y="89099"/>
                </a:cubicBezTo>
                <a:cubicBezTo>
                  <a:pt x="397563" y="89099"/>
                  <a:pt x="395013" y="89155"/>
                  <a:pt x="394027" y="88784"/>
                </a:cubicBezTo>
                <a:cubicBezTo>
                  <a:pt x="393040" y="88411"/>
                  <a:pt x="391887" y="87704"/>
                  <a:pt x="391887" y="87704"/>
                </a:cubicBezTo>
                <a:cubicBezTo>
                  <a:pt x="391887" y="87704"/>
                  <a:pt x="395534" y="85936"/>
                  <a:pt x="401173" y="81135"/>
                </a:cubicBezTo>
                <a:cubicBezTo>
                  <a:pt x="401173" y="81135"/>
                  <a:pt x="403350" y="79051"/>
                  <a:pt x="406606" y="78790"/>
                </a:cubicBezTo>
                <a:cubicBezTo>
                  <a:pt x="406606" y="78790"/>
                  <a:pt x="408914" y="78492"/>
                  <a:pt x="409603" y="79814"/>
                </a:cubicBezTo>
                <a:cubicBezTo>
                  <a:pt x="409603" y="79814"/>
                  <a:pt x="410756" y="79739"/>
                  <a:pt x="413492" y="79349"/>
                </a:cubicBezTo>
                <a:cubicBezTo>
                  <a:pt x="416246" y="78958"/>
                  <a:pt x="417753" y="80093"/>
                  <a:pt x="417753" y="80093"/>
                </a:cubicBezTo>
                <a:lnTo>
                  <a:pt x="417214" y="82996"/>
                </a:lnTo>
                <a:cubicBezTo>
                  <a:pt x="417214" y="82996"/>
                  <a:pt x="416656" y="84559"/>
                  <a:pt x="418293" y="85136"/>
                </a:cubicBezTo>
                <a:lnTo>
                  <a:pt x="418749" y="85423"/>
                </a:lnTo>
                <a:lnTo>
                  <a:pt x="417846" y="87890"/>
                </a:lnTo>
                <a:cubicBezTo>
                  <a:pt x="417791" y="87909"/>
                  <a:pt x="417679" y="87909"/>
                  <a:pt x="417679" y="87909"/>
                </a:cubicBezTo>
                <a:lnTo>
                  <a:pt x="415707" y="87909"/>
                </a:lnTo>
                <a:lnTo>
                  <a:pt x="414497" y="92542"/>
                </a:lnTo>
                <a:cubicBezTo>
                  <a:pt x="414497" y="92542"/>
                  <a:pt x="407872" y="90756"/>
                  <a:pt x="407686" y="94143"/>
                </a:cubicBezTo>
                <a:cubicBezTo>
                  <a:pt x="407481" y="97530"/>
                  <a:pt x="409863" y="119991"/>
                  <a:pt x="406067" y="129109"/>
                </a:cubicBezTo>
                <a:cubicBezTo>
                  <a:pt x="403759" y="134654"/>
                  <a:pt x="399330" y="143717"/>
                  <a:pt x="383345" y="149747"/>
                </a:cubicBezTo>
                <a:cubicBezTo>
                  <a:pt x="386043" y="150566"/>
                  <a:pt x="388277" y="151496"/>
                  <a:pt x="389524" y="152538"/>
                </a:cubicBezTo>
                <a:cubicBezTo>
                  <a:pt x="394920" y="157060"/>
                  <a:pt x="389300" y="161991"/>
                  <a:pt x="389300" y="161991"/>
                </a:cubicBezTo>
                <a:cubicBezTo>
                  <a:pt x="386565" y="164503"/>
                  <a:pt x="381131" y="163071"/>
                  <a:pt x="381131" y="163071"/>
                </a:cubicBezTo>
                <a:lnTo>
                  <a:pt x="368104" y="160428"/>
                </a:lnTo>
                <a:cubicBezTo>
                  <a:pt x="367397" y="161954"/>
                  <a:pt x="366448" y="162885"/>
                  <a:pt x="366448" y="162885"/>
                </a:cubicBezTo>
                <a:cubicBezTo>
                  <a:pt x="363918" y="165155"/>
                  <a:pt x="360884" y="164391"/>
                  <a:pt x="360884" y="164391"/>
                </a:cubicBezTo>
                <a:lnTo>
                  <a:pt x="343875" y="160931"/>
                </a:lnTo>
                <a:cubicBezTo>
                  <a:pt x="343559" y="161656"/>
                  <a:pt x="343299" y="162103"/>
                  <a:pt x="343299" y="162103"/>
                </a:cubicBezTo>
                <a:cubicBezTo>
                  <a:pt x="341382" y="165285"/>
                  <a:pt x="337865" y="164280"/>
                  <a:pt x="337865" y="164280"/>
                </a:cubicBezTo>
                <a:lnTo>
                  <a:pt x="310975" y="158270"/>
                </a:lnTo>
                <a:cubicBezTo>
                  <a:pt x="305727" y="155850"/>
                  <a:pt x="307402" y="151067"/>
                  <a:pt x="307402" y="151067"/>
                </a:cubicBezTo>
                <a:cubicBezTo>
                  <a:pt x="308742" y="147681"/>
                  <a:pt x="310324" y="146397"/>
                  <a:pt x="311608" y="145969"/>
                </a:cubicBezTo>
                <a:cubicBezTo>
                  <a:pt x="310882" y="145485"/>
                  <a:pt x="310212" y="144983"/>
                  <a:pt x="309598" y="144518"/>
                </a:cubicBezTo>
                <a:cubicBezTo>
                  <a:pt x="298060" y="135901"/>
                  <a:pt x="296590" y="126429"/>
                  <a:pt x="294692" y="112100"/>
                </a:cubicBezTo>
                <a:cubicBezTo>
                  <a:pt x="294692" y="112100"/>
                  <a:pt x="294078" y="107207"/>
                  <a:pt x="294097" y="102312"/>
                </a:cubicBezTo>
                <a:cubicBezTo>
                  <a:pt x="294115" y="97641"/>
                  <a:pt x="294822" y="92970"/>
                  <a:pt x="292273" y="92673"/>
                </a:cubicBezTo>
                <a:cubicBezTo>
                  <a:pt x="292273" y="92673"/>
                  <a:pt x="291417" y="92244"/>
                  <a:pt x="287081" y="93305"/>
                </a:cubicBezTo>
                <a:lnTo>
                  <a:pt x="285667" y="88765"/>
                </a:lnTo>
                <a:cubicBezTo>
                  <a:pt x="285667" y="88765"/>
                  <a:pt x="282019" y="89658"/>
                  <a:pt x="282019" y="87537"/>
                </a:cubicBezTo>
                <a:cubicBezTo>
                  <a:pt x="282019" y="87537"/>
                  <a:pt x="282149" y="86308"/>
                  <a:pt x="283955" y="85359"/>
                </a:cubicBezTo>
                <a:cubicBezTo>
                  <a:pt x="283955" y="85359"/>
                  <a:pt x="284159" y="84410"/>
                  <a:pt x="283713" y="83424"/>
                </a:cubicBezTo>
                <a:cubicBezTo>
                  <a:pt x="283285" y="82438"/>
                  <a:pt x="282652" y="80279"/>
                  <a:pt x="285016" y="80149"/>
                </a:cubicBezTo>
                <a:cubicBezTo>
                  <a:pt x="287379" y="80019"/>
                  <a:pt x="287621" y="79981"/>
                  <a:pt x="291342" y="80428"/>
                </a:cubicBezTo>
                <a:cubicBezTo>
                  <a:pt x="291342" y="80428"/>
                  <a:pt x="292031" y="78790"/>
                  <a:pt x="294916" y="79162"/>
                </a:cubicBezTo>
                <a:cubicBezTo>
                  <a:pt x="297800" y="79535"/>
                  <a:pt x="299047" y="80596"/>
                  <a:pt x="300461" y="81600"/>
                </a:cubicBezTo>
                <a:cubicBezTo>
                  <a:pt x="300796" y="81842"/>
                  <a:pt x="308295" y="87201"/>
                  <a:pt x="309523" y="87257"/>
                </a:cubicBezTo>
                <a:cubicBezTo>
                  <a:pt x="309523" y="87257"/>
                  <a:pt x="309281" y="88095"/>
                  <a:pt x="306826" y="88709"/>
                </a:cubicBezTo>
                <a:cubicBezTo>
                  <a:pt x="306826" y="88709"/>
                  <a:pt x="305374" y="89063"/>
                  <a:pt x="303940" y="89063"/>
                </a:cubicBezTo>
                <a:cubicBezTo>
                  <a:pt x="303940" y="89063"/>
                  <a:pt x="301912" y="106778"/>
                  <a:pt x="307402" y="118111"/>
                </a:cubicBezTo>
                <a:lnTo>
                  <a:pt x="336041" y="64127"/>
                </a:lnTo>
                <a:cubicBezTo>
                  <a:pt x="330942" y="69020"/>
                  <a:pt x="324578" y="67979"/>
                  <a:pt x="324578" y="67979"/>
                </a:cubicBezTo>
                <a:cubicBezTo>
                  <a:pt x="313431" y="66620"/>
                  <a:pt x="311980" y="59288"/>
                  <a:pt x="311794" y="57334"/>
                </a:cubicBezTo>
                <a:lnTo>
                  <a:pt x="308146" y="56962"/>
                </a:lnTo>
                <a:lnTo>
                  <a:pt x="308295" y="55436"/>
                </a:lnTo>
                <a:lnTo>
                  <a:pt x="313543" y="55976"/>
                </a:lnTo>
                <a:lnTo>
                  <a:pt x="343168" y="48588"/>
                </a:lnTo>
                <a:lnTo>
                  <a:pt x="343168" y="40382"/>
                </a:lnTo>
                <a:lnTo>
                  <a:pt x="348938" y="40382"/>
                </a:lnTo>
                <a:lnTo>
                  <a:pt x="348938" y="37888"/>
                </a:lnTo>
                <a:cubicBezTo>
                  <a:pt x="348267" y="37571"/>
                  <a:pt x="343466" y="35506"/>
                  <a:pt x="332673" y="34836"/>
                </a:cubicBezTo>
                <a:cubicBezTo>
                  <a:pt x="321005" y="34128"/>
                  <a:pt x="312464" y="34426"/>
                  <a:pt x="312464" y="34426"/>
                </a:cubicBezTo>
                <a:cubicBezTo>
                  <a:pt x="312464" y="34426"/>
                  <a:pt x="313357" y="30835"/>
                  <a:pt x="323518" y="28956"/>
                </a:cubicBezTo>
                <a:cubicBezTo>
                  <a:pt x="333660" y="27076"/>
                  <a:pt x="336581" y="30593"/>
                  <a:pt x="348938" y="27058"/>
                </a:cubicBezTo>
                <a:close/>
                <a:moveTo>
                  <a:pt x="269402" y="12096"/>
                </a:moveTo>
                <a:lnTo>
                  <a:pt x="269402" y="159181"/>
                </a:lnTo>
                <a:lnTo>
                  <a:pt x="505216" y="435711"/>
                </a:lnTo>
                <a:cubicBezTo>
                  <a:pt x="529687" y="430370"/>
                  <a:pt x="565397" y="422741"/>
                  <a:pt x="583913" y="418796"/>
                </a:cubicBezTo>
                <a:lnTo>
                  <a:pt x="589626" y="417567"/>
                </a:lnTo>
                <a:lnTo>
                  <a:pt x="590780" y="417325"/>
                </a:lnTo>
                <a:lnTo>
                  <a:pt x="590910" y="417269"/>
                </a:lnTo>
                <a:lnTo>
                  <a:pt x="591040" y="417269"/>
                </a:lnTo>
                <a:cubicBezTo>
                  <a:pt x="606653" y="414274"/>
                  <a:pt x="616591" y="408151"/>
                  <a:pt x="622285" y="397972"/>
                </a:cubicBezTo>
                <a:cubicBezTo>
                  <a:pt x="627570" y="388537"/>
                  <a:pt x="628128" y="377074"/>
                  <a:pt x="628017" y="368142"/>
                </a:cubicBezTo>
                <a:lnTo>
                  <a:pt x="628017" y="276102"/>
                </a:lnTo>
                <a:lnTo>
                  <a:pt x="402494" y="12096"/>
                </a:lnTo>
                <a:close/>
                <a:moveTo>
                  <a:pt x="257307" y="0"/>
                </a:moveTo>
                <a:lnTo>
                  <a:pt x="640131" y="0"/>
                </a:lnTo>
                <a:lnTo>
                  <a:pt x="640131" y="367993"/>
                </a:lnTo>
                <a:cubicBezTo>
                  <a:pt x="640242" y="377670"/>
                  <a:pt x="639721" y="391626"/>
                  <a:pt x="632855" y="403890"/>
                </a:cubicBezTo>
                <a:cubicBezTo>
                  <a:pt x="625858" y="416376"/>
                  <a:pt x="613539" y="425290"/>
                  <a:pt x="593329" y="429161"/>
                </a:cubicBezTo>
                <a:lnTo>
                  <a:pt x="592176" y="429403"/>
                </a:lnTo>
                <a:cubicBezTo>
                  <a:pt x="569659" y="434204"/>
                  <a:pt x="498311" y="449408"/>
                  <a:pt x="484653" y="452683"/>
                </a:cubicBezTo>
                <a:cubicBezTo>
                  <a:pt x="472613" y="455567"/>
                  <a:pt x="463178" y="460015"/>
                  <a:pt x="454822" y="468389"/>
                </a:cubicBezTo>
                <a:lnTo>
                  <a:pt x="448942" y="474641"/>
                </a:lnTo>
                <a:lnTo>
                  <a:pt x="443490" y="468872"/>
                </a:lnTo>
                <a:cubicBezTo>
                  <a:pt x="434967" y="460313"/>
                  <a:pt x="425346" y="455623"/>
                  <a:pt x="413287" y="452739"/>
                </a:cubicBezTo>
                <a:cubicBezTo>
                  <a:pt x="404466" y="450636"/>
                  <a:pt x="323145" y="433236"/>
                  <a:pt x="304685" y="429347"/>
                </a:cubicBezTo>
                <a:cubicBezTo>
                  <a:pt x="303773" y="429161"/>
                  <a:pt x="302899" y="428919"/>
                  <a:pt x="302005" y="428752"/>
                </a:cubicBezTo>
                <a:cubicBezTo>
                  <a:pt x="286653" y="425978"/>
                  <a:pt x="272883" y="418293"/>
                  <a:pt x="265402" y="405863"/>
                </a:cubicBezTo>
                <a:lnTo>
                  <a:pt x="265420" y="405863"/>
                </a:lnTo>
                <a:cubicBezTo>
                  <a:pt x="264955" y="405100"/>
                  <a:pt x="264527" y="404299"/>
                  <a:pt x="264118" y="403480"/>
                </a:cubicBezTo>
                <a:cubicBezTo>
                  <a:pt x="257678" y="390957"/>
                  <a:pt x="257307" y="376796"/>
                  <a:pt x="257307" y="36831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6" name="Platshållare för datum 5">
            <a:extLst>
              <a:ext uri="{FF2B5EF4-FFF2-40B4-BE49-F238E27FC236}">
                <a16:creationId xmlns:a16="http://schemas.microsoft.com/office/drawing/2014/main" id="{775B2061-5E7E-7F53-0AD8-0833DDB76347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352BFB7-4912-4B18-A703-12796A61752D}" type="datetime1">
              <a:rPr lang="sv-SE" smtClean="0"/>
              <a:t>2024-03-07</a:t>
            </a:fld>
            <a:endParaRPr lang="sv-SE" dirty="0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DE064E5F-7A99-2A78-C2C8-8208307555D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8" name="Platshållare för bildnummer 7">
            <a:extLst>
              <a:ext uri="{FF2B5EF4-FFF2-40B4-BE49-F238E27FC236}">
                <a16:creationId xmlns:a16="http://schemas.microsoft.com/office/drawing/2014/main" id="{B511EE47-E2D8-C7DA-0AC9-1EB28D3565C2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D132A51-5432-4457-B829-4ADE4648F9BE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46F0C88A-639D-4EDC-A3EE-5F21019835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916709"/>
            <a:ext cx="10941050" cy="10096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18426953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a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0B8D5D55-75CC-495F-A103-3B4E51F488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6" name="Platshållare för datum 5">
            <a:extLst>
              <a:ext uri="{FF2B5EF4-FFF2-40B4-BE49-F238E27FC236}">
                <a16:creationId xmlns:a16="http://schemas.microsoft.com/office/drawing/2014/main" id="{23728137-D8C0-0F1C-1A71-EC697B4752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96A51-ADF5-4D29-9BFF-B19E100D3436}" type="datetime1">
              <a:rPr lang="sv-SE" smtClean="0"/>
              <a:t>2024-03-07</a:t>
            </a:fld>
            <a:endParaRPr lang="sv-SE" dirty="0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D1823263-8D3D-C3E0-3B91-182E815F07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8" name="Platshållare för bildnummer 7">
            <a:extLst>
              <a:ext uri="{FF2B5EF4-FFF2-40B4-BE49-F238E27FC236}">
                <a16:creationId xmlns:a16="http://schemas.microsoft.com/office/drawing/2014/main" id="{3E2CC387-7E85-8A8F-A8BB-C88430787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32A51-5432-4457-B829-4ADE4648F9BE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711619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6">
            <a:extLst>
              <a:ext uri="{FF2B5EF4-FFF2-40B4-BE49-F238E27FC236}">
                <a16:creationId xmlns:a16="http://schemas.microsoft.com/office/drawing/2014/main" id="{499ACA2D-5E8B-4CFA-A462-341F32D5D3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642360" y="1428750"/>
            <a:ext cx="4907280" cy="3702186"/>
          </a:xfrm>
          <a:prstGeom prst="rect">
            <a:avLst/>
          </a:prstGeom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8643A496-92A2-391C-921A-A0B08B0D446A}"/>
              </a:ext>
            </a:extLst>
          </p:cNvPr>
          <p:cNvSpPr txBox="1"/>
          <p:nvPr userDrawn="1"/>
        </p:nvSpPr>
        <p:spPr>
          <a:xfrm>
            <a:off x="4250725" y="5469925"/>
            <a:ext cx="3690550" cy="5232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Mitt i möjligheterna | sollentuna.se</a:t>
            </a:r>
          </a:p>
          <a:p>
            <a:pPr algn="ctr"/>
            <a:endParaRPr lang="sv-SE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2334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 - Utan bild">
    <p:bg>
      <p:bgPr>
        <a:solidFill>
          <a:srgbClr val="EB4F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80FA0D2-884C-46FB-967C-832E013179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3889" y="4624499"/>
            <a:ext cx="5556026" cy="186734"/>
          </a:xfrm>
          <a:prstGeom prst="rect">
            <a:avLst/>
          </a:prstGeom>
        </p:spPr>
        <p:txBody>
          <a:bodyPr/>
          <a:lstStyle>
            <a:lvl1pPr algn="l">
              <a:defRPr sz="1400" b="0">
                <a:solidFill>
                  <a:schemeClr val="bg1"/>
                </a:solidFill>
                <a:latin typeface="+mn-lt"/>
              </a:defRPr>
            </a:lvl1pPr>
          </a:lstStyle>
          <a:p>
            <a:fld id="{D54807F7-037E-4DB4-B9CD-ECCF7E89307F}" type="datetime1">
              <a:rPr lang="sv-SE" smtClean="0"/>
              <a:t>2024-03-07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E832477-EB3C-40E4-AD33-FA94F04A0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66814" y="6911816"/>
            <a:ext cx="4514874" cy="1587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0F0F0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6F6651B-5E91-4B47-87D4-9988B6B3D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58314" y="6913900"/>
            <a:ext cx="906624" cy="17359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0F0F0"/>
                </a:solidFill>
              </a:defRPr>
            </a:lvl1pPr>
          </a:lstStyle>
          <a:p>
            <a:fld id="{FD132A51-5432-4457-B829-4ADE4648F9BE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3" name="Platshållare för text 12">
            <a:extLst>
              <a:ext uri="{FF2B5EF4-FFF2-40B4-BE49-F238E27FC236}">
                <a16:creationId xmlns:a16="http://schemas.microsoft.com/office/drawing/2014/main" id="{86259A58-C34C-4C60-B2E9-0F2CF98820B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3888" y="4031567"/>
            <a:ext cx="5556026" cy="502417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  <a:latin typeface="+mn-lt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3F80F666-4558-491C-A917-59ECFFA3F6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8" y="3059113"/>
            <a:ext cx="10941050" cy="592853"/>
          </a:xfrm>
        </p:spPr>
        <p:txBody>
          <a:bodyPr>
            <a:noAutofit/>
          </a:bodyPr>
          <a:lstStyle>
            <a:lvl1pPr marL="0" indent="0" algn="l">
              <a:buNone/>
              <a:defRPr sz="3200" b="0" cap="none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här för att ändra mall för underrubrikformat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3672DE1-F1F3-4374-A771-4953702117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888" y="1428750"/>
            <a:ext cx="10941050" cy="1628428"/>
          </a:xfrm>
        </p:spPr>
        <p:txBody>
          <a:bodyPr anchor="b" anchorCtr="0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41" name="textruta 40">
            <a:extLst>
              <a:ext uri="{FF2B5EF4-FFF2-40B4-BE49-F238E27FC236}">
                <a16:creationId xmlns:a16="http://schemas.microsoft.com/office/drawing/2014/main" id="{6ACF9988-96E6-8305-DC2F-D665F9DD8BF1}"/>
              </a:ext>
            </a:extLst>
          </p:cNvPr>
          <p:cNvSpPr txBox="1"/>
          <p:nvPr userDrawn="1"/>
        </p:nvSpPr>
        <p:spPr>
          <a:xfrm>
            <a:off x="623888" y="6238217"/>
            <a:ext cx="6097348" cy="276999"/>
          </a:xfrm>
          <a:prstGeom prst="rect">
            <a:avLst/>
          </a:prstGeom>
          <a:noFill/>
        </p:spPr>
        <p:txBody>
          <a:bodyPr wrap="square" lIns="0" tIns="0" bIns="0">
            <a:spAutoFit/>
          </a:bodyPr>
          <a:lstStyle/>
          <a:p>
            <a:r>
              <a:rPr lang="sv-SE" sz="1800" b="0" i="0" u="none" strike="noStrike" baseline="0" dirty="0">
                <a:solidFill>
                  <a:schemeClr val="bg1"/>
                </a:solidFill>
                <a:latin typeface="Calibri-Light"/>
              </a:rPr>
              <a:t>Mitt i möjligheterna | sollentuna.se </a:t>
            </a:r>
            <a:endParaRPr lang="sv-SE" dirty="0">
              <a:solidFill>
                <a:schemeClr val="bg1"/>
              </a:solidFill>
            </a:endParaRPr>
          </a:p>
        </p:txBody>
      </p:sp>
      <p:sp>
        <p:nvSpPr>
          <p:cNvPr id="7" name="Logo">
            <a:extLst>
              <a:ext uri="{FF2B5EF4-FFF2-40B4-BE49-F238E27FC236}">
                <a16:creationId xmlns:a16="http://schemas.microsoft.com/office/drawing/2014/main" id="{F6AB8DA9-D1F8-EDDF-C6E8-8A5D0759564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0314692" y="5538033"/>
            <a:ext cx="1250246" cy="943990"/>
          </a:xfrm>
          <a:custGeom>
            <a:avLst/>
            <a:gdLst>
              <a:gd name="connsiteX0" fmla="*/ 1183131 w 1250246"/>
              <a:gd name="connsiteY0" fmla="*/ 814997 h 943990"/>
              <a:gd name="connsiteX1" fmla="*/ 1143936 w 1250246"/>
              <a:gd name="connsiteY1" fmla="*/ 866558 h 943990"/>
              <a:gd name="connsiteX2" fmla="*/ 1183131 w 1250246"/>
              <a:gd name="connsiteY2" fmla="*/ 918975 h 943990"/>
              <a:gd name="connsiteX3" fmla="*/ 1221860 w 1250246"/>
              <a:gd name="connsiteY3" fmla="*/ 866558 h 943990"/>
              <a:gd name="connsiteX4" fmla="*/ 1183131 w 1250246"/>
              <a:gd name="connsiteY4" fmla="*/ 814997 h 943990"/>
              <a:gd name="connsiteX5" fmla="*/ 230768 w 1250246"/>
              <a:gd name="connsiteY5" fmla="*/ 814608 h 943990"/>
              <a:gd name="connsiteX6" fmla="*/ 190691 w 1250246"/>
              <a:gd name="connsiteY6" fmla="*/ 867129 h 943990"/>
              <a:gd name="connsiteX7" fmla="*/ 230768 w 1250246"/>
              <a:gd name="connsiteY7" fmla="*/ 919468 h 943990"/>
              <a:gd name="connsiteX8" fmla="*/ 270637 w 1250246"/>
              <a:gd name="connsiteY8" fmla="*/ 867129 h 943990"/>
              <a:gd name="connsiteX9" fmla="*/ 230768 w 1250246"/>
              <a:gd name="connsiteY9" fmla="*/ 814608 h 943990"/>
              <a:gd name="connsiteX10" fmla="*/ 505915 w 1250246"/>
              <a:gd name="connsiteY10" fmla="*/ 814297 h 943990"/>
              <a:gd name="connsiteX11" fmla="*/ 466045 w 1250246"/>
              <a:gd name="connsiteY11" fmla="*/ 853597 h 943990"/>
              <a:gd name="connsiteX12" fmla="*/ 543089 w 1250246"/>
              <a:gd name="connsiteY12" fmla="*/ 853597 h 943990"/>
              <a:gd name="connsiteX13" fmla="*/ 505915 w 1250246"/>
              <a:gd name="connsiteY13" fmla="*/ 814297 h 943990"/>
              <a:gd name="connsiteX14" fmla="*/ 822463 w 1250246"/>
              <a:gd name="connsiteY14" fmla="*/ 792366 h 943990"/>
              <a:gd name="connsiteX15" fmla="*/ 851341 w 1250246"/>
              <a:gd name="connsiteY15" fmla="*/ 792366 h 943990"/>
              <a:gd name="connsiteX16" fmla="*/ 851341 w 1250246"/>
              <a:gd name="connsiteY16" fmla="*/ 883227 h 943990"/>
              <a:gd name="connsiteX17" fmla="*/ 881568 w 1250246"/>
              <a:gd name="connsiteY17" fmla="*/ 916356 h 943990"/>
              <a:gd name="connsiteX18" fmla="*/ 916434 w 1250246"/>
              <a:gd name="connsiteY18" fmla="*/ 879183 h 943990"/>
              <a:gd name="connsiteX19" fmla="*/ 916434 w 1250246"/>
              <a:gd name="connsiteY19" fmla="*/ 792392 h 943990"/>
              <a:gd name="connsiteX20" fmla="*/ 945391 w 1250246"/>
              <a:gd name="connsiteY20" fmla="*/ 792392 h 943990"/>
              <a:gd name="connsiteX21" fmla="*/ 945391 w 1250246"/>
              <a:gd name="connsiteY21" fmla="*/ 940698 h 943990"/>
              <a:gd name="connsiteX22" fmla="*/ 917005 w 1250246"/>
              <a:gd name="connsiteY22" fmla="*/ 940698 h 943990"/>
              <a:gd name="connsiteX23" fmla="*/ 917005 w 1250246"/>
              <a:gd name="connsiteY23" fmla="*/ 915008 h 943990"/>
              <a:gd name="connsiteX24" fmla="*/ 915449 w 1250246"/>
              <a:gd name="connsiteY24" fmla="*/ 915008 h 943990"/>
              <a:gd name="connsiteX25" fmla="*/ 871121 w 1250246"/>
              <a:gd name="connsiteY25" fmla="*/ 942616 h 943990"/>
              <a:gd name="connsiteX26" fmla="*/ 822463 w 1250246"/>
              <a:gd name="connsiteY26" fmla="*/ 886700 h 943990"/>
              <a:gd name="connsiteX27" fmla="*/ 505734 w 1250246"/>
              <a:gd name="connsiteY27" fmla="*/ 790474 h 943990"/>
              <a:gd name="connsiteX28" fmla="*/ 571397 w 1250246"/>
              <a:gd name="connsiteY28" fmla="*/ 865003 h 943990"/>
              <a:gd name="connsiteX29" fmla="*/ 571397 w 1250246"/>
              <a:gd name="connsiteY29" fmla="*/ 875243 h 943990"/>
              <a:gd name="connsiteX30" fmla="*/ 465968 w 1250246"/>
              <a:gd name="connsiteY30" fmla="*/ 875243 h 943990"/>
              <a:gd name="connsiteX31" fmla="*/ 508067 w 1250246"/>
              <a:gd name="connsiteY31" fmla="*/ 919856 h 943990"/>
              <a:gd name="connsiteX32" fmla="*/ 542233 w 1250246"/>
              <a:gd name="connsiteY32" fmla="*/ 898703 h 943990"/>
              <a:gd name="connsiteX33" fmla="*/ 569556 w 1250246"/>
              <a:gd name="connsiteY33" fmla="*/ 903628 h 943990"/>
              <a:gd name="connsiteX34" fmla="*/ 507756 w 1250246"/>
              <a:gd name="connsiteY34" fmla="*/ 943706 h 943990"/>
              <a:gd name="connsiteX35" fmla="*/ 437167 w 1250246"/>
              <a:gd name="connsiteY35" fmla="*/ 867518 h 943990"/>
              <a:gd name="connsiteX36" fmla="*/ 505734 w 1250246"/>
              <a:gd name="connsiteY36" fmla="*/ 790474 h 943990"/>
              <a:gd name="connsiteX37" fmla="*/ 230664 w 1250246"/>
              <a:gd name="connsiteY37" fmla="*/ 790474 h 943990"/>
              <a:gd name="connsiteX38" fmla="*/ 299801 w 1250246"/>
              <a:gd name="connsiteY38" fmla="*/ 867232 h 943990"/>
              <a:gd name="connsiteX39" fmla="*/ 230664 w 1250246"/>
              <a:gd name="connsiteY39" fmla="*/ 943706 h 943990"/>
              <a:gd name="connsiteX40" fmla="*/ 161527 w 1250246"/>
              <a:gd name="connsiteY40" fmla="*/ 867232 h 943990"/>
              <a:gd name="connsiteX41" fmla="*/ 230664 w 1250246"/>
              <a:gd name="connsiteY41" fmla="*/ 790474 h 943990"/>
              <a:gd name="connsiteX42" fmla="*/ 1176962 w 1250246"/>
              <a:gd name="connsiteY42" fmla="*/ 790448 h 943990"/>
              <a:gd name="connsiteX43" fmla="*/ 1219631 w 1250246"/>
              <a:gd name="connsiteY43" fmla="*/ 816423 h 943990"/>
              <a:gd name="connsiteX44" fmla="*/ 1221368 w 1250246"/>
              <a:gd name="connsiteY44" fmla="*/ 816423 h 943990"/>
              <a:gd name="connsiteX45" fmla="*/ 1221368 w 1250246"/>
              <a:gd name="connsiteY45" fmla="*/ 792392 h 943990"/>
              <a:gd name="connsiteX46" fmla="*/ 1250246 w 1250246"/>
              <a:gd name="connsiteY46" fmla="*/ 792392 h 943990"/>
              <a:gd name="connsiteX47" fmla="*/ 1250246 w 1250246"/>
              <a:gd name="connsiteY47" fmla="*/ 940673 h 943990"/>
              <a:gd name="connsiteX48" fmla="*/ 1222042 w 1250246"/>
              <a:gd name="connsiteY48" fmla="*/ 940673 h 943990"/>
              <a:gd name="connsiteX49" fmla="*/ 1222042 w 1250246"/>
              <a:gd name="connsiteY49" fmla="*/ 917601 h 943990"/>
              <a:gd name="connsiteX50" fmla="*/ 1219631 w 1250246"/>
              <a:gd name="connsiteY50" fmla="*/ 917601 h 943990"/>
              <a:gd name="connsiteX51" fmla="*/ 1176754 w 1250246"/>
              <a:gd name="connsiteY51" fmla="*/ 943576 h 943990"/>
              <a:gd name="connsiteX52" fmla="*/ 1114772 w 1250246"/>
              <a:gd name="connsiteY52" fmla="*/ 866818 h 943990"/>
              <a:gd name="connsiteX53" fmla="*/ 1176962 w 1250246"/>
              <a:gd name="connsiteY53" fmla="*/ 790448 h 943990"/>
              <a:gd name="connsiteX54" fmla="*/ 1044598 w 1250246"/>
              <a:gd name="connsiteY54" fmla="*/ 790448 h 943990"/>
              <a:gd name="connsiteX55" fmla="*/ 1095096 w 1250246"/>
              <a:gd name="connsiteY55" fmla="*/ 846364 h 943990"/>
              <a:gd name="connsiteX56" fmla="*/ 1095096 w 1250246"/>
              <a:gd name="connsiteY56" fmla="*/ 940698 h 943990"/>
              <a:gd name="connsiteX57" fmla="*/ 1066218 w 1250246"/>
              <a:gd name="connsiteY57" fmla="*/ 940698 h 943990"/>
              <a:gd name="connsiteX58" fmla="*/ 1066218 w 1250246"/>
              <a:gd name="connsiteY58" fmla="*/ 849838 h 943990"/>
              <a:gd name="connsiteX59" fmla="*/ 1034747 w 1250246"/>
              <a:gd name="connsiteY59" fmla="*/ 815464 h 943990"/>
              <a:gd name="connsiteX60" fmla="*/ 1000191 w 1250246"/>
              <a:gd name="connsiteY60" fmla="*/ 852638 h 943990"/>
              <a:gd name="connsiteX61" fmla="*/ 1000191 w 1250246"/>
              <a:gd name="connsiteY61" fmla="*/ 940698 h 943990"/>
              <a:gd name="connsiteX62" fmla="*/ 971313 w 1250246"/>
              <a:gd name="connsiteY62" fmla="*/ 940698 h 943990"/>
              <a:gd name="connsiteX63" fmla="*/ 971313 w 1250246"/>
              <a:gd name="connsiteY63" fmla="*/ 792392 h 943990"/>
              <a:gd name="connsiteX64" fmla="*/ 999025 w 1250246"/>
              <a:gd name="connsiteY64" fmla="*/ 792392 h 943990"/>
              <a:gd name="connsiteX65" fmla="*/ 999025 w 1250246"/>
              <a:gd name="connsiteY65" fmla="*/ 816527 h 943990"/>
              <a:gd name="connsiteX66" fmla="*/ 1000865 w 1250246"/>
              <a:gd name="connsiteY66" fmla="*/ 816527 h 943990"/>
              <a:gd name="connsiteX67" fmla="*/ 1044598 w 1250246"/>
              <a:gd name="connsiteY67" fmla="*/ 790448 h 943990"/>
              <a:gd name="connsiteX68" fmla="*/ 664280 w 1250246"/>
              <a:gd name="connsiteY68" fmla="*/ 790448 h 943990"/>
              <a:gd name="connsiteX69" fmla="*/ 714778 w 1250246"/>
              <a:gd name="connsiteY69" fmla="*/ 846364 h 943990"/>
              <a:gd name="connsiteX70" fmla="*/ 714778 w 1250246"/>
              <a:gd name="connsiteY70" fmla="*/ 940698 h 943990"/>
              <a:gd name="connsiteX71" fmla="*/ 685900 w 1250246"/>
              <a:gd name="connsiteY71" fmla="*/ 940698 h 943990"/>
              <a:gd name="connsiteX72" fmla="*/ 685900 w 1250246"/>
              <a:gd name="connsiteY72" fmla="*/ 849838 h 943990"/>
              <a:gd name="connsiteX73" fmla="*/ 654429 w 1250246"/>
              <a:gd name="connsiteY73" fmla="*/ 815464 h 943990"/>
              <a:gd name="connsiteX74" fmla="*/ 619873 w 1250246"/>
              <a:gd name="connsiteY74" fmla="*/ 852638 h 943990"/>
              <a:gd name="connsiteX75" fmla="*/ 619873 w 1250246"/>
              <a:gd name="connsiteY75" fmla="*/ 940698 h 943990"/>
              <a:gd name="connsiteX76" fmla="*/ 590995 w 1250246"/>
              <a:gd name="connsiteY76" fmla="*/ 940698 h 943990"/>
              <a:gd name="connsiteX77" fmla="*/ 590995 w 1250246"/>
              <a:gd name="connsiteY77" fmla="*/ 792392 h 943990"/>
              <a:gd name="connsiteX78" fmla="*/ 618707 w 1250246"/>
              <a:gd name="connsiteY78" fmla="*/ 792392 h 943990"/>
              <a:gd name="connsiteX79" fmla="*/ 618707 w 1250246"/>
              <a:gd name="connsiteY79" fmla="*/ 816527 h 943990"/>
              <a:gd name="connsiteX80" fmla="*/ 620547 w 1250246"/>
              <a:gd name="connsiteY80" fmla="*/ 816527 h 943990"/>
              <a:gd name="connsiteX81" fmla="*/ 664280 w 1250246"/>
              <a:gd name="connsiteY81" fmla="*/ 790448 h 943990"/>
              <a:gd name="connsiteX82" fmla="*/ 745471 w 1250246"/>
              <a:gd name="connsiteY82" fmla="*/ 756851 h 943990"/>
              <a:gd name="connsiteX83" fmla="*/ 774349 w 1250246"/>
              <a:gd name="connsiteY83" fmla="*/ 756851 h 943990"/>
              <a:gd name="connsiteX84" fmla="*/ 774349 w 1250246"/>
              <a:gd name="connsiteY84" fmla="*/ 792392 h 943990"/>
              <a:gd name="connsiteX85" fmla="*/ 804757 w 1250246"/>
              <a:gd name="connsiteY85" fmla="*/ 792392 h 943990"/>
              <a:gd name="connsiteX86" fmla="*/ 804757 w 1250246"/>
              <a:gd name="connsiteY86" fmla="*/ 815567 h 943990"/>
              <a:gd name="connsiteX87" fmla="*/ 774349 w 1250246"/>
              <a:gd name="connsiteY87" fmla="*/ 815567 h 943990"/>
              <a:gd name="connsiteX88" fmla="*/ 774349 w 1250246"/>
              <a:gd name="connsiteY88" fmla="*/ 897147 h 943990"/>
              <a:gd name="connsiteX89" fmla="*/ 792106 w 1250246"/>
              <a:gd name="connsiteY89" fmla="*/ 916952 h 943990"/>
              <a:gd name="connsiteX90" fmla="*/ 802242 w 1250246"/>
              <a:gd name="connsiteY90" fmla="*/ 915708 h 943990"/>
              <a:gd name="connsiteX91" fmla="*/ 807453 w 1250246"/>
              <a:gd name="connsiteY91" fmla="*/ 939557 h 943990"/>
              <a:gd name="connsiteX92" fmla="*/ 788710 w 1250246"/>
              <a:gd name="connsiteY92" fmla="*/ 942642 h 943990"/>
              <a:gd name="connsiteX93" fmla="*/ 788736 w 1250246"/>
              <a:gd name="connsiteY93" fmla="*/ 942616 h 943990"/>
              <a:gd name="connsiteX94" fmla="*/ 745471 w 1250246"/>
              <a:gd name="connsiteY94" fmla="*/ 903135 h 943990"/>
              <a:gd name="connsiteX95" fmla="*/ 745471 w 1250246"/>
              <a:gd name="connsiteY95" fmla="*/ 815567 h 943990"/>
              <a:gd name="connsiteX96" fmla="*/ 723747 w 1250246"/>
              <a:gd name="connsiteY96" fmla="*/ 815567 h 943990"/>
              <a:gd name="connsiteX97" fmla="*/ 723747 w 1250246"/>
              <a:gd name="connsiteY97" fmla="*/ 792392 h 943990"/>
              <a:gd name="connsiteX98" fmla="*/ 745471 w 1250246"/>
              <a:gd name="connsiteY98" fmla="*/ 792392 h 943990"/>
              <a:gd name="connsiteX99" fmla="*/ 383247 w 1250246"/>
              <a:gd name="connsiteY99" fmla="*/ 742931 h 943990"/>
              <a:gd name="connsiteX100" fmla="*/ 412125 w 1250246"/>
              <a:gd name="connsiteY100" fmla="*/ 742931 h 943990"/>
              <a:gd name="connsiteX101" fmla="*/ 412125 w 1250246"/>
              <a:gd name="connsiteY101" fmla="*/ 900129 h 943990"/>
              <a:gd name="connsiteX102" fmla="*/ 423998 w 1250246"/>
              <a:gd name="connsiteY102" fmla="*/ 917420 h 943990"/>
              <a:gd name="connsiteX103" fmla="*/ 433071 w 1250246"/>
              <a:gd name="connsiteY103" fmla="*/ 916072 h 943990"/>
              <a:gd name="connsiteX104" fmla="*/ 438282 w 1250246"/>
              <a:gd name="connsiteY104" fmla="*/ 939143 h 943990"/>
              <a:gd name="connsiteX105" fmla="*/ 420317 w 1250246"/>
              <a:gd name="connsiteY105" fmla="*/ 941761 h 943990"/>
              <a:gd name="connsiteX106" fmla="*/ 383247 w 1250246"/>
              <a:gd name="connsiteY106" fmla="*/ 906143 h 943990"/>
              <a:gd name="connsiteX107" fmla="*/ 383247 w 1250246"/>
              <a:gd name="connsiteY107" fmla="*/ 742957 h 943990"/>
              <a:gd name="connsiteX108" fmla="*/ 317895 w 1250246"/>
              <a:gd name="connsiteY108" fmla="*/ 742931 h 943990"/>
              <a:gd name="connsiteX109" fmla="*/ 346773 w 1250246"/>
              <a:gd name="connsiteY109" fmla="*/ 742931 h 943990"/>
              <a:gd name="connsiteX110" fmla="*/ 346773 w 1250246"/>
              <a:gd name="connsiteY110" fmla="*/ 900129 h 943990"/>
              <a:gd name="connsiteX111" fmla="*/ 358646 w 1250246"/>
              <a:gd name="connsiteY111" fmla="*/ 917420 h 943990"/>
              <a:gd name="connsiteX112" fmla="*/ 367719 w 1250246"/>
              <a:gd name="connsiteY112" fmla="*/ 916072 h 943990"/>
              <a:gd name="connsiteX113" fmla="*/ 372930 w 1250246"/>
              <a:gd name="connsiteY113" fmla="*/ 939143 h 943990"/>
              <a:gd name="connsiteX114" fmla="*/ 354965 w 1250246"/>
              <a:gd name="connsiteY114" fmla="*/ 941761 h 943990"/>
              <a:gd name="connsiteX115" fmla="*/ 317895 w 1250246"/>
              <a:gd name="connsiteY115" fmla="*/ 906143 h 943990"/>
              <a:gd name="connsiteX116" fmla="*/ 317895 w 1250246"/>
              <a:gd name="connsiteY116" fmla="*/ 742957 h 943990"/>
              <a:gd name="connsiteX117" fmla="*/ 75384 w 1250246"/>
              <a:gd name="connsiteY117" fmla="*/ 740260 h 943990"/>
              <a:gd name="connsiteX118" fmla="*/ 144418 w 1250246"/>
              <a:gd name="connsiteY118" fmla="*/ 794906 h 943990"/>
              <a:gd name="connsiteX119" fmla="*/ 115643 w 1250246"/>
              <a:gd name="connsiteY119" fmla="*/ 794906 h 943990"/>
              <a:gd name="connsiteX120" fmla="*/ 74710 w 1250246"/>
              <a:gd name="connsiteY120" fmla="*/ 766028 h 943990"/>
              <a:gd name="connsiteX121" fmla="*/ 35022 w 1250246"/>
              <a:gd name="connsiteY121" fmla="*/ 795295 h 943990"/>
              <a:gd name="connsiteX122" fmla="*/ 70952 w 1250246"/>
              <a:gd name="connsiteY122" fmla="*/ 825418 h 943990"/>
              <a:gd name="connsiteX123" fmla="*/ 90264 w 1250246"/>
              <a:gd name="connsiteY123" fmla="*/ 830447 h 943990"/>
              <a:gd name="connsiteX124" fmla="*/ 147140 w 1250246"/>
              <a:gd name="connsiteY124" fmla="*/ 886052 h 943990"/>
              <a:gd name="connsiteX125" fmla="*/ 73959 w 1250246"/>
              <a:gd name="connsiteY125" fmla="*/ 943990 h 943990"/>
              <a:gd name="connsiteX126" fmla="*/ 0 w 1250246"/>
              <a:gd name="connsiteY126" fmla="*/ 886052 h 943990"/>
              <a:gd name="connsiteX127" fmla="*/ 29941 w 1250246"/>
              <a:gd name="connsiteY127" fmla="*/ 886052 h 943990"/>
              <a:gd name="connsiteX128" fmla="*/ 73777 w 1250246"/>
              <a:gd name="connsiteY128" fmla="*/ 917808 h 943990"/>
              <a:gd name="connsiteX129" fmla="*/ 73725 w 1250246"/>
              <a:gd name="connsiteY129" fmla="*/ 917833 h 943990"/>
              <a:gd name="connsiteX130" fmla="*/ 117561 w 1250246"/>
              <a:gd name="connsiteY130" fmla="*/ 885767 h 943990"/>
              <a:gd name="connsiteX131" fmla="*/ 80102 w 1250246"/>
              <a:gd name="connsiteY131" fmla="*/ 855644 h 943990"/>
              <a:gd name="connsiteX132" fmla="*/ 56746 w 1250246"/>
              <a:gd name="connsiteY132" fmla="*/ 849267 h 943990"/>
              <a:gd name="connsiteX133" fmla="*/ 5288 w 1250246"/>
              <a:gd name="connsiteY133" fmla="*/ 797032 h 943990"/>
              <a:gd name="connsiteX134" fmla="*/ 75384 w 1250246"/>
              <a:gd name="connsiteY134" fmla="*/ 740260 h 943990"/>
              <a:gd name="connsiteX135" fmla="*/ 775672 w 1250246"/>
              <a:gd name="connsiteY135" fmla="*/ 423713 h 943990"/>
              <a:gd name="connsiteX136" fmla="*/ 770539 w 1250246"/>
              <a:gd name="connsiteY136" fmla="*/ 424957 h 943990"/>
              <a:gd name="connsiteX137" fmla="*/ 771187 w 1250246"/>
              <a:gd name="connsiteY137" fmla="*/ 500756 h 943990"/>
              <a:gd name="connsiteX138" fmla="*/ 774920 w 1250246"/>
              <a:gd name="connsiteY138" fmla="*/ 502934 h 943990"/>
              <a:gd name="connsiteX139" fmla="*/ 781790 w 1250246"/>
              <a:gd name="connsiteY139" fmla="*/ 500212 h 943990"/>
              <a:gd name="connsiteX140" fmla="*/ 787363 w 1250246"/>
              <a:gd name="connsiteY140" fmla="*/ 501897 h 943990"/>
              <a:gd name="connsiteX141" fmla="*/ 787337 w 1250246"/>
              <a:gd name="connsiteY141" fmla="*/ 501923 h 943990"/>
              <a:gd name="connsiteX142" fmla="*/ 791226 w 1250246"/>
              <a:gd name="connsiteY142" fmla="*/ 498994 h 943990"/>
              <a:gd name="connsiteX143" fmla="*/ 759263 w 1250246"/>
              <a:gd name="connsiteY143" fmla="*/ 423117 h 943990"/>
              <a:gd name="connsiteX144" fmla="*/ 743968 w 1250246"/>
              <a:gd name="connsiteY144" fmla="*/ 497905 h 943990"/>
              <a:gd name="connsiteX145" fmla="*/ 748453 w 1250246"/>
              <a:gd name="connsiteY145" fmla="*/ 500938 h 943990"/>
              <a:gd name="connsiteX146" fmla="*/ 754052 w 1250246"/>
              <a:gd name="connsiteY146" fmla="*/ 499227 h 943990"/>
              <a:gd name="connsiteX147" fmla="*/ 761544 w 1250246"/>
              <a:gd name="connsiteY147" fmla="*/ 502623 h 943990"/>
              <a:gd name="connsiteX148" fmla="*/ 764914 w 1250246"/>
              <a:gd name="connsiteY148" fmla="*/ 500756 h 943990"/>
              <a:gd name="connsiteX149" fmla="*/ 764914 w 1250246"/>
              <a:gd name="connsiteY149" fmla="*/ 424983 h 943990"/>
              <a:gd name="connsiteX150" fmla="*/ 759263 w 1250246"/>
              <a:gd name="connsiteY150" fmla="*/ 423117 h 943990"/>
              <a:gd name="connsiteX151" fmla="*/ 781038 w 1250246"/>
              <a:gd name="connsiteY151" fmla="*/ 420472 h 943990"/>
              <a:gd name="connsiteX152" fmla="*/ 777124 w 1250246"/>
              <a:gd name="connsiteY152" fmla="*/ 423065 h 943990"/>
              <a:gd name="connsiteX153" fmla="*/ 792729 w 1250246"/>
              <a:gd name="connsiteY153" fmla="*/ 498501 h 943990"/>
              <a:gd name="connsiteX154" fmla="*/ 795114 w 1250246"/>
              <a:gd name="connsiteY154" fmla="*/ 498190 h 943990"/>
              <a:gd name="connsiteX155" fmla="*/ 799918 w 1250246"/>
              <a:gd name="connsiteY155" fmla="*/ 499429 h 943990"/>
              <a:gd name="connsiteX156" fmla="*/ 799910 w 1250246"/>
              <a:gd name="connsiteY156" fmla="*/ 499434 h 943990"/>
              <a:gd name="connsiteX157" fmla="*/ 799936 w 1250246"/>
              <a:gd name="connsiteY157" fmla="*/ 499434 h 943990"/>
              <a:gd name="connsiteX158" fmla="*/ 799918 w 1250246"/>
              <a:gd name="connsiteY158" fmla="*/ 499429 h 943990"/>
              <a:gd name="connsiteX159" fmla="*/ 806909 w 1250246"/>
              <a:gd name="connsiteY159" fmla="*/ 495494 h 943990"/>
              <a:gd name="connsiteX160" fmla="*/ 753974 w 1250246"/>
              <a:gd name="connsiteY160" fmla="*/ 419436 h 943990"/>
              <a:gd name="connsiteX161" fmla="*/ 727973 w 1250246"/>
              <a:gd name="connsiteY161" fmla="*/ 494846 h 943990"/>
              <a:gd name="connsiteX162" fmla="*/ 735543 w 1250246"/>
              <a:gd name="connsiteY162" fmla="*/ 498812 h 943990"/>
              <a:gd name="connsiteX163" fmla="*/ 740805 w 1250246"/>
              <a:gd name="connsiteY163" fmla="*/ 497360 h 943990"/>
              <a:gd name="connsiteX164" fmla="*/ 740805 w 1250246"/>
              <a:gd name="connsiteY164" fmla="*/ 497335 h 943990"/>
              <a:gd name="connsiteX165" fmla="*/ 742464 w 1250246"/>
              <a:gd name="connsiteY165" fmla="*/ 497490 h 943990"/>
              <a:gd name="connsiteX166" fmla="*/ 757837 w 1250246"/>
              <a:gd name="connsiteY166" fmla="*/ 422339 h 943990"/>
              <a:gd name="connsiteX167" fmla="*/ 753974 w 1250246"/>
              <a:gd name="connsiteY167" fmla="*/ 419436 h 943990"/>
              <a:gd name="connsiteX168" fmla="*/ 784382 w 1250246"/>
              <a:gd name="connsiteY168" fmla="*/ 416480 h 943990"/>
              <a:gd name="connsiteX169" fmla="*/ 782308 w 1250246"/>
              <a:gd name="connsiteY169" fmla="*/ 419254 h 943990"/>
              <a:gd name="connsiteX170" fmla="*/ 808568 w 1250246"/>
              <a:gd name="connsiteY170" fmla="*/ 495468 h 943990"/>
              <a:gd name="connsiteX171" fmla="*/ 816371 w 1250246"/>
              <a:gd name="connsiteY171" fmla="*/ 500160 h 943990"/>
              <a:gd name="connsiteX172" fmla="*/ 816371 w 1250246"/>
              <a:gd name="connsiteY172" fmla="*/ 500134 h 943990"/>
              <a:gd name="connsiteX173" fmla="*/ 824641 w 1250246"/>
              <a:gd name="connsiteY173" fmla="*/ 494405 h 943990"/>
              <a:gd name="connsiteX174" fmla="*/ 789981 w 1250246"/>
              <a:gd name="connsiteY174" fmla="*/ 424853 h 943990"/>
              <a:gd name="connsiteX175" fmla="*/ 784382 w 1250246"/>
              <a:gd name="connsiteY175" fmla="*/ 416480 h 943990"/>
              <a:gd name="connsiteX176" fmla="*/ 750656 w 1250246"/>
              <a:gd name="connsiteY176" fmla="*/ 413629 h 943990"/>
              <a:gd name="connsiteX177" fmla="*/ 708401 w 1250246"/>
              <a:gd name="connsiteY177" fmla="*/ 493265 h 943990"/>
              <a:gd name="connsiteX178" fmla="*/ 718123 w 1250246"/>
              <a:gd name="connsiteY178" fmla="*/ 502727 h 943990"/>
              <a:gd name="connsiteX179" fmla="*/ 726314 w 1250246"/>
              <a:gd name="connsiteY179" fmla="*/ 494950 h 943990"/>
              <a:gd name="connsiteX180" fmla="*/ 752808 w 1250246"/>
              <a:gd name="connsiteY180" fmla="*/ 418113 h 943990"/>
              <a:gd name="connsiteX181" fmla="*/ 750656 w 1250246"/>
              <a:gd name="connsiteY181" fmla="*/ 413629 h 943990"/>
              <a:gd name="connsiteX182" fmla="*/ 765329 w 1250246"/>
              <a:gd name="connsiteY182" fmla="*/ 358905 h 943990"/>
              <a:gd name="connsiteX183" fmla="*/ 769684 w 1250246"/>
              <a:gd name="connsiteY183" fmla="*/ 358905 h 943990"/>
              <a:gd name="connsiteX184" fmla="*/ 769684 w 1250246"/>
              <a:gd name="connsiteY184" fmla="*/ 383325 h 943990"/>
              <a:gd name="connsiteX185" fmla="*/ 778653 w 1250246"/>
              <a:gd name="connsiteY185" fmla="*/ 383325 h 943990"/>
              <a:gd name="connsiteX186" fmla="*/ 778653 w 1250246"/>
              <a:gd name="connsiteY186" fmla="*/ 394731 h 943990"/>
              <a:gd name="connsiteX187" fmla="*/ 817253 w 1250246"/>
              <a:gd name="connsiteY187" fmla="*/ 415392 h 943990"/>
              <a:gd name="connsiteX188" fmla="*/ 817253 w 1250246"/>
              <a:gd name="connsiteY188" fmla="*/ 415443 h 943990"/>
              <a:gd name="connsiteX189" fmla="*/ 824563 w 1250246"/>
              <a:gd name="connsiteY189" fmla="*/ 416195 h 943990"/>
              <a:gd name="connsiteX190" fmla="*/ 824356 w 1250246"/>
              <a:gd name="connsiteY190" fmla="*/ 418321 h 943990"/>
              <a:gd name="connsiteX191" fmla="*/ 817330 w 1250246"/>
              <a:gd name="connsiteY191" fmla="*/ 417595 h 943990"/>
              <a:gd name="connsiteX192" fmla="*/ 800610 w 1250246"/>
              <a:gd name="connsiteY192" fmla="*/ 427627 h 943990"/>
              <a:gd name="connsiteX193" fmla="*/ 792341 w 1250246"/>
              <a:gd name="connsiteY193" fmla="*/ 426201 h 943990"/>
              <a:gd name="connsiteX194" fmla="*/ 825704 w 1250246"/>
              <a:gd name="connsiteY194" fmla="*/ 493161 h 943990"/>
              <a:gd name="connsiteX195" fmla="*/ 833066 w 1250246"/>
              <a:gd name="connsiteY195" fmla="*/ 451114 h 943990"/>
              <a:gd name="connsiteX196" fmla="*/ 828140 w 1250246"/>
              <a:gd name="connsiteY196" fmla="*/ 450673 h 943990"/>
              <a:gd name="connsiteX197" fmla="*/ 825159 w 1250246"/>
              <a:gd name="connsiteY197" fmla="*/ 449169 h 943990"/>
              <a:gd name="connsiteX198" fmla="*/ 838095 w 1250246"/>
              <a:gd name="connsiteY198" fmla="*/ 440019 h 943990"/>
              <a:gd name="connsiteX199" fmla="*/ 845664 w 1250246"/>
              <a:gd name="connsiteY199" fmla="*/ 436752 h 943990"/>
              <a:gd name="connsiteX200" fmla="*/ 849838 w 1250246"/>
              <a:gd name="connsiteY200" fmla="*/ 438178 h 943990"/>
              <a:gd name="connsiteX201" fmla="*/ 855256 w 1250246"/>
              <a:gd name="connsiteY201" fmla="*/ 437530 h 943990"/>
              <a:gd name="connsiteX202" fmla="*/ 861192 w 1250246"/>
              <a:gd name="connsiteY202" fmla="*/ 438567 h 943990"/>
              <a:gd name="connsiteX203" fmla="*/ 860441 w 1250246"/>
              <a:gd name="connsiteY203" fmla="*/ 442611 h 943990"/>
              <a:gd name="connsiteX204" fmla="*/ 861944 w 1250246"/>
              <a:gd name="connsiteY204" fmla="*/ 445592 h 943990"/>
              <a:gd name="connsiteX205" fmla="*/ 862644 w 1250246"/>
              <a:gd name="connsiteY205" fmla="*/ 446033 h 943990"/>
              <a:gd name="connsiteX206" fmla="*/ 862592 w 1250246"/>
              <a:gd name="connsiteY206" fmla="*/ 446007 h 943990"/>
              <a:gd name="connsiteX207" fmla="*/ 861322 w 1250246"/>
              <a:gd name="connsiteY207" fmla="*/ 449480 h 943990"/>
              <a:gd name="connsiteX208" fmla="*/ 861089 w 1250246"/>
              <a:gd name="connsiteY208" fmla="*/ 449506 h 943990"/>
              <a:gd name="connsiteX209" fmla="*/ 858341 w 1250246"/>
              <a:gd name="connsiteY209" fmla="*/ 449506 h 943990"/>
              <a:gd name="connsiteX210" fmla="*/ 856656 w 1250246"/>
              <a:gd name="connsiteY210" fmla="*/ 455961 h 943990"/>
              <a:gd name="connsiteX211" fmla="*/ 847168 w 1250246"/>
              <a:gd name="connsiteY211" fmla="*/ 458191 h 943990"/>
              <a:gd name="connsiteX212" fmla="*/ 844913 w 1250246"/>
              <a:gd name="connsiteY212" fmla="*/ 506900 h 943990"/>
              <a:gd name="connsiteX213" fmla="*/ 813260 w 1250246"/>
              <a:gd name="connsiteY213" fmla="*/ 535649 h 943990"/>
              <a:gd name="connsiteX214" fmla="*/ 821867 w 1250246"/>
              <a:gd name="connsiteY214" fmla="*/ 539537 h 943990"/>
              <a:gd name="connsiteX215" fmla="*/ 821556 w 1250246"/>
              <a:gd name="connsiteY215" fmla="*/ 552706 h 943990"/>
              <a:gd name="connsiteX216" fmla="*/ 810176 w 1250246"/>
              <a:gd name="connsiteY216" fmla="*/ 554210 h 943990"/>
              <a:gd name="connsiteX217" fmla="*/ 792029 w 1250246"/>
              <a:gd name="connsiteY217" fmla="*/ 550529 h 943990"/>
              <a:gd name="connsiteX218" fmla="*/ 789722 w 1250246"/>
              <a:gd name="connsiteY218" fmla="*/ 553951 h 943990"/>
              <a:gd name="connsiteX219" fmla="*/ 781971 w 1250246"/>
              <a:gd name="connsiteY219" fmla="*/ 556050 h 943990"/>
              <a:gd name="connsiteX220" fmla="*/ 758278 w 1250246"/>
              <a:gd name="connsiteY220" fmla="*/ 551229 h 943990"/>
              <a:gd name="connsiteX221" fmla="*/ 757474 w 1250246"/>
              <a:gd name="connsiteY221" fmla="*/ 552862 h 943990"/>
              <a:gd name="connsiteX222" fmla="*/ 749904 w 1250246"/>
              <a:gd name="connsiteY222" fmla="*/ 555895 h 943990"/>
              <a:gd name="connsiteX223" fmla="*/ 712445 w 1250246"/>
              <a:gd name="connsiteY223" fmla="*/ 547522 h 943990"/>
              <a:gd name="connsiteX224" fmla="*/ 707468 w 1250246"/>
              <a:gd name="connsiteY224" fmla="*/ 537489 h 943990"/>
              <a:gd name="connsiteX225" fmla="*/ 713327 w 1250246"/>
              <a:gd name="connsiteY225" fmla="*/ 530387 h 943990"/>
              <a:gd name="connsiteX226" fmla="*/ 710527 w 1250246"/>
              <a:gd name="connsiteY226" fmla="*/ 528365 h 943990"/>
              <a:gd name="connsiteX227" fmla="*/ 689763 w 1250246"/>
              <a:gd name="connsiteY227" fmla="*/ 483206 h 943990"/>
              <a:gd name="connsiteX228" fmla="*/ 688933 w 1250246"/>
              <a:gd name="connsiteY228" fmla="*/ 469571 h 943990"/>
              <a:gd name="connsiteX229" fmla="*/ 686393 w 1250246"/>
              <a:gd name="connsiteY229" fmla="*/ 456143 h 943990"/>
              <a:gd name="connsiteX230" fmla="*/ 679160 w 1250246"/>
              <a:gd name="connsiteY230" fmla="*/ 457024 h 943990"/>
              <a:gd name="connsiteX231" fmla="*/ 677190 w 1250246"/>
              <a:gd name="connsiteY231" fmla="*/ 450699 h 943990"/>
              <a:gd name="connsiteX232" fmla="*/ 672109 w 1250246"/>
              <a:gd name="connsiteY232" fmla="*/ 448988 h 943990"/>
              <a:gd name="connsiteX233" fmla="*/ 674805 w 1250246"/>
              <a:gd name="connsiteY233" fmla="*/ 445955 h 943990"/>
              <a:gd name="connsiteX234" fmla="*/ 674468 w 1250246"/>
              <a:gd name="connsiteY234" fmla="*/ 443259 h 943990"/>
              <a:gd name="connsiteX235" fmla="*/ 676283 w 1250246"/>
              <a:gd name="connsiteY235" fmla="*/ 438696 h 943990"/>
              <a:gd name="connsiteX236" fmla="*/ 685097 w 1250246"/>
              <a:gd name="connsiteY236" fmla="*/ 439085 h 943990"/>
              <a:gd name="connsiteX237" fmla="*/ 690074 w 1250246"/>
              <a:gd name="connsiteY237" fmla="*/ 437322 h 943990"/>
              <a:gd name="connsiteX238" fmla="*/ 697799 w 1250246"/>
              <a:gd name="connsiteY238" fmla="*/ 440718 h 943990"/>
              <a:gd name="connsiteX239" fmla="*/ 710423 w 1250246"/>
              <a:gd name="connsiteY239" fmla="*/ 448599 h 943990"/>
              <a:gd name="connsiteX240" fmla="*/ 706665 w 1250246"/>
              <a:gd name="connsiteY240" fmla="*/ 450621 h 943990"/>
              <a:gd name="connsiteX241" fmla="*/ 702646 w 1250246"/>
              <a:gd name="connsiteY241" fmla="*/ 451114 h 943990"/>
              <a:gd name="connsiteX242" fmla="*/ 707468 w 1250246"/>
              <a:gd name="connsiteY242" fmla="*/ 491580 h 943990"/>
              <a:gd name="connsiteX243" fmla="*/ 747364 w 1250246"/>
              <a:gd name="connsiteY243" fmla="*/ 416377 h 943990"/>
              <a:gd name="connsiteX244" fmla="*/ 731395 w 1250246"/>
              <a:gd name="connsiteY244" fmla="*/ 421743 h 943990"/>
              <a:gd name="connsiteX245" fmla="*/ 713586 w 1250246"/>
              <a:gd name="connsiteY245" fmla="*/ 406915 h 943990"/>
              <a:gd name="connsiteX246" fmla="*/ 708505 w 1250246"/>
              <a:gd name="connsiteY246" fmla="*/ 406396 h 943990"/>
              <a:gd name="connsiteX247" fmla="*/ 708713 w 1250246"/>
              <a:gd name="connsiteY247" fmla="*/ 404270 h 943990"/>
              <a:gd name="connsiteX248" fmla="*/ 716023 w 1250246"/>
              <a:gd name="connsiteY248" fmla="*/ 405022 h 943990"/>
              <a:gd name="connsiteX249" fmla="*/ 757292 w 1250246"/>
              <a:gd name="connsiteY249" fmla="*/ 394731 h 943990"/>
              <a:gd name="connsiteX250" fmla="*/ 757292 w 1250246"/>
              <a:gd name="connsiteY250" fmla="*/ 383299 h 943990"/>
              <a:gd name="connsiteX251" fmla="*/ 765329 w 1250246"/>
              <a:gd name="connsiteY251" fmla="*/ 383299 h 943990"/>
              <a:gd name="connsiteX252" fmla="*/ 765329 w 1250246"/>
              <a:gd name="connsiteY252" fmla="*/ 379825 h 943990"/>
              <a:gd name="connsiteX253" fmla="*/ 742672 w 1250246"/>
              <a:gd name="connsiteY253" fmla="*/ 375574 h 943990"/>
              <a:gd name="connsiteX254" fmla="*/ 714519 w 1250246"/>
              <a:gd name="connsiteY254" fmla="*/ 375003 h 943990"/>
              <a:gd name="connsiteX255" fmla="*/ 729918 w 1250246"/>
              <a:gd name="connsiteY255" fmla="*/ 367382 h 943990"/>
              <a:gd name="connsiteX256" fmla="*/ 765329 w 1250246"/>
              <a:gd name="connsiteY256" fmla="*/ 364738 h 943990"/>
              <a:gd name="connsiteX257" fmla="*/ 633094 w 1250246"/>
              <a:gd name="connsiteY257" fmla="*/ 256794 h 943990"/>
              <a:gd name="connsiteX258" fmla="*/ 627935 w 1250246"/>
              <a:gd name="connsiteY258" fmla="*/ 258038 h 943990"/>
              <a:gd name="connsiteX259" fmla="*/ 628583 w 1250246"/>
              <a:gd name="connsiteY259" fmla="*/ 333837 h 943990"/>
              <a:gd name="connsiteX260" fmla="*/ 632316 w 1250246"/>
              <a:gd name="connsiteY260" fmla="*/ 336041 h 943990"/>
              <a:gd name="connsiteX261" fmla="*/ 639186 w 1250246"/>
              <a:gd name="connsiteY261" fmla="*/ 333319 h 943990"/>
              <a:gd name="connsiteX262" fmla="*/ 644759 w 1250246"/>
              <a:gd name="connsiteY262" fmla="*/ 335004 h 943990"/>
              <a:gd name="connsiteX263" fmla="*/ 648648 w 1250246"/>
              <a:gd name="connsiteY263" fmla="*/ 332075 h 943990"/>
              <a:gd name="connsiteX264" fmla="*/ 616659 w 1250246"/>
              <a:gd name="connsiteY264" fmla="*/ 256198 h 943990"/>
              <a:gd name="connsiteX265" fmla="*/ 601364 w 1250246"/>
              <a:gd name="connsiteY265" fmla="*/ 330986 h 943990"/>
              <a:gd name="connsiteX266" fmla="*/ 605823 w 1250246"/>
              <a:gd name="connsiteY266" fmla="*/ 334019 h 943990"/>
              <a:gd name="connsiteX267" fmla="*/ 611448 w 1250246"/>
              <a:gd name="connsiteY267" fmla="*/ 332308 h 943990"/>
              <a:gd name="connsiteX268" fmla="*/ 618940 w 1250246"/>
              <a:gd name="connsiteY268" fmla="*/ 335704 h 943990"/>
              <a:gd name="connsiteX269" fmla="*/ 622310 w 1250246"/>
              <a:gd name="connsiteY269" fmla="*/ 333837 h 943990"/>
              <a:gd name="connsiteX270" fmla="*/ 622310 w 1250246"/>
              <a:gd name="connsiteY270" fmla="*/ 258064 h 943990"/>
              <a:gd name="connsiteX271" fmla="*/ 616659 w 1250246"/>
              <a:gd name="connsiteY271" fmla="*/ 256198 h 943990"/>
              <a:gd name="connsiteX272" fmla="*/ 638460 w 1250246"/>
              <a:gd name="connsiteY272" fmla="*/ 253579 h 943990"/>
              <a:gd name="connsiteX273" fmla="*/ 634546 w 1250246"/>
              <a:gd name="connsiteY273" fmla="*/ 256172 h 943990"/>
              <a:gd name="connsiteX274" fmla="*/ 650125 w 1250246"/>
              <a:gd name="connsiteY274" fmla="*/ 331608 h 943990"/>
              <a:gd name="connsiteX275" fmla="*/ 652510 w 1250246"/>
              <a:gd name="connsiteY275" fmla="*/ 331297 h 943990"/>
              <a:gd name="connsiteX276" fmla="*/ 657332 w 1250246"/>
              <a:gd name="connsiteY276" fmla="*/ 332541 h 943990"/>
              <a:gd name="connsiteX277" fmla="*/ 664331 w 1250246"/>
              <a:gd name="connsiteY277" fmla="*/ 328601 h 943990"/>
              <a:gd name="connsiteX278" fmla="*/ 611370 w 1250246"/>
              <a:gd name="connsiteY278" fmla="*/ 252568 h 943990"/>
              <a:gd name="connsiteX279" fmla="*/ 585370 w 1250246"/>
              <a:gd name="connsiteY279" fmla="*/ 327953 h 943990"/>
              <a:gd name="connsiteX280" fmla="*/ 592939 w 1250246"/>
              <a:gd name="connsiteY280" fmla="*/ 331919 h 943990"/>
              <a:gd name="connsiteX281" fmla="*/ 598201 w 1250246"/>
              <a:gd name="connsiteY281" fmla="*/ 330441 h 943990"/>
              <a:gd name="connsiteX282" fmla="*/ 599861 w 1250246"/>
              <a:gd name="connsiteY282" fmla="*/ 330597 h 943990"/>
              <a:gd name="connsiteX283" fmla="*/ 615207 w 1250246"/>
              <a:gd name="connsiteY283" fmla="*/ 255472 h 943990"/>
              <a:gd name="connsiteX284" fmla="*/ 611370 w 1250246"/>
              <a:gd name="connsiteY284" fmla="*/ 252568 h 943990"/>
              <a:gd name="connsiteX285" fmla="*/ 641778 w 1250246"/>
              <a:gd name="connsiteY285" fmla="*/ 249587 h 943990"/>
              <a:gd name="connsiteX286" fmla="*/ 639704 w 1250246"/>
              <a:gd name="connsiteY286" fmla="*/ 252361 h 943990"/>
              <a:gd name="connsiteX287" fmla="*/ 665965 w 1250246"/>
              <a:gd name="connsiteY287" fmla="*/ 328575 h 943990"/>
              <a:gd name="connsiteX288" fmla="*/ 673767 w 1250246"/>
              <a:gd name="connsiteY288" fmla="*/ 333267 h 943990"/>
              <a:gd name="connsiteX289" fmla="*/ 682037 w 1250246"/>
              <a:gd name="connsiteY289" fmla="*/ 327538 h 943990"/>
              <a:gd name="connsiteX290" fmla="*/ 647378 w 1250246"/>
              <a:gd name="connsiteY290" fmla="*/ 257986 h 943990"/>
              <a:gd name="connsiteX291" fmla="*/ 641778 w 1250246"/>
              <a:gd name="connsiteY291" fmla="*/ 249587 h 943990"/>
              <a:gd name="connsiteX292" fmla="*/ 608052 w 1250246"/>
              <a:gd name="connsiteY292" fmla="*/ 246710 h 943990"/>
              <a:gd name="connsiteX293" fmla="*/ 565798 w 1250246"/>
              <a:gd name="connsiteY293" fmla="*/ 326346 h 943990"/>
              <a:gd name="connsiteX294" fmla="*/ 575519 w 1250246"/>
              <a:gd name="connsiteY294" fmla="*/ 335833 h 943990"/>
              <a:gd name="connsiteX295" fmla="*/ 583685 w 1250246"/>
              <a:gd name="connsiteY295" fmla="*/ 328031 h 943990"/>
              <a:gd name="connsiteX296" fmla="*/ 610178 w 1250246"/>
              <a:gd name="connsiteY296" fmla="*/ 251194 h 943990"/>
              <a:gd name="connsiteX297" fmla="*/ 608052 w 1250246"/>
              <a:gd name="connsiteY297" fmla="*/ 246710 h 943990"/>
              <a:gd name="connsiteX298" fmla="*/ 622777 w 1250246"/>
              <a:gd name="connsiteY298" fmla="*/ 191986 h 943990"/>
              <a:gd name="connsiteX299" fmla="*/ 627132 w 1250246"/>
              <a:gd name="connsiteY299" fmla="*/ 191986 h 943990"/>
              <a:gd name="connsiteX300" fmla="*/ 627132 w 1250246"/>
              <a:gd name="connsiteY300" fmla="*/ 216380 h 943990"/>
              <a:gd name="connsiteX301" fmla="*/ 636101 w 1250246"/>
              <a:gd name="connsiteY301" fmla="*/ 216380 h 943990"/>
              <a:gd name="connsiteX302" fmla="*/ 636101 w 1250246"/>
              <a:gd name="connsiteY302" fmla="*/ 227812 h 943990"/>
              <a:gd name="connsiteX303" fmla="*/ 674701 w 1250246"/>
              <a:gd name="connsiteY303" fmla="*/ 248447 h 943990"/>
              <a:gd name="connsiteX304" fmla="*/ 674701 w 1250246"/>
              <a:gd name="connsiteY304" fmla="*/ 248524 h 943990"/>
              <a:gd name="connsiteX305" fmla="*/ 682011 w 1250246"/>
              <a:gd name="connsiteY305" fmla="*/ 249276 h 943990"/>
              <a:gd name="connsiteX306" fmla="*/ 681804 w 1250246"/>
              <a:gd name="connsiteY306" fmla="*/ 251402 h 943990"/>
              <a:gd name="connsiteX307" fmla="*/ 674752 w 1250246"/>
              <a:gd name="connsiteY307" fmla="*/ 250676 h 943990"/>
              <a:gd name="connsiteX308" fmla="*/ 658032 w 1250246"/>
              <a:gd name="connsiteY308" fmla="*/ 260708 h 943990"/>
              <a:gd name="connsiteX309" fmla="*/ 649763 w 1250246"/>
              <a:gd name="connsiteY309" fmla="*/ 259282 h 943990"/>
              <a:gd name="connsiteX310" fmla="*/ 683126 w 1250246"/>
              <a:gd name="connsiteY310" fmla="*/ 326242 h 943990"/>
              <a:gd name="connsiteX311" fmla="*/ 690488 w 1250246"/>
              <a:gd name="connsiteY311" fmla="*/ 284221 h 943990"/>
              <a:gd name="connsiteX312" fmla="*/ 685562 w 1250246"/>
              <a:gd name="connsiteY312" fmla="*/ 283754 h 943990"/>
              <a:gd name="connsiteX313" fmla="*/ 682555 w 1250246"/>
              <a:gd name="connsiteY313" fmla="*/ 282250 h 943990"/>
              <a:gd name="connsiteX314" fmla="*/ 695491 w 1250246"/>
              <a:gd name="connsiteY314" fmla="*/ 273099 h 943990"/>
              <a:gd name="connsiteX315" fmla="*/ 703061 w 1250246"/>
              <a:gd name="connsiteY315" fmla="*/ 269833 h 943990"/>
              <a:gd name="connsiteX316" fmla="*/ 707234 w 1250246"/>
              <a:gd name="connsiteY316" fmla="*/ 271285 h 943990"/>
              <a:gd name="connsiteX317" fmla="*/ 712652 w 1250246"/>
              <a:gd name="connsiteY317" fmla="*/ 270637 h 943990"/>
              <a:gd name="connsiteX318" fmla="*/ 718589 w 1250246"/>
              <a:gd name="connsiteY318" fmla="*/ 271674 h 943990"/>
              <a:gd name="connsiteX319" fmla="*/ 717837 w 1250246"/>
              <a:gd name="connsiteY319" fmla="*/ 275718 h 943990"/>
              <a:gd name="connsiteX320" fmla="*/ 719340 w 1250246"/>
              <a:gd name="connsiteY320" fmla="*/ 278699 h 943990"/>
              <a:gd name="connsiteX321" fmla="*/ 720040 w 1250246"/>
              <a:gd name="connsiteY321" fmla="*/ 279140 h 943990"/>
              <a:gd name="connsiteX322" fmla="*/ 718744 w 1250246"/>
              <a:gd name="connsiteY322" fmla="*/ 282613 h 943990"/>
              <a:gd name="connsiteX323" fmla="*/ 718511 w 1250246"/>
              <a:gd name="connsiteY323" fmla="*/ 282639 h 943990"/>
              <a:gd name="connsiteX324" fmla="*/ 715763 w 1250246"/>
              <a:gd name="connsiteY324" fmla="*/ 282639 h 943990"/>
              <a:gd name="connsiteX325" fmla="*/ 714104 w 1250246"/>
              <a:gd name="connsiteY325" fmla="*/ 289094 h 943990"/>
              <a:gd name="connsiteX326" fmla="*/ 704616 w 1250246"/>
              <a:gd name="connsiteY326" fmla="*/ 291323 h 943990"/>
              <a:gd name="connsiteX327" fmla="*/ 702361 w 1250246"/>
              <a:gd name="connsiteY327" fmla="*/ 340033 h 943990"/>
              <a:gd name="connsiteX328" fmla="*/ 670708 w 1250246"/>
              <a:gd name="connsiteY328" fmla="*/ 368782 h 943990"/>
              <a:gd name="connsiteX329" fmla="*/ 679315 w 1250246"/>
              <a:gd name="connsiteY329" fmla="*/ 372696 h 943990"/>
              <a:gd name="connsiteX330" fmla="*/ 679004 w 1250246"/>
              <a:gd name="connsiteY330" fmla="*/ 385839 h 943990"/>
              <a:gd name="connsiteX331" fmla="*/ 667624 w 1250246"/>
              <a:gd name="connsiteY331" fmla="*/ 387343 h 943990"/>
              <a:gd name="connsiteX332" fmla="*/ 649451 w 1250246"/>
              <a:gd name="connsiteY332" fmla="*/ 383662 h 943990"/>
              <a:gd name="connsiteX333" fmla="*/ 647144 w 1250246"/>
              <a:gd name="connsiteY333" fmla="*/ 387084 h 943990"/>
              <a:gd name="connsiteX334" fmla="*/ 639393 w 1250246"/>
              <a:gd name="connsiteY334" fmla="*/ 389157 h 943990"/>
              <a:gd name="connsiteX335" fmla="*/ 615700 w 1250246"/>
              <a:gd name="connsiteY335" fmla="*/ 384362 h 943990"/>
              <a:gd name="connsiteX336" fmla="*/ 614870 w 1250246"/>
              <a:gd name="connsiteY336" fmla="*/ 385995 h 943990"/>
              <a:gd name="connsiteX337" fmla="*/ 607326 w 1250246"/>
              <a:gd name="connsiteY337" fmla="*/ 389028 h 943990"/>
              <a:gd name="connsiteX338" fmla="*/ 569867 w 1250246"/>
              <a:gd name="connsiteY338" fmla="*/ 380681 h 943990"/>
              <a:gd name="connsiteX339" fmla="*/ 564890 w 1250246"/>
              <a:gd name="connsiteY339" fmla="*/ 370648 h 943990"/>
              <a:gd name="connsiteX340" fmla="*/ 570775 w 1250246"/>
              <a:gd name="connsiteY340" fmla="*/ 363545 h 943990"/>
              <a:gd name="connsiteX341" fmla="*/ 567949 w 1250246"/>
              <a:gd name="connsiteY341" fmla="*/ 361523 h 943990"/>
              <a:gd name="connsiteX342" fmla="*/ 547211 w 1250246"/>
              <a:gd name="connsiteY342" fmla="*/ 316365 h 943990"/>
              <a:gd name="connsiteX343" fmla="*/ 546381 w 1250246"/>
              <a:gd name="connsiteY343" fmla="*/ 302704 h 943990"/>
              <a:gd name="connsiteX344" fmla="*/ 543841 w 1250246"/>
              <a:gd name="connsiteY344" fmla="*/ 289276 h 943990"/>
              <a:gd name="connsiteX345" fmla="*/ 536608 w 1250246"/>
              <a:gd name="connsiteY345" fmla="*/ 290157 h 943990"/>
              <a:gd name="connsiteX346" fmla="*/ 534638 w 1250246"/>
              <a:gd name="connsiteY346" fmla="*/ 283806 h 943990"/>
              <a:gd name="connsiteX347" fmla="*/ 529557 w 1250246"/>
              <a:gd name="connsiteY347" fmla="*/ 282095 h 943990"/>
              <a:gd name="connsiteX348" fmla="*/ 532253 w 1250246"/>
              <a:gd name="connsiteY348" fmla="*/ 279062 h 943990"/>
              <a:gd name="connsiteX349" fmla="*/ 531942 w 1250246"/>
              <a:gd name="connsiteY349" fmla="*/ 276366 h 943990"/>
              <a:gd name="connsiteX350" fmla="*/ 533731 w 1250246"/>
              <a:gd name="connsiteY350" fmla="*/ 271829 h 943990"/>
              <a:gd name="connsiteX351" fmla="*/ 542544 w 1250246"/>
              <a:gd name="connsiteY351" fmla="*/ 272192 h 943990"/>
              <a:gd name="connsiteX352" fmla="*/ 547548 w 1250246"/>
              <a:gd name="connsiteY352" fmla="*/ 270455 h 943990"/>
              <a:gd name="connsiteX353" fmla="*/ 555247 w 1250246"/>
              <a:gd name="connsiteY353" fmla="*/ 273825 h 943990"/>
              <a:gd name="connsiteX354" fmla="*/ 567897 w 1250246"/>
              <a:gd name="connsiteY354" fmla="*/ 281706 h 943990"/>
              <a:gd name="connsiteX355" fmla="*/ 564113 w 1250246"/>
              <a:gd name="connsiteY355" fmla="*/ 283702 h 943990"/>
              <a:gd name="connsiteX356" fmla="*/ 560094 w 1250246"/>
              <a:gd name="connsiteY356" fmla="*/ 284221 h 943990"/>
              <a:gd name="connsiteX357" fmla="*/ 564916 w 1250246"/>
              <a:gd name="connsiteY357" fmla="*/ 324687 h 943990"/>
              <a:gd name="connsiteX358" fmla="*/ 604812 w 1250246"/>
              <a:gd name="connsiteY358" fmla="*/ 249484 h 943990"/>
              <a:gd name="connsiteX359" fmla="*/ 588843 w 1250246"/>
              <a:gd name="connsiteY359" fmla="*/ 254850 h 943990"/>
              <a:gd name="connsiteX360" fmla="*/ 571034 w 1250246"/>
              <a:gd name="connsiteY360" fmla="*/ 240022 h 943990"/>
              <a:gd name="connsiteX361" fmla="*/ 565927 w 1250246"/>
              <a:gd name="connsiteY361" fmla="*/ 239477 h 943990"/>
              <a:gd name="connsiteX362" fmla="*/ 566160 w 1250246"/>
              <a:gd name="connsiteY362" fmla="*/ 237351 h 943990"/>
              <a:gd name="connsiteX363" fmla="*/ 573471 w 1250246"/>
              <a:gd name="connsiteY363" fmla="*/ 238103 h 943990"/>
              <a:gd name="connsiteX364" fmla="*/ 614740 w 1250246"/>
              <a:gd name="connsiteY364" fmla="*/ 227812 h 943990"/>
              <a:gd name="connsiteX365" fmla="*/ 614740 w 1250246"/>
              <a:gd name="connsiteY365" fmla="*/ 216380 h 943990"/>
              <a:gd name="connsiteX366" fmla="*/ 622777 w 1250246"/>
              <a:gd name="connsiteY366" fmla="*/ 216380 h 943990"/>
              <a:gd name="connsiteX367" fmla="*/ 622777 w 1250246"/>
              <a:gd name="connsiteY367" fmla="*/ 212906 h 943990"/>
              <a:gd name="connsiteX368" fmla="*/ 600146 w 1250246"/>
              <a:gd name="connsiteY368" fmla="*/ 208655 h 943990"/>
              <a:gd name="connsiteX369" fmla="*/ 571993 w 1250246"/>
              <a:gd name="connsiteY369" fmla="*/ 208058 h 943990"/>
              <a:gd name="connsiteX370" fmla="*/ 587366 w 1250246"/>
              <a:gd name="connsiteY370" fmla="*/ 200463 h 943990"/>
              <a:gd name="connsiteX371" fmla="*/ 622777 w 1250246"/>
              <a:gd name="connsiteY371" fmla="*/ 197819 h 943990"/>
              <a:gd name="connsiteX372" fmla="*/ 583348 w 1250246"/>
              <a:gd name="connsiteY372" fmla="*/ 118961 h 943990"/>
              <a:gd name="connsiteX373" fmla="*/ 583400 w 1250246"/>
              <a:gd name="connsiteY373" fmla="*/ 119038 h 943990"/>
              <a:gd name="connsiteX374" fmla="*/ 583335 w 1250246"/>
              <a:gd name="connsiteY374" fmla="*/ 118997 h 943990"/>
              <a:gd name="connsiteX375" fmla="*/ 496428 w 1250246"/>
              <a:gd name="connsiteY375" fmla="*/ 96719 h 943990"/>
              <a:gd name="connsiteX376" fmla="*/ 491295 w 1250246"/>
              <a:gd name="connsiteY376" fmla="*/ 97963 h 943990"/>
              <a:gd name="connsiteX377" fmla="*/ 491943 w 1250246"/>
              <a:gd name="connsiteY377" fmla="*/ 173762 h 943990"/>
              <a:gd name="connsiteX378" fmla="*/ 495676 w 1250246"/>
              <a:gd name="connsiteY378" fmla="*/ 175940 h 943990"/>
              <a:gd name="connsiteX379" fmla="*/ 502546 w 1250246"/>
              <a:gd name="connsiteY379" fmla="*/ 173218 h 943990"/>
              <a:gd name="connsiteX380" fmla="*/ 508119 w 1250246"/>
              <a:gd name="connsiteY380" fmla="*/ 174903 h 943990"/>
              <a:gd name="connsiteX381" fmla="*/ 508093 w 1250246"/>
              <a:gd name="connsiteY381" fmla="*/ 174929 h 943990"/>
              <a:gd name="connsiteX382" fmla="*/ 511982 w 1250246"/>
              <a:gd name="connsiteY382" fmla="*/ 171999 h 943990"/>
              <a:gd name="connsiteX383" fmla="*/ 480019 w 1250246"/>
              <a:gd name="connsiteY383" fmla="*/ 96122 h 943990"/>
              <a:gd name="connsiteX384" fmla="*/ 464724 w 1250246"/>
              <a:gd name="connsiteY384" fmla="*/ 170911 h 943990"/>
              <a:gd name="connsiteX385" fmla="*/ 469209 w 1250246"/>
              <a:gd name="connsiteY385" fmla="*/ 173944 h 943990"/>
              <a:gd name="connsiteX386" fmla="*/ 474808 w 1250246"/>
              <a:gd name="connsiteY386" fmla="*/ 172233 h 943990"/>
              <a:gd name="connsiteX387" fmla="*/ 482300 w 1250246"/>
              <a:gd name="connsiteY387" fmla="*/ 175629 h 943990"/>
              <a:gd name="connsiteX388" fmla="*/ 485670 w 1250246"/>
              <a:gd name="connsiteY388" fmla="*/ 173762 h 943990"/>
              <a:gd name="connsiteX389" fmla="*/ 485670 w 1250246"/>
              <a:gd name="connsiteY389" fmla="*/ 97989 h 943990"/>
              <a:gd name="connsiteX390" fmla="*/ 480019 w 1250246"/>
              <a:gd name="connsiteY390" fmla="*/ 96122 h 943990"/>
              <a:gd name="connsiteX391" fmla="*/ 501794 w 1250246"/>
              <a:gd name="connsiteY391" fmla="*/ 93478 h 943990"/>
              <a:gd name="connsiteX392" fmla="*/ 497880 w 1250246"/>
              <a:gd name="connsiteY392" fmla="*/ 96071 h 943990"/>
              <a:gd name="connsiteX393" fmla="*/ 513485 w 1250246"/>
              <a:gd name="connsiteY393" fmla="*/ 171507 h 943990"/>
              <a:gd name="connsiteX394" fmla="*/ 515870 w 1250246"/>
              <a:gd name="connsiteY394" fmla="*/ 171196 h 943990"/>
              <a:gd name="connsiteX395" fmla="*/ 520674 w 1250246"/>
              <a:gd name="connsiteY395" fmla="*/ 172435 h 943990"/>
              <a:gd name="connsiteX396" fmla="*/ 520666 w 1250246"/>
              <a:gd name="connsiteY396" fmla="*/ 172440 h 943990"/>
              <a:gd name="connsiteX397" fmla="*/ 520692 w 1250246"/>
              <a:gd name="connsiteY397" fmla="*/ 172440 h 943990"/>
              <a:gd name="connsiteX398" fmla="*/ 520674 w 1250246"/>
              <a:gd name="connsiteY398" fmla="*/ 172435 h 943990"/>
              <a:gd name="connsiteX399" fmla="*/ 527665 w 1250246"/>
              <a:gd name="connsiteY399" fmla="*/ 168500 h 943990"/>
              <a:gd name="connsiteX400" fmla="*/ 474730 w 1250246"/>
              <a:gd name="connsiteY400" fmla="*/ 92441 h 943990"/>
              <a:gd name="connsiteX401" fmla="*/ 448729 w 1250246"/>
              <a:gd name="connsiteY401" fmla="*/ 167852 h 943990"/>
              <a:gd name="connsiteX402" fmla="*/ 456299 w 1250246"/>
              <a:gd name="connsiteY402" fmla="*/ 171818 h 943990"/>
              <a:gd name="connsiteX403" fmla="*/ 461561 w 1250246"/>
              <a:gd name="connsiteY403" fmla="*/ 170366 h 943990"/>
              <a:gd name="connsiteX404" fmla="*/ 461561 w 1250246"/>
              <a:gd name="connsiteY404" fmla="*/ 170340 h 943990"/>
              <a:gd name="connsiteX405" fmla="*/ 463220 w 1250246"/>
              <a:gd name="connsiteY405" fmla="*/ 170496 h 943990"/>
              <a:gd name="connsiteX406" fmla="*/ 478593 w 1250246"/>
              <a:gd name="connsiteY406" fmla="*/ 95345 h 943990"/>
              <a:gd name="connsiteX407" fmla="*/ 474730 w 1250246"/>
              <a:gd name="connsiteY407" fmla="*/ 92441 h 943990"/>
              <a:gd name="connsiteX408" fmla="*/ 505138 w 1250246"/>
              <a:gd name="connsiteY408" fmla="*/ 89486 h 943990"/>
              <a:gd name="connsiteX409" fmla="*/ 503064 w 1250246"/>
              <a:gd name="connsiteY409" fmla="*/ 92260 h 943990"/>
              <a:gd name="connsiteX410" fmla="*/ 529324 w 1250246"/>
              <a:gd name="connsiteY410" fmla="*/ 168474 h 943990"/>
              <a:gd name="connsiteX411" fmla="*/ 537127 w 1250246"/>
              <a:gd name="connsiteY411" fmla="*/ 173166 h 943990"/>
              <a:gd name="connsiteX412" fmla="*/ 537127 w 1250246"/>
              <a:gd name="connsiteY412" fmla="*/ 173140 h 943990"/>
              <a:gd name="connsiteX413" fmla="*/ 545397 w 1250246"/>
              <a:gd name="connsiteY413" fmla="*/ 167411 h 943990"/>
              <a:gd name="connsiteX414" fmla="*/ 510737 w 1250246"/>
              <a:gd name="connsiteY414" fmla="*/ 97859 h 943990"/>
              <a:gd name="connsiteX415" fmla="*/ 505138 w 1250246"/>
              <a:gd name="connsiteY415" fmla="*/ 89486 h 943990"/>
              <a:gd name="connsiteX416" fmla="*/ 471412 w 1250246"/>
              <a:gd name="connsiteY416" fmla="*/ 86635 h 943990"/>
              <a:gd name="connsiteX417" fmla="*/ 429157 w 1250246"/>
              <a:gd name="connsiteY417" fmla="*/ 166270 h 943990"/>
              <a:gd name="connsiteX418" fmla="*/ 438879 w 1250246"/>
              <a:gd name="connsiteY418" fmla="*/ 175732 h 943990"/>
              <a:gd name="connsiteX419" fmla="*/ 447070 w 1250246"/>
              <a:gd name="connsiteY419" fmla="*/ 167955 h 943990"/>
              <a:gd name="connsiteX420" fmla="*/ 473564 w 1250246"/>
              <a:gd name="connsiteY420" fmla="*/ 91119 h 943990"/>
              <a:gd name="connsiteX421" fmla="*/ 471412 w 1250246"/>
              <a:gd name="connsiteY421" fmla="*/ 86635 h 943990"/>
              <a:gd name="connsiteX422" fmla="*/ 486085 w 1250246"/>
              <a:gd name="connsiteY422" fmla="*/ 31859 h 943990"/>
              <a:gd name="connsiteX423" fmla="*/ 490440 w 1250246"/>
              <a:gd name="connsiteY423" fmla="*/ 31859 h 943990"/>
              <a:gd name="connsiteX424" fmla="*/ 490440 w 1250246"/>
              <a:gd name="connsiteY424" fmla="*/ 56330 h 943990"/>
              <a:gd name="connsiteX425" fmla="*/ 499409 w 1250246"/>
              <a:gd name="connsiteY425" fmla="*/ 56330 h 943990"/>
              <a:gd name="connsiteX426" fmla="*/ 499409 w 1250246"/>
              <a:gd name="connsiteY426" fmla="*/ 67737 h 943990"/>
              <a:gd name="connsiteX427" fmla="*/ 538009 w 1250246"/>
              <a:gd name="connsiteY427" fmla="*/ 88397 h 943990"/>
              <a:gd name="connsiteX428" fmla="*/ 538009 w 1250246"/>
              <a:gd name="connsiteY428" fmla="*/ 88449 h 943990"/>
              <a:gd name="connsiteX429" fmla="*/ 545319 w 1250246"/>
              <a:gd name="connsiteY429" fmla="*/ 89201 h 943990"/>
              <a:gd name="connsiteX430" fmla="*/ 545112 w 1250246"/>
              <a:gd name="connsiteY430" fmla="*/ 91327 h 943990"/>
              <a:gd name="connsiteX431" fmla="*/ 538086 w 1250246"/>
              <a:gd name="connsiteY431" fmla="*/ 90601 h 943990"/>
              <a:gd name="connsiteX432" fmla="*/ 521366 w 1250246"/>
              <a:gd name="connsiteY432" fmla="*/ 100633 h 943990"/>
              <a:gd name="connsiteX433" fmla="*/ 513096 w 1250246"/>
              <a:gd name="connsiteY433" fmla="*/ 99207 h 943990"/>
              <a:gd name="connsiteX434" fmla="*/ 546460 w 1250246"/>
              <a:gd name="connsiteY434" fmla="*/ 166167 h 943990"/>
              <a:gd name="connsiteX435" fmla="*/ 553822 w 1250246"/>
              <a:gd name="connsiteY435" fmla="*/ 124119 h 943990"/>
              <a:gd name="connsiteX436" fmla="*/ 548896 w 1250246"/>
              <a:gd name="connsiteY436" fmla="*/ 123679 h 943990"/>
              <a:gd name="connsiteX437" fmla="*/ 545915 w 1250246"/>
              <a:gd name="connsiteY437" fmla="*/ 122175 h 943990"/>
              <a:gd name="connsiteX438" fmla="*/ 558851 w 1250246"/>
              <a:gd name="connsiteY438" fmla="*/ 113024 h 943990"/>
              <a:gd name="connsiteX439" fmla="*/ 566420 w 1250246"/>
              <a:gd name="connsiteY439" fmla="*/ 109758 h 943990"/>
              <a:gd name="connsiteX440" fmla="*/ 570594 w 1250246"/>
              <a:gd name="connsiteY440" fmla="*/ 111184 h 943990"/>
              <a:gd name="connsiteX441" fmla="*/ 576012 w 1250246"/>
              <a:gd name="connsiteY441" fmla="*/ 110536 h 943990"/>
              <a:gd name="connsiteX442" fmla="*/ 581948 w 1250246"/>
              <a:gd name="connsiteY442" fmla="*/ 111573 h 943990"/>
              <a:gd name="connsiteX443" fmla="*/ 581197 w 1250246"/>
              <a:gd name="connsiteY443" fmla="*/ 115617 h 943990"/>
              <a:gd name="connsiteX444" fmla="*/ 582700 w 1250246"/>
              <a:gd name="connsiteY444" fmla="*/ 118598 h 943990"/>
              <a:gd name="connsiteX445" fmla="*/ 583335 w 1250246"/>
              <a:gd name="connsiteY445" fmla="*/ 118997 h 943990"/>
              <a:gd name="connsiteX446" fmla="*/ 582078 w 1250246"/>
              <a:gd name="connsiteY446" fmla="*/ 122434 h 943990"/>
              <a:gd name="connsiteX447" fmla="*/ 581845 w 1250246"/>
              <a:gd name="connsiteY447" fmla="*/ 122460 h 943990"/>
              <a:gd name="connsiteX448" fmla="*/ 579097 w 1250246"/>
              <a:gd name="connsiteY448" fmla="*/ 122460 h 943990"/>
              <a:gd name="connsiteX449" fmla="*/ 577412 w 1250246"/>
              <a:gd name="connsiteY449" fmla="*/ 128915 h 943990"/>
              <a:gd name="connsiteX450" fmla="*/ 567924 w 1250246"/>
              <a:gd name="connsiteY450" fmla="*/ 131145 h 943990"/>
              <a:gd name="connsiteX451" fmla="*/ 565669 w 1250246"/>
              <a:gd name="connsiteY451" fmla="*/ 179854 h 943990"/>
              <a:gd name="connsiteX452" fmla="*/ 534016 w 1250246"/>
              <a:gd name="connsiteY452" fmla="*/ 208603 h 943990"/>
              <a:gd name="connsiteX453" fmla="*/ 542623 w 1250246"/>
              <a:gd name="connsiteY453" fmla="*/ 212491 h 943990"/>
              <a:gd name="connsiteX454" fmla="*/ 542312 w 1250246"/>
              <a:gd name="connsiteY454" fmla="*/ 225660 h 943990"/>
              <a:gd name="connsiteX455" fmla="*/ 530932 w 1250246"/>
              <a:gd name="connsiteY455" fmla="*/ 227164 h 943990"/>
              <a:gd name="connsiteX456" fmla="*/ 512785 w 1250246"/>
              <a:gd name="connsiteY456" fmla="*/ 223483 h 943990"/>
              <a:gd name="connsiteX457" fmla="*/ 510478 w 1250246"/>
              <a:gd name="connsiteY457" fmla="*/ 226905 h 943990"/>
              <a:gd name="connsiteX458" fmla="*/ 502727 w 1250246"/>
              <a:gd name="connsiteY458" fmla="*/ 229004 h 943990"/>
              <a:gd name="connsiteX459" fmla="*/ 479033 w 1250246"/>
              <a:gd name="connsiteY459" fmla="*/ 224183 h 943990"/>
              <a:gd name="connsiteX460" fmla="*/ 478230 w 1250246"/>
              <a:gd name="connsiteY460" fmla="*/ 225816 h 943990"/>
              <a:gd name="connsiteX461" fmla="*/ 470660 w 1250246"/>
              <a:gd name="connsiteY461" fmla="*/ 228849 h 943990"/>
              <a:gd name="connsiteX462" fmla="*/ 433201 w 1250246"/>
              <a:gd name="connsiteY462" fmla="*/ 220476 h 943990"/>
              <a:gd name="connsiteX463" fmla="*/ 428224 w 1250246"/>
              <a:gd name="connsiteY463" fmla="*/ 210443 h 943990"/>
              <a:gd name="connsiteX464" fmla="*/ 434083 w 1250246"/>
              <a:gd name="connsiteY464" fmla="*/ 203341 h 943990"/>
              <a:gd name="connsiteX465" fmla="*/ 431283 w 1250246"/>
              <a:gd name="connsiteY465" fmla="*/ 201319 h 943990"/>
              <a:gd name="connsiteX466" fmla="*/ 410519 w 1250246"/>
              <a:gd name="connsiteY466" fmla="*/ 156160 h 943990"/>
              <a:gd name="connsiteX467" fmla="*/ 409689 w 1250246"/>
              <a:gd name="connsiteY467" fmla="*/ 142525 h 943990"/>
              <a:gd name="connsiteX468" fmla="*/ 407149 w 1250246"/>
              <a:gd name="connsiteY468" fmla="*/ 129097 h 943990"/>
              <a:gd name="connsiteX469" fmla="*/ 399916 w 1250246"/>
              <a:gd name="connsiteY469" fmla="*/ 129978 h 943990"/>
              <a:gd name="connsiteX470" fmla="*/ 397946 w 1250246"/>
              <a:gd name="connsiteY470" fmla="*/ 123653 h 943990"/>
              <a:gd name="connsiteX471" fmla="*/ 392865 w 1250246"/>
              <a:gd name="connsiteY471" fmla="*/ 121942 h 943990"/>
              <a:gd name="connsiteX472" fmla="*/ 395561 w 1250246"/>
              <a:gd name="connsiteY472" fmla="*/ 118909 h 943990"/>
              <a:gd name="connsiteX473" fmla="*/ 395224 w 1250246"/>
              <a:gd name="connsiteY473" fmla="*/ 116213 h 943990"/>
              <a:gd name="connsiteX474" fmla="*/ 397039 w 1250246"/>
              <a:gd name="connsiteY474" fmla="*/ 111650 h 943990"/>
              <a:gd name="connsiteX475" fmla="*/ 405852 w 1250246"/>
              <a:gd name="connsiteY475" fmla="*/ 112039 h 943990"/>
              <a:gd name="connsiteX476" fmla="*/ 410830 w 1250246"/>
              <a:gd name="connsiteY476" fmla="*/ 110276 h 943990"/>
              <a:gd name="connsiteX477" fmla="*/ 418555 w 1250246"/>
              <a:gd name="connsiteY477" fmla="*/ 113672 h 943990"/>
              <a:gd name="connsiteX478" fmla="*/ 431179 w 1250246"/>
              <a:gd name="connsiteY478" fmla="*/ 121553 h 943990"/>
              <a:gd name="connsiteX479" fmla="*/ 427421 w 1250246"/>
              <a:gd name="connsiteY479" fmla="*/ 123575 h 943990"/>
              <a:gd name="connsiteX480" fmla="*/ 423402 w 1250246"/>
              <a:gd name="connsiteY480" fmla="*/ 124068 h 943990"/>
              <a:gd name="connsiteX481" fmla="*/ 428224 w 1250246"/>
              <a:gd name="connsiteY481" fmla="*/ 164534 h 943990"/>
              <a:gd name="connsiteX482" fmla="*/ 468120 w 1250246"/>
              <a:gd name="connsiteY482" fmla="*/ 89331 h 943990"/>
              <a:gd name="connsiteX483" fmla="*/ 452151 w 1250246"/>
              <a:gd name="connsiteY483" fmla="*/ 94697 h 943990"/>
              <a:gd name="connsiteX484" fmla="*/ 434342 w 1250246"/>
              <a:gd name="connsiteY484" fmla="*/ 79869 h 943990"/>
              <a:gd name="connsiteX485" fmla="*/ 429261 w 1250246"/>
              <a:gd name="connsiteY485" fmla="*/ 79350 h 943990"/>
              <a:gd name="connsiteX486" fmla="*/ 429468 w 1250246"/>
              <a:gd name="connsiteY486" fmla="*/ 77224 h 943990"/>
              <a:gd name="connsiteX487" fmla="*/ 436779 w 1250246"/>
              <a:gd name="connsiteY487" fmla="*/ 77976 h 943990"/>
              <a:gd name="connsiteX488" fmla="*/ 478048 w 1250246"/>
              <a:gd name="connsiteY488" fmla="*/ 67685 h 943990"/>
              <a:gd name="connsiteX489" fmla="*/ 478048 w 1250246"/>
              <a:gd name="connsiteY489" fmla="*/ 56253 h 943990"/>
              <a:gd name="connsiteX490" fmla="*/ 486085 w 1250246"/>
              <a:gd name="connsiteY490" fmla="*/ 56253 h 943990"/>
              <a:gd name="connsiteX491" fmla="*/ 486085 w 1250246"/>
              <a:gd name="connsiteY491" fmla="*/ 52779 h 943990"/>
              <a:gd name="connsiteX492" fmla="*/ 463428 w 1250246"/>
              <a:gd name="connsiteY492" fmla="*/ 48528 h 943990"/>
              <a:gd name="connsiteX493" fmla="*/ 435275 w 1250246"/>
              <a:gd name="connsiteY493" fmla="*/ 47957 h 943990"/>
              <a:gd name="connsiteX494" fmla="*/ 450674 w 1250246"/>
              <a:gd name="connsiteY494" fmla="*/ 40336 h 943990"/>
              <a:gd name="connsiteX495" fmla="*/ 486085 w 1250246"/>
              <a:gd name="connsiteY495" fmla="*/ 37692 h 943990"/>
              <a:gd name="connsiteX496" fmla="*/ 375289 w 1250246"/>
              <a:gd name="connsiteY496" fmla="*/ 16850 h 943990"/>
              <a:gd name="connsiteX497" fmla="*/ 375289 w 1250246"/>
              <a:gd name="connsiteY497" fmla="*/ 221746 h 943990"/>
              <a:gd name="connsiteX498" fmla="*/ 703787 w 1250246"/>
              <a:gd name="connsiteY498" fmla="*/ 606964 h 943990"/>
              <a:gd name="connsiteX499" fmla="*/ 813416 w 1250246"/>
              <a:gd name="connsiteY499" fmla="*/ 583400 h 943990"/>
              <a:gd name="connsiteX500" fmla="*/ 821374 w 1250246"/>
              <a:gd name="connsiteY500" fmla="*/ 581689 h 943990"/>
              <a:gd name="connsiteX501" fmla="*/ 822982 w 1250246"/>
              <a:gd name="connsiteY501" fmla="*/ 581352 h 943990"/>
              <a:gd name="connsiteX502" fmla="*/ 823163 w 1250246"/>
              <a:gd name="connsiteY502" fmla="*/ 581274 h 943990"/>
              <a:gd name="connsiteX503" fmla="*/ 823344 w 1250246"/>
              <a:gd name="connsiteY503" fmla="*/ 581274 h 943990"/>
              <a:gd name="connsiteX504" fmla="*/ 866869 w 1250246"/>
              <a:gd name="connsiteY504" fmla="*/ 554392 h 943990"/>
              <a:gd name="connsiteX505" fmla="*/ 874854 w 1250246"/>
              <a:gd name="connsiteY505" fmla="*/ 512837 h 943990"/>
              <a:gd name="connsiteX506" fmla="*/ 874854 w 1250246"/>
              <a:gd name="connsiteY506" fmla="*/ 384622 h 943990"/>
              <a:gd name="connsiteX507" fmla="*/ 560691 w 1250246"/>
              <a:gd name="connsiteY507" fmla="*/ 16850 h 943990"/>
              <a:gd name="connsiteX508" fmla="*/ 358439 w 1250246"/>
              <a:gd name="connsiteY508" fmla="*/ 0 h 943990"/>
              <a:gd name="connsiteX509" fmla="*/ 891730 w 1250246"/>
              <a:gd name="connsiteY509" fmla="*/ 0 h 943990"/>
              <a:gd name="connsiteX510" fmla="*/ 891730 w 1250246"/>
              <a:gd name="connsiteY510" fmla="*/ 512630 h 943990"/>
              <a:gd name="connsiteX511" fmla="*/ 881594 w 1250246"/>
              <a:gd name="connsiteY511" fmla="*/ 562636 h 943990"/>
              <a:gd name="connsiteX512" fmla="*/ 826533 w 1250246"/>
              <a:gd name="connsiteY512" fmla="*/ 597839 h 943990"/>
              <a:gd name="connsiteX513" fmla="*/ 824926 w 1250246"/>
              <a:gd name="connsiteY513" fmla="*/ 598176 h 943990"/>
              <a:gd name="connsiteX514" fmla="*/ 675142 w 1250246"/>
              <a:gd name="connsiteY514" fmla="*/ 630606 h 943990"/>
              <a:gd name="connsiteX515" fmla="*/ 633587 w 1250246"/>
              <a:gd name="connsiteY515" fmla="*/ 652485 h 943990"/>
              <a:gd name="connsiteX516" fmla="*/ 625395 w 1250246"/>
              <a:gd name="connsiteY516" fmla="*/ 661195 h 943990"/>
              <a:gd name="connsiteX517" fmla="*/ 617800 w 1250246"/>
              <a:gd name="connsiteY517" fmla="*/ 653159 h 943990"/>
              <a:gd name="connsiteX518" fmla="*/ 575727 w 1250246"/>
              <a:gd name="connsiteY518" fmla="*/ 630684 h 943990"/>
              <a:gd name="connsiteX519" fmla="*/ 424439 w 1250246"/>
              <a:gd name="connsiteY519" fmla="*/ 598099 h 943990"/>
              <a:gd name="connsiteX520" fmla="*/ 420706 w 1250246"/>
              <a:gd name="connsiteY520" fmla="*/ 597269 h 943990"/>
              <a:gd name="connsiteX521" fmla="*/ 369716 w 1250246"/>
              <a:gd name="connsiteY521" fmla="*/ 565384 h 943990"/>
              <a:gd name="connsiteX522" fmla="*/ 369741 w 1250246"/>
              <a:gd name="connsiteY522" fmla="*/ 565384 h 943990"/>
              <a:gd name="connsiteX523" fmla="*/ 367927 w 1250246"/>
              <a:gd name="connsiteY523" fmla="*/ 562065 h 943990"/>
              <a:gd name="connsiteX524" fmla="*/ 358439 w 1250246"/>
              <a:gd name="connsiteY524" fmla="*/ 513071 h 943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</a:cxnLst>
            <a:rect l="l" t="t" r="r" b="b"/>
            <a:pathLst>
              <a:path w="1250246" h="943990">
                <a:moveTo>
                  <a:pt x="1183131" y="814997"/>
                </a:moveTo>
                <a:cubicBezTo>
                  <a:pt x="1157053" y="814997"/>
                  <a:pt x="1143936" y="836824"/>
                  <a:pt x="1143936" y="866558"/>
                </a:cubicBezTo>
                <a:cubicBezTo>
                  <a:pt x="1143936" y="896292"/>
                  <a:pt x="1157364" y="918975"/>
                  <a:pt x="1183131" y="918975"/>
                </a:cubicBezTo>
                <a:cubicBezTo>
                  <a:pt x="1208043" y="918975"/>
                  <a:pt x="1221860" y="897562"/>
                  <a:pt x="1221860" y="866558"/>
                </a:cubicBezTo>
                <a:cubicBezTo>
                  <a:pt x="1221860" y="835554"/>
                  <a:pt x="1209210" y="814997"/>
                  <a:pt x="1183131" y="814997"/>
                </a:cubicBezTo>
                <a:close/>
                <a:moveTo>
                  <a:pt x="230768" y="814608"/>
                </a:moveTo>
                <a:cubicBezTo>
                  <a:pt x="203445" y="814608"/>
                  <a:pt x="190691" y="838639"/>
                  <a:pt x="190691" y="867129"/>
                </a:cubicBezTo>
                <a:cubicBezTo>
                  <a:pt x="190691" y="895618"/>
                  <a:pt x="203652" y="919468"/>
                  <a:pt x="230768" y="919468"/>
                </a:cubicBezTo>
                <a:cubicBezTo>
                  <a:pt x="257883" y="919468"/>
                  <a:pt x="270637" y="895618"/>
                  <a:pt x="270637" y="867129"/>
                </a:cubicBezTo>
                <a:cubicBezTo>
                  <a:pt x="270637" y="838743"/>
                  <a:pt x="258091" y="814608"/>
                  <a:pt x="230768" y="814608"/>
                </a:cubicBezTo>
                <a:close/>
                <a:moveTo>
                  <a:pt x="505915" y="814297"/>
                </a:moveTo>
                <a:cubicBezTo>
                  <a:pt x="482455" y="814297"/>
                  <a:pt x="467212" y="832547"/>
                  <a:pt x="466045" y="853597"/>
                </a:cubicBezTo>
                <a:lnTo>
                  <a:pt x="543089" y="853597"/>
                </a:lnTo>
                <a:cubicBezTo>
                  <a:pt x="542985" y="830914"/>
                  <a:pt x="529376" y="814297"/>
                  <a:pt x="505915" y="814297"/>
                </a:cubicBezTo>
                <a:close/>
                <a:moveTo>
                  <a:pt x="822463" y="792366"/>
                </a:moveTo>
                <a:lnTo>
                  <a:pt x="851341" y="792366"/>
                </a:lnTo>
                <a:lnTo>
                  <a:pt x="851341" y="883227"/>
                </a:lnTo>
                <a:cubicBezTo>
                  <a:pt x="851341" y="903421"/>
                  <a:pt x="863707" y="916356"/>
                  <a:pt x="881568" y="916356"/>
                </a:cubicBezTo>
                <a:cubicBezTo>
                  <a:pt x="897796" y="916356"/>
                  <a:pt x="916538" y="904380"/>
                  <a:pt x="916434" y="879183"/>
                </a:cubicBezTo>
                <a:lnTo>
                  <a:pt x="916434" y="792392"/>
                </a:lnTo>
                <a:lnTo>
                  <a:pt x="945391" y="792392"/>
                </a:lnTo>
                <a:lnTo>
                  <a:pt x="945391" y="940698"/>
                </a:lnTo>
                <a:lnTo>
                  <a:pt x="917005" y="940698"/>
                </a:lnTo>
                <a:lnTo>
                  <a:pt x="917005" y="915008"/>
                </a:lnTo>
                <a:lnTo>
                  <a:pt x="915449" y="915008"/>
                </a:lnTo>
                <a:cubicBezTo>
                  <a:pt x="908580" y="930847"/>
                  <a:pt x="893415" y="942616"/>
                  <a:pt x="871121" y="942616"/>
                </a:cubicBezTo>
                <a:cubicBezTo>
                  <a:pt x="842631" y="942616"/>
                  <a:pt x="822463" y="923485"/>
                  <a:pt x="822463" y="886700"/>
                </a:cubicBezTo>
                <a:close/>
                <a:moveTo>
                  <a:pt x="505734" y="790474"/>
                </a:moveTo>
                <a:cubicBezTo>
                  <a:pt x="539330" y="790474"/>
                  <a:pt x="571397" y="811420"/>
                  <a:pt x="571397" y="865003"/>
                </a:cubicBezTo>
                <a:lnTo>
                  <a:pt x="571397" y="875243"/>
                </a:lnTo>
                <a:lnTo>
                  <a:pt x="465968" y="875243"/>
                </a:lnTo>
                <a:cubicBezTo>
                  <a:pt x="466745" y="903836"/>
                  <a:pt x="483362" y="919856"/>
                  <a:pt x="508067" y="919856"/>
                </a:cubicBezTo>
                <a:cubicBezTo>
                  <a:pt x="524476" y="919856"/>
                  <a:pt x="537023" y="912702"/>
                  <a:pt x="542233" y="898703"/>
                </a:cubicBezTo>
                <a:lnTo>
                  <a:pt x="569556" y="903628"/>
                </a:lnTo>
                <a:cubicBezTo>
                  <a:pt x="562972" y="927763"/>
                  <a:pt x="540108" y="943706"/>
                  <a:pt x="507756" y="943706"/>
                </a:cubicBezTo>
                <a:cubicBezTo>
                  <a:pt x="463997" y="943706"/>
                  <a:pt x="437167" y="913090"/>
                  <a:pt x="437167" y="867518"/>
                </a:cubicBezTo>
                <a:cubicBezTo>
                  <a:pt x="437167" y="821945"/>
                  <a:pt x="464412" y="790474"/>
                  <a:pt x="505734" y="790474"/>
                </a:cubicBezTo>
                <a:close/>
                <a:moveTo>
                  <a:pt x="230664" y="790474"/>
                </a:moveTo>
                <a:cubicBezTo>
                  <a:pt x="272478" y="790474"/>
                  <a:pt x="299801" y="821374"/>
                  <a:pt x="299801" y="867232"/>
                </a:cubicBezTo>
                <a:cubicBezTo>
                  <a:pt x="299801" y="913090"/>
                  <a:pt x="272478" y="943706"/>
                  <a:pt x="230664" y="943706"/>
                </a:cubicBezTo>
                <a:cubicBezTo>
                  <a:pt x="188850" y="943706"/>
                  <a:pt x="161527" y="913090"/>
                  <a:pt x="161527" y="867232"/>
                </a:cubicBezTo>
                <a:cubicBezTo>
                  <a:pt x="161527" y="821089"/>
                  <a:pt x="188850" y="790474"/>
                  <a:pt x="230664" y="790474"/>
                </a:cubicBezTo>
                <a:close/>
                <a:moveTo>
                  <a:pt x="1176962" y="790448"/>
                </a:moveTo>
                <a:cubicBezTo>
                  <a:pt x="1204570" y="790448"/>
                  <a:pt x="1214421" y="807246"/>
                  <a:pt x="1219631" y="816423"/>
                </a:cubicBezTo>
                <a:lnTo>
                  <a:pt x="1221368" y="816423"/>
                </a:lnTo>
                <a:lnTo>
                  <a:pt x="1221368" y="792392"/>
                </a:lnTo>
                <a:lnTo>
                  <a:pt x="1250246" y="792392"/>
                </a:lnTo>
                <a:lnTo>
                  <a:pt x="1250246" y="940673"/>
                </a:lnTo>
                <a:lnTo>
                  <a:pt x="1222042" y="940673"/>
                </a:lnTo>
                <a:lnTo>
                  <a:pt x="1222042" y="917601"/>
                </a:lnTo>
                <a:lnTo>
                  <a:pt x="1219631" y="917601"/>
                </a:lnTo>
                <a:cubicBezTo>
                  <a:pt x="1214421" y="927063"/>
                  <a:pt x="1203792" y="943576"/>
                  <a:pt x="1176754" y="943576"/>
                </a:cubicBezTo>
                <a:cubicBezTo>
                  <a:pt x="1140747" y="943576"/>
                  <a:pt x="1114772" y="914905"/>
                  <a:pt x="1114772" y="866818"/>
                </a:cubicBezTo>
                <a:cubicBezTo>
                  <a:pt x="1114772" y="818730"/>
                  <a:pt x="1141136" y="790448"/>
                  <a:pt x="1176962" y="790448"/>
                </a:cubicBezTo>
                <a:close/>
                <a:moveTo>
                  <a:pt x="1044598" y="790448"/>
                </a:moveTo>
                <a:cubicBezTo>
                  <a:pt x="1074928" y="790448"/>
                  <a:pt x="1095096" y="809683"/>
                  <a:pt x="1095096" y="846364"/>
                </a:cubicBezTo>
                <a:lnTo>
                  <a:pt x="1095096" y="940698"/>
                </a:lnTo>
                <a:lnTo>
                  <a:pt x="1066218" y="940698"/>
                </a:lnTo>
                <a:lnTo>
                  <a:pt x="1066218" y="849838"/>
                </a:lnTo>
                <a:cubicBezTo>
                  <a:pt x="1066218" y="828296"/>
                  <a:pt x="1054811" y="815464"/>
                  <a:pt x="1034747" y="815464"/>
                </a:cubicBezTo>
                <a:cubicBezTo>
                  <a:pt x="1014682" y="815464"/>
                  <a:pt x="1000191" y="828970"/>
                  <a:pt x="1000191" y="852638"/>
                </a:cubicBezTo>
                <a:lnTo>
                  <a:pt x="1000191" y="940698"/>
                </a:lnTo>
                <a:lnTo>
                  <a:pt x="971313" y="940698"/>
                </a:lnTo>
                <a:lnTo>
                  <a:pt x="971313" y="792392"/>
                </a:lnTo>
                <a:lnTo>
                  <a:pt x="999025" y="792392"/>
                </a:lnTo>
                <a:lnTo>
                  <a:pt x="999025" y="816527"/>
                </a:lnTo>
                <a:lnTo>
                  <a:pt x="1000865" y="816527"/>
                </a:lnTo>
                <a:cubicBezTo>
                  <a:pt x="1007709" y="800791"/>
                  <a:pt x="1022304" y="790448"/>
                  <a:pt x="1044598" y="790448"/>
                </a:cubicBezTo>
                <a:close/>
                <a:moveTo>
                  <a:pt x="664280" y="790448"/>
                </a:moveTo>
                <a:cubicBezTo>
                  <a:pt x="694610" y="790448"/>
                  <a:pt x="714778" y="809683"/>
                  <a:pt x="714778" y="846364"/>
                </a:cubicBezTo>
                <a:lnTo>
                  <a:pt x="714778" y="940698"/>
                </a:lnTo>
                <a:lnTo>
                  <a:pt x="685900" y="940698"/>
                </a:lnTo>
                <a:lnTo>
                  <a:pt x="685900" y="849838"/>
                </a:lnTo>
                <a:cubicBezTo>
                  <a:pt x="685900" y="828296"/>
                  <a:pt x="674493" y="815464"/>
                  <a:pt x="654429" y="815464"/>
                </a:cubicBezTo>
                <a:cubicBezTo>
                  <a:pt x="634364" y="815464"/>
                  <a:pt x="619873" y="828970"/>
                  <a:pt x="619873" y="852638"/>
                </a:cubicBezTo>
                <a:lnTo>
                  <a:pt x="619873" y="940698"/>
                </a:lnTo>
                <a:lnTo>
                  <a:pt x="590995" y="940698"/>
                </a:lnTo>
                <a:lnTo>
                  <a:pt x="590995" y="792392"/>
                </a:lnTo>
                <a:lnTo>
                  <a:pt x="618707" y="792392"/>
                </a:lnTo>
                <a:lnTo>
                  <a:pt x="618707" y="816527"/>
                </a:lnTo>
                <a:lnTo>
                  <a:pt x="620547" y="816527"/>
                </a:lnTo>
                <a:cubicBezTo>
                  <a:pt x="627391" y="800791"/>
                  <a:pt x="641986" y="790448"/>
                  <a:pt x="664280" y="790448"/>
                </a:cubicBezTo>
                <a:close/>
                <a:moveTo>
                  <a:pt x="745471" y="756851"/>
                </a:moveTo>
                <a:lnTo>
                  <a:pt x="774349" y="756851"/>
                </a:lnTo>
                <a:lnTo>
                  <a:pt x="774349" y="792392"/>
                </a:lnTo>
                <a:lnTo>
                  <a:pt x="804757" y="792392"/>
                </a:lnTo>
                <a:lnTo>
                  <a:pt x="804757" y="815567"/>
                </a:lnTo>
                <a:lnTo>
                  <a:pt x="774349" y="815567"/>
                </a:lnTo>
                <a:lnTo>
                  <a:pt x="774349" y="897147"/>
                </a:lnTo>
                <a:cubicBezTo>
                  <a:pt x="774349" y="913867"/>
                  <a:pt x="782748" y="916952"/>
                  <a:pt x="792106" y="916952"/>
                </a:cubicBezTo>
                <a:cubicBezTo>
                  <a:pt x="796747" y="916952"/>
                  <a:pt x="800324" y="916097"/>
                  <a:pt x="802242" y="915708"/>
                </a:cubicBezTo>
                <a:lnTo>
                  <a:pt x="807453" y="939557"/>
                </a:lnTo>
                <a:cubicBezTo>
                  <a:pt x="804057" y="940802"/>
                  <a:pt x="797887" y="942538"/>
                  <a:pt x="788710" y="942642"/>
                </a:cubicBezTo>
                <a:lnTo>
                  <a:pt x="788736" y="942616"/>
                </a:lnTo>
                <a:cubicBezTo>
                  <a:pt x="765950" y="943109"/>
                  <a:pt x="745367" y="930069"/>
                  <a:pt x="745471" y="903135"/>
                </a:cubicBezTo>
                <a:lnTo>
                  <a:pt x="745471" y="815567"/>
                </a:lnTo>
                <a:lnTo>
                  <a:pt x="723747" y="815567"/>
                </a:lnTo>
                <a:lnTo>
                  <a:pt x="723747" y="792392"/>
                </a:lnTo>
                <a:lnTo>
                  <a:pt x="745471" y="792392"/>
                </a:lnTo>
                <a:close/>
                <a:moveTo>
                  <a:pt x="383247" y="742931"/>
                </a:moveTo>
                <a:lnTo>
                  <a:pt x="412125" y="742931"/>
                </a:lnTo>
                <a:lnTo>
                  <a:pt x="412125" y="900129"/>
                </a:lnTo>
                <a:cubicBezTo>
                  <a:pt x="412125" y="912883"/>
                  <a:pt x="414718" y="917705"/>
                  <a:pt x="423998" y="917420"/>
                </a:cubicBezTo>
                <a:cubicBezTo>
                  <a:pt x="429027" y="917316"/>
                  <a:pt x="431049" y="916642"/>
                  <a:pt x="433071" y="916072"/>
                </a:cubicBezTo>
                <a:lnTo>
                  <a:pt x="438282" y="939143"/>
                </a:lnTo>
                <a:cubicBezTo>
                  <a:pt x="434212" y="940413"/>
                  <a:pt x="428042" y="941658"/>
                  <a:pt x="420317" y="941761"/>
                </a:cubicBezTo>
                <a:cubicBezTo>
                  <a:pt x="395327" y="942150"/>
                  <a:pt x="383247" y="929604"/>
                  <a:pt x="383247" y="906143"/>
                </a:cubicBezTo>
                <a:lnTo>
                  <a:pt x="383247" y="742957"/>
                </a:lnTo>
                <a:close/>
                <a:moveTo>
                  <a:pt x="317895" y="742931"/>
                </a:moveTo>
                <a:lnTo>
                  <a:pt x="346773" y="742931"/>
                </a:lnTo>
                <a:lnTo>
                  <a:pt x="346773" y="900129"/>
                </a:lnTo>
                <a:cubicBezTo>
                  <a:pt x="346773" y="912883"/>
                  <a:pt x="349366" y="917705"/>
                  <a:pt x="358646" y="917420"/>
                </a:cubicBezTo>
                <a:cubicBezTo>
                  <a:pt x="363675" y="917316"/>
                  <a:pt x="365697" y="916642"/>
                  <a:pt x="367719" y="916072"/>
                </a:cubicBezTo>
                <a:lnTo>
                  <a:pt x="372930" y="939143"/>
                </a:lnTo>
                <a:cubicBezTo>
                  <a:pt x="368860" y="940413"/>
                  <a:pt x="362690" y="941658"/>
                  <a:pt x="354965" y="941761"/>
                </a:cubicBezTo>
                <a:cubicBezTo>
                  <a:pt x="329975" y="942150"/>
                  <a:pt x="317895" y="929604"/>
                  <a:pt x="317895" y="906143"/>
                </a:cubicBezTo>
                <a:lnTo>
                  <a:pt x="317895" y="742957"/>
                </a:lnTo>
                <a:close/>
                <a:moveTo>
                  <a:pt x="75384" y="740260"/>
                </a:moveTo>
                <a:cubicBezTo>
                  <a:pt x="115565" y="740260"/>
                  <a:pt x="143536" y="763228"/>
                  <a:pt x="144418" y="794906"/>
                </a:cubicBezTo>
                <a:lnTo>
                  <a:pt x="115643" y="794906"/>
                </a:lnTo>
                <a:cubicBezTo>
                  <a:pt x="113517" y="776656"/>
                  <a:pt x="97393" y="766028"/>
                  <a:pt x="74710" y="766028"/>
                </a:cubicBezTo>
                <a:cubicBezTo>
                  <a:pt x="50369" y="766028"/>
                  <a:pt x="35022" y="778497"/>
                  <a:pt x="35022" y="795295"/>
                </a:cubicBezTo>
                <a:cubicBezTo>
                  <a:pt x="34944" y="814219"/>
                  <a:pt x="55501" y="821451"/>
                  <a:pt x="70952" y="825418"/>
                </a:cubicBezTo>
                <a:lnTo>
                  <a:pt x="90264" y="830447"/>
                </a:lnTo>
                <a:cubicBezTo>
                  <a:pt x="115384" y="836616"/>
                  <a:pt x="147140" y="850433"/>
                  <a:pt x="147140" y="886052"/>
                </a:cubicBezTo>
                <a:cubicBezTo>
                  <a:pt x="147140" y="919570"/>
                  <a:pt x="118287" y="943990"/>
                  <a:pt x="73959" y="943990"/>
                </a:cubicBezTo>
                <a:cubicBezTo>
                  <a:pt x="29630" y="943990"/>
                  <a:pt x="1918" y="921877"/>
                  <a:pt x="0" y="886052"/>
                </a:cubicBezTo>
                <a:lnTo>
                  <a:pt x="29941" y="886052"/>
                </a:lnTo>
                <a:cubicBezTo>
                  <a:pt x="31678" y="907568"/>
                  <a:pt x="50809" y="917808"/>
                  <a:pt x="73777" y="917808"/>
                </a:cubicBezTo>
                <a:lnTo>
                  <a:pt x="73725" y="917833"/>
                </a:lnTo>
                <a:cubicBezTo>
                  <a:pt x="99130" y="917833"/>
                  <a:pt x="117561" y="905079"/>
                  <a:pt x="117561" y="885767"/>
                </a:cubicBezTo>
                <a:cubicBezTo>
                  <a:pt x="117561" y="868191"/>
                  <a:pt x="101256" y="861243"/>
                  <a:pt x="80102" y="855644"/>
                </a:cubicBezTo>
                <a:lnTo>
                  <a:pt x="56746" y="849267"/>
                </a:lnTo>
                <a:cubicBezTo>
                  <a:pt x="24990" y="840686"/>
                  <a:pt x="5288" y="824562"/>
                  <a:pt x="5288" y="797032"/>
                </a:cubicBezTo>
                <a:cubicBezTo>
                  <a:pt x="5288" y="762943"/>
                  <a:pt x="35696" y="740260"/>
                  <a:pt x="75384" y="740260"/>
                </a:cubicBezTo>
                <a:close/>
                <a:moveTo>
                  <a:pt x="775672" y="423713"/>
                </a:moveTo>
                <a:cubicBezTo>
                  <a:pt x="773883" y="424387"/>
                  <a:pt x="772120" y="424776"/>
                  <a:pt x="770539" y="424957"/>
                </a:cubicBezTo>
                <a:lnTo>
                  <a:pt x="771187" y="500756"/>
                </a:lnTo>
                <a:cubicBezTo>
                  <a:pt x="772613" y="501197"/>
                  <a:pt x="773883" y="501949"/>
                  <a:pt x="774920" y="502934"/>
                </a:cubicBezTo>
                <a:cubicBezTo>
                  <a:pt x="776657" y="501249"/>
                  <a:pt x="779094" y="500212"/>
                  <a:pt x="781790" y="500212"/>
                </a:cubicBezTo>
                <a:cubicBezTo>
                  <a:pt x="783890" y="500212"/>
                  <a:pt x="785782" y="500860"/>
                  <a:pt x="787363" y="501897"/>
                </a:cubicBezTo>
                <a:lnTo>
                  <a:pt x="787337" y="501923"/>
                </a:lnTo>
                <a:cubicBezTo>
                  <a:pt x="788322" y="500653"/>
                  <a:pt x="789670" y="499642"/>
                  <a:pt x="791226" y="498994"/>
                </a:cubicBezTo>
                <a:close/>
                <a:moveTo>
                  <a:pt x="759263" y="423117"/>
                </a:moveTo>
                <a:lnTo>
                  <a:pt x="743968" y="497905"/>
                </a:lnTo>
                <a:cubicBezTo>
                  <a:pt x="745783" y="498501"/>
                  <a:pt x="747338" y="499564"/>
                  <a:pt x="748453" y="500938"/>
                </a:cubicBezTo>
                <a:cubicBezTo>
                  <a:pt x="750034" y="499875"/>
                  <a:pt x="751952" y="499227"/>
                  <a:pt x="754052" y="499227"/>
                </a:cubicBezTo>
                <a:cubicBezTo>
                  <a:pt x="757111" y="499227"/>
                  <a:pt x="759807" y="500575"/>
                  <a:pt x="761544" y="502623"/>
                </a:cubicBezTo>
                <a:cubicBezTo>
                  <a:pt x="762503" y="501793"/>
                  <a:pt x="763644" y="501171"/>
                  <a:pt x="764914" y="500756"/>
                </a:cubicBezTo>
                <a:lnTo>
                  <a:pt x="764914" y="424983"/>
                </a:lnTo>
                <a:cubicBezTo>
                  <a:pt x="762710" y="424491"/>
                  <a:pt x="760844" y="423842"/>
                  <a:pt x="759263" y="423117"/>
                </a:cubicBezTo>
                <a:close/>
                <a:moveTo>
                  <a:pt x="781038" y="420472"/>
                </a:moveTo>
                <a:cubicBezTo>
                  <a:pt x="779794" y="421561"/>
                  <a:pt x="778472" y="422417"/>
                  <a:pt x="777124" y="423065"/>
                </a:cubicBezTo>
                <a:lnTo>
                  <a:pt x="792729" y="498501"/>
                </a:lnTo>
                <a:cubicBezTo>
                  <a:pt x="793507" y="498320"/>
                  <a:pt x="794285" y="498190"/>
                  <a:pt x="795114" y="498190"/>
                </a:cubicBezTo>
                <a:lnTo>
                  <a:pt x="799918" y="499429"/>
                </a:lnTo>
                <a:lnTo>
                  <a:pt x="799910" y="499434"/>
                </a:lnTo>
                <a:lnTo>
                  <a:pt x="799936" y="499434"/>
                </a:lnTo>
                <a:lnTo>
                  <a:pt x="799918" y="499429"/>
                </a:lnTo>
                <a:lnTo>
                  <a:pt x="806909" y="495494"/>
                </a:lnTo>
                <a:close/>
                <a:moveTo>
                  <a:pt x="753974" y="419436"/>
                </a:moveTo>
                <a:lnTo>
                  <a:pt x="727973" y="494846"/>
                </a:lnTo>
                <a:cubicBezTo>
                  <a:pt x="731136" y="494976"/>
                  <a:pt x="733910" y="496505"/>
                  <a:pt x="735543" y="498812"/>
                </a:cubicBezTo>
                <a:cubicBezTo>
                  <a:pt x="737046" y="497905"/>
                  <a:pt x="738861" y="497360"/>
                  <a:pt x="740805" y="497360"/>
                </a:cubicBezTo>
                <a:lnTo>
                  <a:pt x="740805" y="497335"/>
                </a:lnTo>
                <a:cubicBezTo>
                  <a:pt x="741376" y="497335"/>
                  <a:pt x="741920" y="497412"/>
                  <a:pt x="742464" y="497490"/>
                </a:cubicBezTo>
                <a:lnTo>
                  <a:pt x="757837" y="422339"/>
                </a:lnTo>
                <a:cubicBezTo>
                  <a:pt x="756230" y="421432"/>
                  <a:pt x="754959" y="420472"/>
                  <a:pt x="753974" y="419436"/>
                </a:cubicBezTo>
                <a:close/>
                <a:moveTo>
                  <a:pt x="784382" y="416480"/>
                </a:moveTo>
                <a:cubicBezTo>
                  <a:pt x="783760" y="417543"/>
                  <a:pt x="783060" y="418450"/>
                  <a:pt x="782308" y="419254"/>
                </a:cubicBezTo>
                <a:lnTo>
                  <a:pt x="808568" y="495468"/>
                </a:lnTo>
                <a:cubicBezTo>
                  <a:pt x="811990" y="495675"/>
                  <a:pt x="814868" y="497516"/>
                  <a:pt x="816371" y="500160"/>
                </a:cubicBezTo>
                <a:lnTo>
                  <a:pt x="816371" y="500134"/>
                </a:lnTo>
                <a:cubicBezTo>
                  <a:pt x="818886" y="499149"/>
                  <a:pt x="821867" y="497412"/>
                  <a:pt x="824641" y="494405"/>
                </a:cubicBezTo>
                <a:lnTo>
                  <a:pt x="789981" y="424853"/>
                </a:lnTo>
                <a:cubicBezTo>
                  <a:pt x="786637" y="422598"/>
                  <a:pt x="784978" y="419306"/>
                  <a:pt x="784382" y="416480"/>
                </a:cubicBezTo>
                <a:close/>
                <a:moveTo>
                  <a:pt x="750656" y="413629"/>
                </a:moveTo>
                <a:lnTo>
                  <a:pt x="708401" y="493265"/>
                </a:lnTo>
                <a:cubicBezTo>
                  <a:pt x="710735" y="497412"/>
                  <a:pt x="713871" y="500782"/>
                  <a:pt x="718123" y="502727"/>
                </a:cubicBezTo>
                <a:cubicBezTo>
                  <a:pt x="718589" y="498683"/>
                  <a:pt x="721959" y="495494"/>
                  <a:pt x="726314" y="494950"/>
                </a:cubicBezTo>
                <a:lnTo>
                  <a:pt x="752808" y="418113"/>
                </a:lnTo>
                <a:cubicBezTo>
                  <a:pt x="751641" y="416558"/>
                  <a:pt x="750993" y="415003"/>
                  <a:pt x="750656" y="413629"/>
                </a:cubicBezTo>
                <a:close/>
                <a:moveTo>
                  <a:pt x="765329" y="358905"/>
                </a:moveTo>
                <a:lnTo>
                  <a:pt x="769684" y="358905"/>
                </a:lnTo>
                <a:lnTo>
                  <a:pt x="769684" y="383325"/>
                </a:lnTo>
                <a:lnTo>
                  <a:pt x="778653" y="383325"/>
                </a:lnTo>
                <a:lnTo>
                  <a:pt x="778653" y="394731"/>
                </a:lnTo>
                <a:lnTo>
                  <a:pt x="817253" y="415392"/>
                </a:lnTo>
                <a:lnTo>
                  <a:pt x="817253" y="415443"/>
                </a:lnTo>
                <a:lnTo>
                  <a:pt x="824563" y="416195"/>
                </a:lnTo>
                <a:lnTo>
                  <a:pt x="824356" y="418321"/>
                </a:lnTo>
                <a:lnTo>
                  <a:pt x="817330" y="417595"/>
                </a:lnTo>
                <a:cubicBezTo>
                  <a:pt x="816294" y="419773"/>
                  <a:pt x="811913" y="427368"/>
                  <a:pt x="800610" y="427627"/>
                </a:cubicBezTo>
                <a:cubicBezTo>
                  <a:pt x="797266" y="427705"/>
                  <a:pt x="794544" y="427135"/>
                  <a:pt x="792341" y="426201"/>
                </a:cubicBezTo>
                <a:lnTo>
                  <a:pt x="825704" y="493161"/>
                </a:lnTo>
                <a:cubicBezTo>
                  <a:pt x="831225" y="486317"/>
                  <a:pt x="835528" y="473848"/>
                  <a:pt x="833066" y="451114"/>
                </a:cubicBezTo>
                <a:cubicBezTo>
                  <a:pt x="833066" y="451114"/>
                  <a:pt x="829514" y="451191"/>
                  <a:pt x="828140" y="450673"/>
                </a:cubicBezTo>
                <a:cubicBezTo>
                  <a:pt x="826766" y="450154"/>
                  <a:pt x="825159" y="449169"/>
                  <a:pt x="825159" y="449169"/>
                </a:cubicBezTo>
                <a:cubicBezTo>
                  <a:pt x="825159" y="449169"/>
                  <a:pt x="830240" y="446707"/>
                  <a:pt x="838095" y="440019"/>
                </a:cubicBezTo>
                <a:cubicBezTo>
                  <a:pt x="838095" y="440019"/>
                  <a:pt x="841128" y="437115"/>
                  <a:pt x="845664" y="436752"/>
                </a:cubicBezTo>
                <a:cubicBezTo>
                  <a:pt x="845664" y="436752"/>
                  <a:pt x="848879" y="436337"/>
                  <a:pt x="849838" y="438178"/>
                </a:cubicBezTo>
                <a:cubicBezTo>
                  <a:pt x="849838" y="438178"/>
                  <a:pt x="851445" y="438074"/>
                  <a:pt x="855256" y="437530"/>
                </a:cubicBezTo>
                <a:cubicBezTo>
                  <a:pt x="859093" y="436986"/>
                  <a:pt x="861192" y="438567"/>
                  <a:pt x="861192" y="438567"/>
                </a:cubicBezTo>
                <a:lnTo>
                  <a:pt x="860441" y="442611"/>
                </a:lnTo>
                <a:cubicBezTo>
                  <a:pt x="860441" y="442611"/>
                  <a:pt x="859663" y="444788"/>
                  <a:pt x="861944" y="445592"/>
                </a:cubicBezTo>
                <a:cubicBezTo>
                  <a:pt x="861944" y="445592"/>
                  <a:pt x="862307" y="445670"/>
                  <a:pt x="862644" y="446033"/>
                </a:cubicBezTo>
                <a:lnTo>
                  <a:pt x="862592" y="446007"/>
                </a:lnTo>
                <a:cubicBezTo>
                  <a:pt x="863733" y="447199"/>
                  <a:pt x="862929" y="449118"/>
                  <a:pt x="861322" y="449480"/>
                </a:cubicBezTo>
                <a:cubicBezTo>
                  <a:pt x="861244" y="449506"/>
                  <a:pt x="861089" y="449506"/>
                  <a:pt x="861089" y="449506"/>
                </a:cubicBezTo>
                <a:lnTo>
                  <a:pt x="858341" y="449506"/>
                </a:lnTo>
                <a:lnTo>
                  <a:pt x="856656" y="455961"/>
                </a:lnTo>
                <a:cubicBezTo>
                  <a:pt x="856656" y="455961"/>
                  <a:pt x="847453" y="453473"/>
                  <a:pt x="847168" y="458191"/>
                </a:cubicBezTo>
                <a:cubicBezTo>
                  <a:pt x="846883" y="462909"/>
                  <a:pt x="850201" y="494198"/>
                  <a:pt x="844913" y="506900"/>
                </a:cubicBezTo>
                <a:cubicBezTo>
                  <a:pt x="841698" y="514625"/>
                  <a:pt x="835528" y="527250"/>
                  <a:pt x="813260" y="535649"/>
                </a:cubicBezTo>
                <a:cubicBezTo>
                  <a:pt x="817019" y="536790"/>
                  <a:pt x="820130" y="538086"/>
                  <a:pt x="821867" y="539537"/>
                </a:cubicBezTo>
                <a:cubicBezTo>
                  <a:pt x="829385" y="545837"/>
                  <a:pt x="821556" y="552706"/>
                  <a:pt x="821556" y="552706"/>
                </a:cubicBezTo>
                <a:cubicBezTo>
                  <a:pt x="817745" y="556206"/>
                  <a:pt x="810176" y="554210"/>
                  <a:pt x="810176" y="554210"/>
                </a:cubicBezTo>
                <a:lnTo>
                  <a:pt x="792029" y="550529"/>
                </a:lnTo>
                <a:cubicBezTo>
                  <a:pt x="791044" y="552655"/>
                  <a:pt x="789722" y="553951"/>
                  <a:pt x="789722" y="553951"/>
                </a:cubicBezTo>
                <a:cubicBezTo>
                  <a:pt x="786197" y="557113"/>
                  <a:pt x="781971" y="556050"/>
                  <a:pt x="781971" y="556050"/>
                </a:cubicBezTo>
                <a:lnTo>
                  <a:pt x="758278" y="551229"/>
                </a:lnTo>
                <a:cubicBezTo>
                  <a:pt x="757837" y="552240"/>
                  <a:pt x="757474" y="552862"/>
                  <a:pt x="757474" y="552862"/>
                </a:cubicBezTo>
                <a:cubicBezTo>
                  <a:pt x="754804" y="557295"/>
                  <a:pt x="749904" y="555895"/>
                  <a:pt x="749904" y="555895"/>
                </a:cubicBezTo>
                <a:lnTo>
                  <a:pt x="712445" y="547522"/>
                </a:lnTo>
                <a:cubicBezTo>
                  <a:pt x="705135" y="544152"/>
                  <a:pt x="707468" y="537489"/>
                  <a:pt x="707468" y="537489"/>
                </a:cubicBezTo>
                <a:cubicBezTo>
                  <a:pt x="709335" y="532771"/>
                  <a:pt x="711538" y="530983"/>
                  <a:pt x="713327" y="530387"/>
                </a:cubicBezTo>
                <a:cubicBezTo>
                  <a:pt x="712316" y="529713"/>
                  <a:pt x="711383" y="529013"/>
                  <a:pt x="710527" y="528365"/>
                </a:cubicBezTo>
                <a:cubicBezTo>
                  <a:pt x="694455" y="516362"/>
                  <a:pt x="692407" y="503167"/>
                  <a:pt x="689763" y="483206"/>
                </a:cubicBezTo>
                <a:cubicBezTo>
                  <a:pt x="689763" y="483206"/>
                  <a:pt x="688907" y="476389"/>
                  <a:pt x="688933" y="469571"/>
                </a:cubicBezTo>
                <a:cubicBezTo>
                  <a:pt x="688959" y="463064"/>
                  <a:pt x="689944" y="456557"/>
                  <a:pt x="686393" y="456143"/>
                </a:cubicBezTo>
                <a:cubicBezTo>
                  <a:pt x="686393" y="456143"/>
                  <a:pt x="685200" y="455546"/>
                  <a:pt x="679160" y="457024"/>
                </a:cubicBezTo>
                <a:lnTo>
                  <a:pt x="677190" y="450699"/>
                </a:lnTo>
                <a:cubicBezTo>
                  <a:pt x="677190" y="450699"/>
                  <a:pt x="672109" y="451943"/>
                  <a:pt x="672109" y="448988"/>
                </a:cubicBezTo>
                <a:cubicBezTo>
                  <a:pt x="672109" y="448988"/>
                  <a:pt x="672290" y="447277"/>
                  <a:pt x="674805" y="445955"/>
                </a:cubicBezTo>
                <a:cubicBezTo>
                  <a:pt x="674805" y="445955"/>
                  <a:pt x="675064" y="444633"/>
                  <a:pt x="674468" y="443259"/>
                </a:cubicBezTo>
                <a:cubicBezTo>
                  <a:pt x="673872" y="441885"/>
                  <a:pt x="672990" y="438878"/>
                  <a:pt x="676283" y="438696"/>
                </a:cubicBezTo>
                <a:cubicBezTo>
                  <a:pt x="679575" y="438515"/>
                  <a:pt x="679912" y="438463"/>
                  <a:pt x="685097" y="439085"/>
                </a:cubicBezTo>
                <a:cubicBezTo>
                  <a:pt x="685097" y="439085"/>
                  <a:pt x="686056" y="436804"/>
                  <a:pt x="690074" y="437322"/>
                </a:cubicBezTo>
                <a:cubicBezTo>
                  <a:pt x="694092" y="437841"/>
                  <a:pt x="695829" y="439319"/>
                  <a:pt x="697799" y="440718"/>
                </a:cubicBezTo>
                <a:cubicBezTo>
                  <a:pt x="698265" y="441055"/>
                  <a:pt x="708713" y="448521"/>
                  <a:pt x="710423" y="448599"/>
                </a:cubicBezTo>
                <a:cubicBezTo>
                  <a:pt x="710423" y="448599"/>
                  <a:pt x="710086" y="449766"/>
                  <a:pt x="706665" y="450621"/>
                </a:cubicBezTo>
                <a:cubicBezTo>
                  <a:pt x="706665" y="450621"/>
                  <a:pt x="704643" y="451114"/>
                  <a:pt x="702646" y="451114"/>
                </a:cubicBezTo>
                <a:cubicBezTo>
                  <a:pt x="702646" y="451114"/>
                  <a:pt x="699821" y="475792"/>
                  <a:pt x="707468" y="491580"/>
                </a:cubicBezTo>
                <a:lnTo>
                  <a:pt x="747364" y="416377"/>
                </a:lnTo>
                <a:cubicBezTo>
                  <a:pt x="740261" y="423194"/>
                  <a:pt x="731395" y="421743"/>
                  <a:pt x="731395" y="421743"/>
                </a:cubicBezTo>
                <a:cubicBezTo>
                  <a:pt x="715867" y="419850"/>
                  <a:pt x="713845" y="409637"/>
                  <a:pt x="713586" y="406915"/>
                </a:cubicBezTo>
                <a:lnTo>
                  <a:pt x="708505" y="406396"/>
                </a:lnTo>
                <a:lnTo>
                  <a:pt x="708713" y="404270"/>
                </a:lnTo>
                <a:lnTo>
                  <a:pt x="716023" y="405022"/>
                </a:lnTo>
                <a:lnTo>
                  <a:pt x="757292" y="394731"/>
                </a:lnTo>
                <a:lnTo>
                  <a:pt x="757292" y="383299"/>
                </a:lnTo>
                <a:lnTo>
                  <a:pt x="765329" y="383299"/>
                </a:lnTo>
                <a:lnTo>
                  <a:pt x="765329" y="379825"/>
                </a:lnTo>
                <a:cubicBezTo>
                  <a:pt x="764395" y="379384"/>
                  <a:pt x="757707" y="376507"/>
                  <a:pt x="742672" y="375574"/>
                </a:cubicBezTo>
                <a:cubicBezTo>
                  <a:pt x="726418" y="374589"/>
                  <a:pt x="714519" y="375003"/>
                  <a:pt x="714519" y="375003"/>
                </a:cubicBezTo>
                <a:cubicBezTo>
                  <a:pt x="714519" y="375003"/>
                  <a:pt x="715764" y="370000"/>
                  <a:pt x="729918" y="367382"/>
                </a:cubicBezTo>
                <a:cubicBezTo>
                  <a:pt x="744046" y="364764"/>
                  <a:pt x="748116" y="369663"/>
                  <a:pt x="765329" y="364738"/>
                </a:cubicBezTo>
                <a:close/>
                <a:moveTo>
                  <a:pt x="633094" y="256794"/>
                </a:moveTo>
                <a:cubicBezTo>
                  <a:pt x="631279" y="257468"/>
                  <a:pt x="629517" y="257857"/>
                  <a:pt x="627935" y="258038"/>
                </a:cubicBezTo>
                <a:lnTo>
                  <a:pt x="628583" y="333837"/>
                </a:lnTo>
                <a:cubicBezTo>
                  <a:pt x="630009" y="334304"/>
                  <a:pt x="631305" y="335056"/>
                  <a:pt x="632316" y="336041"/>
                </a:cubicBezTo>
                <a:cubicBezTo>
                  <a:pt x="634053" y="334356"/>
                  <a:pt x="636490" y="333319"/>
                  <a:pt x="639186" y="333319"/>
                </a:cubicBezTo>
                <a:cubicBezTo>
                  <a:pt x="641286" y="333319"/>
                  <a:pt x="643178" y="333941"/>
                  <a:pt x="644759" y="335004"/>
                </a:cubicBezTo>
                <a:cubicBezTo>
                  <a:pt x="645745" y="333734"/>
                  <a:pt x="647092" y="332697"/>
                  <a:pt x="648648" y="332075"/>
                </a:cubicBezTo>
                <a:close/>
                <a:moveTo>
                  <a:pt x="616659" y="256198"/>
                </a:moveTo>
                <a:lnTo>
                  <a:pt x="601364" y="330986"/>
                </a:lnTo>
                <a:cubicBezTo>
                  <a:pt x="603153" y="331582"/>
                  <a:pt x="604708" y="332619"/>
                  <a:pt x="605823" y="334019"/>
                </a:cubicBezTo>
                <a:cubicBezTo>
                  <a:pt x="607404" y="332956"/>
                  <a:pt x="609348" y="332308"/>
                  <a:pt x="611448" y="332308"/>
                </a:cubicBezTo>
                <a:cubicBezTo>
                  <a:pt x="614507" y="332308"/>
                  <a:pt x="617177" y="333656"/>
                  <a:pt x="618940" y="335704"/>
                </a:cubicBezTo>
                <a:cubicBezTo>
                  <a:pt x="619899" y="334900"/>
                  <a:pt x="621040" y="334252"/>
                  <a:pt x="622310" y="333837"/>
                </a:cubicBezTo>
                <a:lnTo>
                  <a:pt x="622310" y="258064"/>
                </a:lnTo>
                <a:cubicBezTo>
                  <a:pt x="620107" y="257572"/>
                  <a:pt x="618240" y="256923"/>
                  <a:pt x="616659" y="256198"/>
                </a:cubicBezTo>
                <a:close/>
                <a:moveTo>
                  <a:pt x="638460" y="253579"/>
                </a:moveTo>
                <a:cubicBezTo>
                  <a:pt x="637216" y="254668"/>
                  <a:pt x="635894" y="255524"/>
                  <a:pt x="634546" y="256172"/>
                </a:cubicBezTo>
                <a:lnTo>
                  <a:pt x="650125" y="331608"/>
                </a:lnTo>
                <a:cubicBezTo>
                  <a:pt x="650903" y="331427"/>
                  <a:pt x="651681" y="331297"/>
                  <a:pt x="652510" y="331297"/>
                </a:cubicBezTo>
                <a:cubicBezTo>
                  <a:pt x="654273" y="331297"/>
                  <a:pt x="655906" y="331764"/>
                  <a:pt x="657332" y="332541"/>
                </a:cubicBezTo>
                <a:cubicBezTo>
                  <a:pt x="658862" y="330364"/>
                  <a:pt x="661402" y="328886"/>
                  <a:pt x="664331" y="328601"/>
                </a:cubicBezTo>
                <a:close/>
                <a:moveTo>
                  <a:pt x="611370" y="252568"/>
                </a:moveTo>
                <a:lnTo>
                  <a:pt x="585370" y="327953"/>
                </a:lnTo>
                <a:cubicBezTo>
                  <a:pt x="588532" y="328082"/>
                  <a:pt x="591306" y="329612"/>
                  <a:pt x="592939" y="331919"/>
                </a:cubicBezTo>
                <a:cubicBezTo>
                  <a:pt x="594443" y="330986"/>
                  <a:pt x="596257" y="330441"/>
                  <a:pt x="598201" y="330441"/>
                </a:cubicBezTo>
                <a:cubicBezTo>
                  <a:pt x="598772" y="330441"/>
                  <a:pt x="599316" y="330519"/>
                  <a:pt x="599861" y="330597"/>
                </a:cubicBezTo>
                <a:lnTo>
                  <a:pt x="615207" y="255472"/>
                </a:lnTo>
                <a:cubicBezTo>
                  <a:pt x="613626" y="254564"/>
                  <a:pt x="612355" y="253579"/>
                  <a:pt x="611370" y="252568"/>
                </a:cubicBezTo>
                <a:close/>
                <a:moveTo>
                  <a:pt x="641778" y="249587"/>
                </a:moveTo>
                <a:cubicBezTo>
                  <a:pt x="641156" y="250650"/>
                  <a:pt x="640430" y="251557"/>
                  <a:pt x="639704" y="252361"/>
                </a:cubicBezTo>
                <a:lnTo>
                  <a:pt x="665965" y="328575"/>
                </a:lnTo>
                <a:cubicBezTo>
                  <a:pt x="669360" y="328782"/>
                  <a:pt x="672264" y="330623"/>
                  <a:pt x="673767" y="333267"/>
                </a:cubicBezTo>
                <a:cubicBezTo>
                  <a:pt x="676282" y="332282"/>
                  <a:pt x="679237" y="330545"/>
                  <a:pt x="682037" y="327538"/>
                </a:cubicBezTo>
                <a:lnTo>
                  <a:pt x="647378" y="257986"/>
                </a:lnTo>
                <a:cubicBezTo>
                  <a:pt x="644034" y="255705"/>
                  <a:pt x="642374" y="252439"/>
                  <a:pt x="641778" y="249587"/>
                </a:cubicBezTo>
                <a:close/>
                <a:moveTo>
                  <a:pt x="608052" y="246710"/>
                </a:moveTo>
                <a:lnTo>
                  <a:pt x="565798" y="326346"/>
                </a:lnTo>
                <a:cubicBezTo>
                  <a:pt x="568105" y="330493"/>
                  <a:pt x="571267" y="333889"/>
                  <a:pt x="575519" y="335833"/>
                </a:cubicBezTo>
                <a:cubicBezTo>
                  <a:pt x="575959" y="331789"/>
                  <a:pt x="579355" y="328575"/>
                  <a:pt x="583685" y="328031"/>
                </a:cubicBezTo>
                <a:lnTo>
                  <a:pt x="610178" y="251194"/>
                </a:lnTo>
                <a:cubicBezTo>
                  <a:pt x="609037" y="249639"/>
                  <a:pt x="608389" y="248084"/>
                  <a:pt x="608052" y="246710"/>
                </a:cubicBezTo>
                <a:close/>
                <a:moveTo>
                  <a:pt x="622777" y="191986"/>
                </a:moveTo>
                <a:lnTo>
                  <a:pt x="627132" y="191986"/>
                </a:lnTo>
                <a:lnTo>
                  <a:pt x="627132" y="216380"/>
                </a:lnTo>
                <a:lnTo>
                  <a:pt x="636101" y="216380"/>
                </a:lnTo>
                <a:lnTo>
                  <a:pt x="636101" y="227812"/>
                </a:lnTo>
                <a:lnTo>
                  <a:pt x="674701" y="248447"/>
                </a:lnTo>
                <a:lnTo>
                  <a:pt x="674701" y="248524"/>
                </a:lnTo>
                <a:lnTo>
                  <a:pt x="682011" y="249276"/>
                </a:lnTo>
                <a:lnTo>
                  <a:pt x="681804" y="251402"/>
                </a:lnTo>
                <a:lnTo>
                  <a:pt x="674752" y="250676"/>
                </a:lnTo>
                <a:cubicBezTo>
                  <a:pt x="673741" y="252854"/>
                  <a:pt x="669360" y="260449"/>
                  <a:pt x="658032" y="260708"/>
                </a:cubicBezTo>
                <a:cubicBezTo>
                  <a:pt x="654662" y="260786"/>
                  <a:pt x="651966" y="260216"/>
                  <a:pt x="649763" y="259282"/>
                </a:cubicBezTo>
                <a:lnTo>
                  <a:pt x="683126" y="326242"/>
                </a:lnTo>
                <a:cubicBezTo>
                  <a:pt x="688621" y="319398"/>
                  <a:pt x="692925" y="306955"/>
                  <a:pt x="690488" y="284221"/>
                </a:cubicBezTo>
                <a:cubicBezTo>
                  <a:pt x="690488" y="284221"/>
                  <a:pt x="686936" y="284298"/>
                  <a:pt x="685562" y="283754"/>
                </a:cubicBezTo>
                <a:cubicBezTo>
                  <a:pt x="684163" y="283235"/>
                  <a:pt x="682555" y="282250"/>
                  <a:pt x="682555" y="282250"/>
                </a:cubicBezTo>
                <a:cubicBezTo>
                  <a:pt x="682555" y="282250"/>
                  <a:pt x="687636" y="279814"/>
                  <a:pt x="695491" y="273099"/>
                </a:cubicBezTo>
                <a:cubicBezTo>
                  <a:pt x="695491" y="273099"/>
                  <a:pt x="698524" y="270196"/>
                  <a:pt x="703061" y="269833"/>
                </a:cubicBezTo>
                <a:cubicBezTo>
                  <a:pt x="703061" y="269833"/>
                  <a:pt x="706275" y="269444"/>
                  <a:pt x="707234" y="271285"/>
                </a:cubicBezTo>
                <a:cubicBezTo>
                  <a:pt x="707234" y="271285"/>
                  <a:pt x="708841" y="271181"/>
                  <a:pt x="712652" y="270637"/>
                </a:cubicBezTo>
                <a:cubicBezTo>
                  <a:pt x="716489" y="270092"/>
                  <a:pt x="718589" y="271674"/>
                  <a:pt x="718589" y="271674"/>
                </a:cubicBezTo>
                <a:lnTo>
                  <a:pt x="717837" y="275718"/>
                </a:lnTo>
                <a:cubicBezTo>
                  <a:pt x="717837" y="275718"/>
                  <a:pt x="717059" y="277895"/>
                  <a:pt x="719340" y="278699"/>
                </a:cubicBezTo>
                <a:cubicBezTo>
                  <a:pt x="719340" y="278699"/>
                  <a:pt x="719677" y="278777"/>
                  <a:pt x="720040" y="279140"/>
                </a:cubicBezTo>
                <a:cubicBezTo>
                  <a:pt x="721155" y="280332"/>
                  <a:pt x="720351" y="282224"/>
                  <a:pt x="718744" y="282613"/>
                </a:cubicBezTo>
                <a:cubicBezTo>
                  <a:pt x="718666" y="282613"/>
                  <a:pt x="718511" y="282639"/>
                  <a:pt x="718511" y="282639"/>
                </a:cubicBezTo>
                <a:lnTo>
                  <a:pt x="715763" y="282639"/>
                </a:lnTo>
                <a:lnTo>
                  <a:pt x="714104" y="289094"/>
                </a:lnTo>
                <a:cubicBezTo>
                  <a:pt x="714104" y="289094"/>
                  <a:pt x="704875" y="286605"/>
                  <a:pt x="704616" y="291323"/>
                </a:cubicBezTo>
                <a:cubicBezTo>
                  <a:pt x="704331" y="296041"/>
                  <a:pt x="707623" y="327331"/>
                  <a:pt x="702361" y="340033"/>
                </a:cubicBezTo>
                <a:cubicBezTo>
                  <a:pt x="699146" y="347758"/>
                  <a:pt x="692976" y="360383"/>
                  <a:pt x="670708" y="368782"/>
                </a:cubicBezTo>
                <a:cubicBezTo>
                  <a:pt x="674493" y="369922"/>
                  <a:pt x="677578" y="371219"/>
                  <a:pt x="679315" y="372696"/>
                </a:cubicBezTo>
                <a:cubicBezTo>
                  <a:pt x="686807" y="378970"/>
                  <a:pt x="679004" y="385839"/>
                  <a:pt x="679004" y="385839"/>
                </a:cubicBezTo>
                <a:cubicBezTo>
                  <a:pt x="675167" y="389339"/>
                  <a:pt x="667624" y="387343"/>
                  <a:pt x="667624" y="387343"/>
                </a:cubicBezTo>
                <a:lnTo>
                  <a:pt x="649451" y="383662"/>
                </a:lnTo>
                <a:cubicBezTo>
                  <a:pt x="648466" y="385761"/>
                  <a:pt x="647144" y="387084"/>
                  <a:pt x="647144" y="387084"/>
                </a:cubicBezTo>
                <a:cubicBezTo>
                  <a:pt x="643619" y="390246"/>
                  <a:pt x="639393" y="389157"/>
                  <a:pt x="639393" y="389157"/>
                </a:cubicBezTo>
                <a:lnTo>
                  <a:pt x="615700" y="384362"/>
                </a:lnTo>
                <a:cubicBezTo>
                  <a:pt x="615233" y="385347"/>
                  <a:pt x="614870" y="385995"/>
                  <a:pt x="614870" y="385995"/>
                </a:cubicBezTo>
                <a:cubicBezTo>
                  <a:pt x="612226" y="390428"/>
                  <a:pt x="607326" y="389028"/>
                  <a:pt x="607326" y="389028"/>
                </a:cubicBezTo>
                <a:lnTo>
                  <a:pt x="569867" y="380681"/>
                </a:lnTo>
                <a:cubicBezTo>
                  <a:pt x="562557" y="377310"/>
                  <a:pt x="564890" y="370648"/>
                  <a:pt x="564890" y="370648"/>
                </a:cubicBezTo>
                <a:cubicBezTo>
                  <a:pt x="566783" y="365904"/>
                  <a:pt x="568960" y="364116"/>
                  <a:pt x="570775" y="363545"/>
                </a:cubicBezTo>
                <a:cubicBezTo>
                  <a:pt x="569738" y="362845"/>
                  <a:pt x="568805" y="362145"/>
                  <a:pt x="567949" y="361523"/>
                </a:cubicBezTo>
                <a:cubicBezTo>
                  <a:pt x="551877" y="349521"/>
                  <a:pt x="549855" y="336326"/>
                  <a:pt x="547211" y="316365"/>
                </a:cubicBezTo>
                <a:cubicBezTo>
                  <a:pt x="547211" y="316365"/>
                  <a:pt x="546355" y="309521"/>
                  <a:pt x="546381" y="302704"/>
                </a:cubicBezTo>
                <a:cubicBezTo>
                  <a:pt x="546407" y="296171"/>
                  <a:pt x="547392" y="289690"/>
                  <a:pt x="543841" y="289276"/>
                </a:cubicBezTo>
                <a:cubicBezTo>
                  <a:pt x="543841" y="289276"/>
                  <a:pt x="542674" y="288679"/>
                  <a:pt x="536608" y="290157"/>
                </a:cubicBezTo>
                <a:lnTo>
                  <a:pt x="534638" y="283806"/>
                </a:lnTo>
                <a:cubicBezTo>
                  <a:pt x="534638" y="283806"/>
                  <a:pt x="529557" y="285050"/>
                  <a:pt x="529557" y="282095"/>
                </a:cubicBezTo>
                <a:cubicBezTo>
                  <a:pt x="529557" y="282095"/>
                  <a:pt x="529764" y="280384"/>
                  <a:pt x="532253" y="279062"/>
                </a:cubicBezTo>
                <a:cubicBezTo>
                  <a:pt x="532253" y="279062"/>
                  <a:pt x="532564" y="277740"/>
                  <a:pt x="531942" y="276366"/>
                </a:cubicBezTo>
                <a:cubicBezTo>
                  <a:pt x="531320" y="274992"/>
                  <a:pt x="530438" y="272011"/>
                  <a:pt x="533731" y="271829"/>
                </a:cubicBezTo>
                <a:cubicBezTo>
                  <a:pt x="537049" y="271648"/>
                  <a:pt x="537386" y="271570"/>
                  <a:pt x="542544" y="272192"/>
                </a:cubicBezTo>
                <a:cubicBezTo>
                  <a:pt x="542544" y="272192"/>
                  <a:pt x="543530" y="269937"/>
                  <a:pt x="547548" y="270455"/>
                </a:cubicBezTo>
                <a:cubicBezTo>
                  <a:pt x="551566" y="270948"/>
                  <a:pt x="553277" y="272425"/>
                  <a:pt x="555247" y="273825"/>
                </a:cubicBezTo>
                <a:cubicBezTo>
                  <a:pt x="555713" y="274162"/>
                  <a:pt x="566186" y="281628"/>
                  <a:pt x="567897" y="281706"/>
                </a:cubicBezTo>
                <a:cubicBezTo>
                  <a:pt x="567897" y="281706"/>
                  <a:pt x="567534" y="282873"/>
                  <a:pt x="564113" y="283702"/>
                </a:cubicBezTo>
                <a:cubicBezTo>
                  <a:pt x="564113" y="283702"/>
                  <a:pt x="562091" y="284221"/>
                  <a:pt x="560094" y="284221"/>
                </a:cubicBezTo>
                <a:cubicBezTo>
                  <a:pt x="560094" y="284221"/>
                  <a:pt x="557269" y="308899"/>
                  <a:pt x="564916" y="324687"/>
                </a:cubicBezTo>
                <a:lnTo>
                  <a:pt x="604812" y="249484"/>
                </a:lnTo>
                <a:cubicBezTo>
                  <a:pt x="597683" y="256301"/>
                  <a:pt x="588843" y="254850"/>
                  <a:pt x="588843" y="254850"/>
                </a:cubicBezTo>
                <a:cubicBezTo>
                  <a:pt x="573315" y="252957"/>
                  <a:pt x="571293" y="242718"/>
                  <a:pt x="571034" y="240022"/>
                </a:cubicBezTo>
                <a:lnTo>
                  <a:pt x="565927" y="239477"/>
                </a:lnTo>
                <a:lnTo>
                  <a:pt x="566160" y="237351"/>
                </a:lnTo>
                <a:lnTo>
                  <a:pt x="573471" y="238103"/>
                </a:lnTo>
                <a:lnTo>
                  <a:pt x="614740" y="227812"/>
                </a:lnTo>
                <a:lnTo>
                  <a:pt x="614740" y="216380"/>
                </a:lnTo>
                <a:lnTo>
                  <a:pt x="622777" y="216380"/>
                </a:lnTo>
                <a:lnTo>
                  <a:pt x="622777" y="212906"/>
                </a:lnTo>
                <a:cubicBezTo>
                  <a:pt x="621869" y="212465"/>
                  <a:pt x="615181" y="209588"/>
                  <a:pt x="600146" y="208655"/>
                </a:cubicBezTo>
                <a:cubicBezTo>
                  <a:pt x="583892" y="207644"/>
                  <a:pt x="571993" y="208058"/>
                  <a:pt x="571993" y="208058"/>
                </a:cubicBezTo>
                <a:cubicBezTo>
                  <a:pt x="571993" y="208058"/>
                  <a:pt x="573212" y="203081"/>
                  <a:pt x="587366" y="200463"/>
                </a:cubicBezTo>
                <a:cubicBezTo>
                  <a:pt x="601494" y="197845"/>
                  <a:pt x="605564" y="202744"/>
                  <a:pt x="622777" y="197819"/>
                </a:cubicBezTo>
                <a:close/>
                <a:moveTo>
                  <a:pt x="583348" y="118961"/>
                </a:moveTo>
                <a:lnTo>
                  <a:pt x="583400" y="119038"/>
                </a:lnTo>
                <a:lnTo>
                  <a:pt x="583335" y="118997"/>
                </a:lnTo>
                <a:close/>
                <a:moveTo>
                  <a:pt x="496428" y="96719"/>
                </a:moveTo>
                <a:cubicBezTo>
                  <a:pt x="494639" y="97393"/>
                  <a:pt x="492876" y="97782"/>
                  <a:pt x="491295" y="97963"/>
                </a:cubicBezTo>
                <a:lnTo>
                  <a:pt x="491943" y="173762"/>
                </a:lnTo>
                <a:cubicBezTo>
                  <a:pt x="493369" y="174203"/>
                  <a:pt x="494639" y="174955"/>
                  <a:pt x="495676" y="175940"/>
                </a:cubicBezTo>
                <a:cubicBezTo>
                  <a:pt x="497413" y="174255"/>
                  <a:pt x="499850" y="173218"/>
                  <a:pt x="502546" y="173218"/>
                </a:cubicBezTo>
                <a:cubicBezTo>
                  <a:pt x="504646" y="173218"/>
                  <a:pt x="506538" y="173866"/>
                  <a:pt x="508119" y="174903"/>
                </a:cubicBezTo>
                <a:lnTo>
                  <a:pt x="508093" y="174929"/>
                </a:lnTo>
                <a:cubicBezTo>
                  <a:pt x="509078" y="173659"/>
                  <a:pt x="510426" y="172648"/>
                  <a:pt x="511982" y="171999"/>
                </a:cubicBezTo>
                <a:close/>
                <a:moveTo>
                  <a:pt x="480019" y="96122"/>
                </a:moveTo>
                <a:lnTo>
                  <a:pt x="464724" y="170911"/>
                </a:lnTo>
                <a:cubicBezTo>
                  <a:pt x="466539" y="171507"/>
                  <a:pt x="468094" y="172570"/>
                  <a:pt x="469209" y="173944"/>
                </a:cubicBezTo>
                <a:cubicBezTo>
                  <a:pt x="470790" y="172881"/>
                  <a:pt x="472708" y="172233"/>
                  <a:pt x="474808" y="172233"/>
                </a:cubicBezTo>
                <a:cubicBezTo>
                  <a:pt x="477867" y="172233"/>
                  <a:pt x="480563" y="173581"/>
                  <a:pt x="482300" y="175629"/>
                </a:cubicBezTo>
                <a:cubicBezTo>
                  <a:pt x="483259" y="174799"/>
                  <a:pt x="484400" y="174177"/>
                  <a:pt x="485670" y="173762"/>
                </a:cubicBezTo>
                <a:lnTo>
                  <a:pt x="485670" y="97989"/>
                </a:lnTo>
                <a:cubicBezTo>
                  <a:pt x="483466" y="97496"/>
                  <a:pt x="481626" y="96848"/>
                  <a:pt x="480019" y="96122"/>
                </a:cubicBezTo>
                <a:close/>
                <a:moveTo>
                  <a:pt x="501794" y="93478"/>
                </a:moveTo>
                <a:cubicBezTo>
                  <a:pt x="500550" y="94567"/>
                  <a:pt x="499228" y="95423"/>
                  <a:pt x="497880" y="96071"/>
                </a:cubicBezTo>
                <a:lnTo>
                  <a:pt x="513485" y="171507"/>
                </a:lnTo>
                <a:cubicBezTo>
                  <a:pt x="514263" y="171325"/>
                  <a:pt x="515041" y="171196"/>
                  <a:pt x="515870" y="171196"/>
                </a:cubicBezTo>
                <a:lnTo>
                  <a:pt x="520674" y="172435"/>
                </a:lnTo>
                <a:lnTo>
                  <a:pt x="520666" y="172440"/>
                </a:lnTo>
                <a:lnTo>
                  <a:pt x="520692" y="172440"/>
                </a:lnTo>
                <a:lnTo>
                  <a:pt x="520674" y="172435"/>
                </a:lnTo>
                <a:lnTo>
                  <a:pt x="527665" y="168500"/>
                </a:lnTo>
                <a:close/>
                <a:moveTo>
                  <a:pt x="474730" y="92441"/>
                </a:moveTo>
                <a:lnTo>
                  <a:pt x="448729" y="167852"/>
                </a:lnTo>
                <a:cubicBezTo>
                  <a:pt x="451892" y="167981"/>
                  <a:pt x="454666" y="169511"/>
                  <a:pt x="456299" y="171818"/>
                </a:cubicBezTo>
                <a:cubicBezTo>
                  <a:pt x="457802" y="170911"/>
                  <a:pt x="459617" y="170366"/>
                  <a:pt x="461561" y="170366"/>
                </a:cubicBezTo>
                <a:lnTo>
                  <a:pt x="461561" y="170340"/>
                </a:lnTo>
                <a:cubicBezTo>
                  <a:pt x="462132" y="170340"/>
                  <a:pt x="462676" y="170418"/>
                  <a:pt x="463220" y="170496"/>
                </a:cubicBezTo>
                <a:lnTo>
                  <a:pt x="478593" y="95345"/>
                </a:lnTo>
                <a:cubicBezTo>
                  <a:pt x="476986" y="94437"/>
                  <a:pt x="475715" y="93478"/>
                  <a:pt x="474730" y="92441"/>
                </a:cubicBezTo>
                <a:close/>
                <a:moveTo>
                  <a:pt x="505138" y="89486"/>
                </a:moveTo>
                <a:cubicBezTo>
                  <a:pt x="504516" y="90549"/>
                  <a:pt x="503816" y="91456"/>
                  <a:pt x="503064" y="92260"/>
                </a:cubicBezTo>
                <a:lnTo>
                  <a:pt x="529324" y="168474"/>
                </a:lnTo>
                <a:cubicBezTo>
                  <a:pt x="532746" y="168681"/>
                  <a:pt x="535624" y="170522"/>
                  <a:pt x="537127" y="173166"/>
                </a:cubicBezTo>
                <a:lnTo>
                  <a:pt x="537127" y="173140"/>
                </a:lnTo>
                <a:cubicBezTo>
                  <a:pt x="539642" y="172155"/>
                  <a:pt x="542623" y="170418"/>
                  <a:pt x="545397" y="167411"/>
                </a:cubicBezTo>
                <a:lnTo>
                  <a:pt x="510737" y="97859"/>
                </a:lnTo>
                <a:cubicBezTo>
                  <a:pt x="507393" y="95604"/>
                  <a:pt x="505734" y="92312"/>
                  <a:pt x="505138" y="89486"/>
                </a:cubicBezTo>
                <a:close/>
                <a:moveTo>
                  <a:pt x="471412" y="86635"/>
                </a:moveTo>
                <a:lnTo>
                  <a:pt x="429157" y="166270"/>
                </a:lnTo>
                <a:cubicBezTo>
                  <a:pt x="431490" y="170418"/>
                  <a:pt x="434627" y="173788"/>
                  <a:pt x="438879" y="175732"/>
                </a:cubicBezTo>
                <a:cubicBezTo>
                  <a:pt x="439345" y="171688"/>
                  <a:pt x="442715" y="168500"/>
                  <a:pt x="447070" y="167955"/>
                </a:cubicBezTo>
                <a:lnTo>
                  <a:pt x="473564" y="91119"/>
                </a:lnTo>
                <a:cubicBezTo>
                  <a:pt x="472397" y="89564"/>
                  <a:pt x="471749" y="88009"/>
                  <a:pt x="471412" y="86635"/>
                </a:cubicBezTo>
                <a:close/>
                <a:moveTo>
                  <a:pt x="486085" y="31859"/>
                </a:moveTo>
                <a:lnTo>
                  <a:pt x="490440" y="31859"/>
                </a:lnTo>
                <a:lnTo>
                  <a:pt x="490440" y="56330"/>
                </a:lnTo>
                <a:lnTo>
                  <a:pt x="499409" y="56330"/>
                </a:lnTo>
                <a:lnTo>
                  <a:pt x="499409" y="67737"/>
                </a:lnTo>
                <a:lnTo>
                  <a:pt x="538009" y="88397"/>
                </a:lnTo>
                <a:lnTo>
                  <a:pt x="538009" y="88449"/>
                </a:lnTo>
                <a:lnTo>
                  <a:pt x="545319" y="89201"/>
                </a:lnTo>
                <a:lnTo>
                  <a:pt x="545112" y="91327"/>
                </a:lnTo>
                <a:lnTo>
                  <a:pt x="538086" y="90601"/>
                </a:lnTo>
                <a:cubicBezTo>
                  <a:pt x="537049" y="92778"/>
                  <a:pt x="532668" y="100374"/>
                  <a:pt x="521366" y="100633"/>
                </a:cubicBezTo>
                <a:cubicBezTo>
                  <a:pt x="518022" y="100711"/>
                  <a:pt x="515300" y="100141"/>
                  <a:pt x="513096" y="99207"/>
                </a:cubicBezTo>
                <a:lnTo>
                  <a:pt x="546460" y="166167"/>
                </a:lnTo>
                <a:cubicBezTo>
                  <a:pt x="551981" y="159323"/>
                  <a:pt x="556284" y="146854"/>
                  <a:pt x="553822" y="124119"/>
                </a:cubicBezTo>
                <a:cubicBezTo>
                  <a:pt x="553822" y="124119"/>
                  <a:pt x="550270" y="124197"/>
                  <a:pt x="548896" y="123679"/>
                </a:cubicBezTo>
                <a:cubicBezTo>
                  <a:pt x="547522" y="123160"/>
                  <a:pt x="545915" y="122175"/>
                  <a:pt x="545915" y="122175"/>
                </a:cubicBezTo>
                <a:cubicBezTo>
                  <a:pt x="545915" y="122175"/>
                  <a:pt x="550996" y="119712"/>
                  <a:pt x="558851" y="113024"/>
                </a:cubicBezTo>
                <a:cubicBezTo>
                  <a:pt x="558851" y="113024"/>
                  <a:pt x="561884" y="110121"/>
                  <a:pt x="566420" y="109758"/>
                </a:cubicBezTo>
                <a:cubicBezTo>
                  <a:pt x="566420" y="109758"/>
                  <a:pt x="569635" y="109343"/>
                  <a:pt x="570594" y="111184"/>
                </a:cubicBezTo>
                <a:cubicBezTo>
                  <a:pt x="570594" y="111184"/>
                  <a:pt x="572201" y="111080"/>
                  <a:pt x="576012" y="110536"/>
                </a:cubicBezTo>
                <a:cubicBezTo>
                  <a:pt x="579849" y="109991"/>
                  <a:pt x="581948" y="111573"/>
                  <a:pt x="581948" y="111573"/>
                </a:cubicBezTo>
                <a:lnTo>
                  <a:pt x="581197" y="115617"/>
                </a:lnTo>
                <a:cubicBezTo>
                  <a:pt x="581197" y="115617"/>
                  <a:pt x="580419" y="117794"/>
                  <a:pt x="582700" y="118598"/>
                </a:cubicBezTo>
                <a:lnTo>
                  <a:pt x="583335" y="118997"/>
                </a:lnTo>
                <a:lnTo>
                  <a:pt x="582078" y="122434"/>
                </a:lnTo>
                <a:cubicBezTo>
                  <a:pt x="582000" y="122460"/>
                  <a:pt x="581845" y="122460"/>
                  <a:pt x="581845" y="122460"/>
                </a:cubicBezTo>
                <a:lnTo>
                  <a:pt x="579097" y="122460"/>
                </a:lnTo>
                <a:lnTo>
                  <a:pt x="577412" y="128915"/>
                </a:lnTo>
                <a:cubicBezTo>
                  <a:pt x="577412" y="128915"/>
                  <a:pt x="568183" y="126427"/>
                  <a:pt x="567924" y="131145"/>
                </a:cubicBezTo>
                <a:cubicBezTo>
                  <a:pt x="567639" y="135863"/>
                  <a:pt x="570957" y="167152"/>
                  <a:pt x="565669" y="179854"/>
                </a:cubicBezTo>
                <a:cubicBezTo>
                  <a:pt x="562454" y="187579"/>
                  <a:pt x="556284" y="200204"/>
                  <a:pt x="534016" y="208603"/>
                </a:cubicBezTo>
                <a:cubicBezTo>
                  <a:pt x="537775" y="209744"/>
                  <a:pt x="540886" y="211040"/>
                  <a:pt x="542623" y="212491"/>
                </a:cubicBezTo>
                <a:cubicBezTo>
                  <a:pt x="550141" y="218791"/>
                  <a:pt x="542312" y="225660"/>
                  <a:pt x="542312" y="225660"/>
                </a:cubicBezTo>
                <a:cubicBezTo>
                  <a:pt x="538501" y="229160"/>
                  <a:pt x="530932" y="227164"/>
                  <a:pt x="530932" y="227164"/>
                </a:cubicBezTo>
                <a:lnTo>
                  <a:pt x="512785" y="223483"/>
                </a:lnTo>
                <a:cubicBezTo>
                  <a:pt x="511800" y="225608"/>
                  <a:pt x="510478" y="226905"/>
                  <a:pt x="510478" y="226905"/>
                </a:cubicBezTo>
                <a:cubicBezTo>
                  <a:pt x="506953" y="230067"/>
                  <a:pt x="502727" y="229004"/>
                  <a:pt x="502727" y="229004"/>
                </a:cubicBezTo>
                <a:lnTo>
                  <a:pt x="479033" y="224183"/>
                </a:lnTo>
                <a:cubicBezTo>
                  <a:pt x="478593" y="225194"/>
                  <a:pt x="478230" y="225816"/>
                  <a:pt x="478230" y="225816"/>
                </a:cubicBezTo>
                <a:cubicBezTo>
                  <a:pt x="475560" y="230249"/>
                  <a:pt x="470660" y="228849"/>
                  <a:pt x="470660" y="228849"/>
                </a:cubicBezTo>
                <a:lnTo>
                  <a:pt x="433201" y="220476"/>
                </a:lnTo>
                <a:cubicBezTo>
                  <a:pt x="425891" y="217106"/>
                  <a:pt x="428224" y="210443"/>
                  <a:pt x="428224" y="210443"/>
                </a:cubicBezTo>
                <a:cubicBezTo>
                  <a:pt x="430091" y="205725"/>
                  <a:pt x="432294" y="203937"/>
                  <a:pt x="434083" y="203341"/>
                </a:cubicBezTo>
                <a:cubicBezTo>
                  <a:pt x="433072" y="202667"/>
                  <a:pt x="432139" y="201967"/>
                  <a:pt x="431283" y="201319"/>
                </a:cubicBezTo>
                <a:cubicBezTo>
                  <a:pt x="415211" y="189316"/>
                  <a:pt x="413163" y="176121"/>
                  <a:pt x="410519" y="156160"/>
                </a:cubicBezTo>
                <a:cubicBezTo>
                  <a:pt x="410519" y="156160"/>
                  <a:pt x="409663" y="149343"/>
                  <a:pt x="409689" y="142525"/>
                </a:cubicBezTo>
                <a:cubicBezTo>
                  <a:pt x="409715" y="136018"/>
                  <a:pt x="410700" y="129511"/>
                  <a:pt x="407149" y="129097"/>
                </a:cubicBezTo>
                <a:cubicBezTo>
                  <a:pt x="407149" y="129097"/>
                  <a:pt x="405956" y="128500"/>
                  <a:pt x="399916" y="129978"/>
                </a:cubicBezTo>
                <a:lnTo>
                  <a:pt x="397946" y="123653"/>
                </a:lnTo>
                <a:cubicBezTo>
                  <a:pt x="397946" y="123653"/>
                  <a:pt x="392865" y="124897"/>
                  <a:pt x="392865" y="121942"/>
                </a:cubicBezTo>
                <a:cubicBezTo>
                  <a:pt x="392865" y="121942"/>
                  <a:pt x="393046" y="120231"/>
                  <a:pt x="395561" y="118909"/>
                </a:cubicBezTo>
                <a:cubicBezTo>
                  <a:pt x="395561" y="118909"/>
                  <a:pt x="395846" y="117587"/>
                  <a:pt x="395224" y="116213"/>
                </a:cubicBezTo>
                <a:cubicBezTo>
                  <a:pt x="394628" y="114839"/>
                  <a:pt x="393746" y="111832"/>
                  <a:pt x="397039" y="111650"/>
                </a:cubicBezTo>
                <a:cubicBezTo>
                  <a:pt x="400331" y="111469"/>
                  <a:pt x="400668" y="111417"/>
                  <a:pt x="405852" y="112039"/>
                </a:cubicBezTo>
                <a:cubicBezTo>
                  <a:pt x="405852" y="112039"/>
                  <a:pt x="406812" y="109758"/>
                  <a:pt x="410830" y="110276"/>
                </a:cubicBezTo>
                <a:cubicBezTo>
                  <a:pt x="414848" y="110795"/>
                  <a:pt x="416585" y="112273"/>
                  <a:pt x="418555" y="113672"/>
                </a:cubicBezTo>
                <a:cubicBezTo>
                  <a:pt x="419021" y="114009"/>
                  <a:pt x="429468" y="121475"/>
                  <a:pt x="431179" y="121553"/>
                </a:cubicBezTo>
                <a:cubicBezTo>
                  <a:pt x="431179" y="121553"/>
                  <a:pt x="430842" y="122720"/>
                  <a:pt x="427421" y="123575"/>
                </a:cubicBezTo>
                <a:cubicBezTo>
                  <a:pt x="427421" y="123575"/>
                  <a:pt x="425399" y="124068"/>
                  <a:pt x="423402" y="124068"/>
                </a:cubicBezTo>
                <a:cubicBezTo>
                  <a:pt x="423402" y="124068"/>
                  <a:pt x="420577" y="148746"/>
                  <a:pt x="428224" y="164534"/>
                </a:cubicBezTo>
                <a:lnTo>
                  <a:pt x="468120" y="89331"/>
                </a:lnTo>
                <a:cubicBezTo>
                  <a:pt x="461017" y="96148"/>
                  <a:pt x="452151" y="94697"/>
                  <a:pt x="452151" y="94697"/>
                </a:cubicBezTo>
                <a:cubicBezTo>
                  <a:pt x="436623" y="92804"/>
                  <a:pt x="434601" y="82591"/>
                  <a:pt x="434342" y="79869"/>
                </a:cubicBezTo>
                <a:lnTo>
                  <a:pt x="429261" y="79350"/>
                </a:lnTo>
                <a:lnTo>
                  <a:pt x="429468" y="77224"/>
                </a:lnTo>
                <a:lnTo>
                  <a:pt x="436779" y="77976"/>
                </a:lnTo>
                <a:lnTo>
                  <a:pt x="478048" y="67685"/>
                </a:lnTo>
                <a:lnTo>
                  <a:pt x="478048" y="56253"/>
                </a:lnTo>
                <a:lnTo>
                  <a:pt x="486085" y="56253"/>
                </a:lnTo>
                <a:lnTo>
                  <a:pt x="486085" y="52779"/>
                </a:lnTo>
                <a:cubicBezTo>
                  <a:pt x="485151" y="52338"/>
                  <a:pt x="478463" y="49461"/>
                  <a:pt x="463428" y="48528"/>
                </a:cubicBezTo>
                <a:cubicBezTo>
                  <a:pt x="447174" y="47542"/>
                  <a:pt x="435275" y="47957"/>
                  <a:pt x="435275" y="47957"/>
                </a:cubicBezTo>
                <a:cubicBezTo>
                  <a:pt x="435275" y="47957"/>
                  <a:pt x="436520" y="42954"/>
                  <a:pt x="450674" y="40336"/>
                </a:cubicBezTo>
                <a:cubicBezTo>
                  <a:pt x="464802" y="37718"/>
                  <a:pt x="468872" y="42617"/>
                  <a:pt x="486085" y="37692"/>
                </a:cubicBezTo>
                <a:close/>
                <a:moveTo>
                  <a:pt x="375289" y="16850"/>
                </a:moveTo>
                <a:lnTo>
                  <a:pt x="375289" y="221746"/>
                </a:lnTo>
                <a:lnTo>
                  <a:pt x="703787" y="606964"/>
                </a:lnTo>
                <a:cubicBezTo>
                  <a:pt x="737876" y="599524"/>
                  <a:pt x="787622" y="588896"/>
                  <a:pt x="813416" y="583400"/>
                </a:cubicBezTo>
                <a:lnTo>
                  <a:pt x="821374" y="581689"/>
                </a:lnTo>
                <a:lnTo>
                  <a:pt x="822982" y="581352"/>
                </a:lnTo>
                <a:lnTo>
                  <a:pt x="823163" y="581274"/>
                </a:lnTo>
                <a:lnTo>
                  <a:pt x="823344" y="581274"/>
                </a:lnTo>
                <a:cubicBezTo>
                  <a:pt x="845094" y="577101"/>
                  <a:pt x="858937" y="568572"/>
                  <a:pt x="866869" y="554392"/>
                </a:cubicBezTo>
                <a:cubicBezTo>
                  <a:pt x="874232" y="541249"/>
                  <a:pt x="875009" y="525280"/>
                  <a:pt x="874854" y="512837"/>
                </a:cubicBezTo>
                <a:lnTo>
                  <a:pt x="874854" y="384622"/>
                </a:lnTo>
                <a:lnTo>
                  <a:pt x="560691" y="16850"/>
                </a:lnTo>
                <a:close/>
                <a:moveTo>
                  <a:pt x="358439" y="0"/>
                </a:moveTo>
                <a:lnTo>
                  <a:pt x="891730" y="0"/>
                </a:lnTo>
                <a:lnTo>
                  <a:pt x="891730" y="512630"/>
                </a:lnTo>
                <a:cubicBezTo>
                  <a:pt x="891885" y="526110"/>
                  <a:pt x="891159" y="545552"/>
                  <a:pt x="881594" y="562636"/>
                </a:cubicBezTo>
                <a:cubicBezTo>
                  <a:pt x="871847" y="580030"/>
                  <a:pt x="854686" y="592447"/>
                  <a:pt x="826533" y="597839"/>
                </a:cubicBezTo>
                <a:lnTo>
                  <a:pt x="824926" y="598176"/>
                </a:lnTo>
                <a:cubicBezTo>
                  <a:pt x="793559" y="604864"/>
                  <a:pt x="694169" y="626044"/>
                  <a:pt x="675142" y="630606"/>
                </a:cubicBezTo>
                <a:cubicBezTo>
                  <a:pt x="658370" y="634624"/>
                  <a:pt x="645227" y="640820"/>
                  <a:pt x="633587" y="652485"/>
                </a:cubicBezTo>
                <a:lnTo>
                  <a:pt x="625395" y="661195"/>
                </a:lnTo>
                <a:lnTo>
                  <a:pt x="617800" y="653159"/>
                </a:lnTo>
                <a:cubicBezTo>
                  <a:pt x="605927" y="641235"/>
                  <a:pt x="592525" y="634702"/>
                  <a:pt x="575727" y="630684"/>
                </a:cubicBezTo>
                <a:cubicBezTo>
                  <a:pt x="563439" y="627755"/>
                  <a:pt x="450155" y="603516"/>
                  <a:pt x="424439" y="598099"/>
                </a:cubicBezTo>
                <a:cubicBezTo>
                  <a:pt x="423169" y="597839"/>
                  <a:pt x="421951" y="597502"/>
                  <a:pt x="420706" y="597269"/>
                </a:cubicBezTo>
                <a:cubicBezTo>
                  <a:pt x="399320" y="593406"/>
                  <a:pt x="380137" y="582700"/>
                  <a:pt x="369716" y="565384"/>
                </a:cubicBezTo>
                <a:lnTo>
                  <a:pt x="369741" y="565384"/>
                </a:lnTo>
                <a:cubicBezTo>
                  <a:pt x="369093" y="564321"/>
                  <a:pt x="368497" y="563206"/>
                  <a:pt x="367927" y="562065"/>
                </a:cubicBezTo>
                <a:cubicBezTo>
                  <a:pt x="358957" y="544619"/>
                  <a:pt x="358439" y="524892"/>
                  <a:pt x="358439" y="513071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699297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 - Bild">
    <p:bg>
      <p:bgPr>
        <a:solidFill>
          <a:srgbClr val="EB4F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ruta 13">
            <a:extLst>
              <a:ext uri="{FF2B5EF4-FFF2-40B4-BE49-F238E27FC236}">
                <a16:creationId xmlns:a16="http://schemas.microsoft.com/office/drawing/2014/main" id="{1CC4EBA7-BE18-77CF-97D7-A7AAEDA585BF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623888" y="6238217"/>
            <a:ext cx="6097348" cy="276999"/>
          </a:xfrm>
          <a:prstGeom prst="rect">
            <a:avLst/>
          </a:prstGeom>
          <a:noFill/>
        </p:spPr>
        <p:txBody>
          <a:bodyPr wrap="square" lIns="0" tIns="0" bIns="0">
            <a:spAutoFit/>
          </a:bodyPr>
          <a:lstStyle/>
          <a:p>
            <a:r>
              <a:rPr lang="sv-SE" sz="1800" b="0" i="0" u="none" strike="noStrike" baseline="0" dirty="0">
                <a:solidFill>
                  <a:schemeClr val="bg1"/>
                </a:solidFill>
                <a:latin typeface="Calibri-Light"/>
              </a:rPr>
              <a:t>Mitt i möjligheterna | sollentuna.se </a:t>
            </a:r>
            <a:endParaRPr lang="sv-SE" dirty="0">
              <a:solidFill>
                <a:schemeClr val="bg1"/>
              </a:solidFill>
            </a:endParaRPr>
          </a:p>
        </p:txBody>
      </p:sp>
      <p:sp>
        <p:nvSpPr>
          <p:cNvPr id="84" name="Platshållare för bild 83">
            <a:extLst>
              <a:ext uri="{FF2B5EF4-FFF2-40B4-BE49-F238E27FC236}">
                <a16:creationId xmlns:a16="http://schemas.microsoft.com/office/drawing/2014/main" id="{D66DC651-CC32-ED33-64AE-A856FC330B7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72000" y="0"/>
            <a:ext cx="6120000" cy="6858000"/>
          </a:xfrm>
          <a:custGeom>
            <a:avLst/>
            <a:gdLst>
              <a:gd name="connsiteX0" fmla="*/ 0 w 6120000"/>
              <a:gd name="connsiteY0" fmla="*/ 0 h 6858000"/>
              <a:gd name="connsiteX1" fmla="*/ 24000 w 6120000"/>
              <a:gd name="connsiteY1" fmla="*/ 0 h 6858000"/>
              <a:gd name="connsiteX2" fmla="*/ 6120000 w 6120000"/>
              <a:gd name="connsiteY2" fmla="*/ 0 h 6858000"/>
              <a:gd name="connsiteX3" fmla="*/ 6120000 w 6120000"/>
              <a:gd name="connsiteY3" fmla="*/ 6858000 h 6858000"/>
              <a:gd name="connsiteX4" fmla="*/ 24000 w 6120000"/>
              <a:gd name="connsiteY4" fmla="*/ 6858000 h 6858000"/>
              <a:gd name="connsiteX5" fmla="*/ 0 w 612000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20000" h="6858000">
                <a:moveTo>
                  <a:pt x="0" y="0"/>
                </a:moveTo>
                <a:lnTo>
                  <a:pt x="24000" y="0"/>
                </a:lnTo>
                <a:lnTo>
                  <a:pt x="6120000" y="0"/>
                </a:lnTo>
                <a:lnTo>
                  <a:pt x="6120000" y="6858000"/>
                </a:lnTo>
                <a:lnTo>
                  <a:pt x="24000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 bIns="1368000"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Använd bildbanken i menyfliksområdet för att </a:t>
            </a:r>
            <a:br>
              <a:rPr lang="sv-SE" dirty="0"/>
            </a:br>
            <a:r>
              <a:rPr lang="sv-SE" dirty="0"/>
              <a:t>lägga till bild eller illustration</a:t>
            </a:r>
          </a:p>
        </p:txBody>
      </p:sp>
      <p:sp>
        <p:nvSpPr>
          <p:cNvPr id="13" name="Logo">
            <a:extLst>
              <a:ext uri="{FF2B5EF4-FFF2-40B4-BE49-F238E27FC236}">
                <a16:creationId xmlns:a16="http://schemas.microsoft.com/office/drawing/2014/main" id="{601FC4F8-81D1-3B0C-321A-FD1F7E15C75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9" hasCustomPrompt="1"/>
          </p:nvPr>
        </p:nvSpPr>
        <p:spPr>
          <a:xfrm>
            <a:off x="10314692" y="5538033"/>
            <a:ext cx="1250246" cy="943990"/>
          </a:xfrm>
          <a:custGeom>
            <a:avLst/>
            <a:gdLst>
              <a:gd name="connsiteX0" fmla="*/ 1183131 w 1250246"/>
              <a:gd name="connsiteY0" fmla="*/ 814997 h 943990"/>
              <a:gd name="connsiteX1" fmla="*/ 1143936 w 1250246"/>
              <a:gd name="connsiteY1" fmla="*/ 866558 h 943990"/>
              <a:gd name="connsiteX2" fmla="*/ 1183131 w 1250246"/>
              <a:gd name="connsiteY2" fmla="*/ 918975 h 943990"/>
              <a:gd name="connsiteX3" fmla="*/ 1221860 w 1250246"/>
              <a:gd name="connsiteY3" fmla="*/ 866558 h 943990"/>
              <a:gd name="connsiteX4" fmla="*/ 1183131 w 1250246"/>
              <a:gd name="connsiteY4" fmla="*/ 814997 h 943990"/>
              <a:gd name="connsiteX5" fmla="*/ 230768 w 1250246"/>
              <a:gd name="connsiteY5" fmla="*/ 814608 h 943990"/>
              <a:gd name="connsiteX6" fmla="*/ 190691 w 1250246"/>
              <a:gd name="connsiteY6" fmla="*/ 867129 h 943990"/>
              <a:gd name="connsiteX7" fmla="*/ 230768 w 1250246"/>
              <a:gd name="connsiteY7" fmla="*/ 919468 h 943990"/>
              <a:gd name="connsiteX8" fmla="*/ 270637 w 1250246"/>
              <a:gd name="connsiteY8" fmla="*/ 867129 h 943990"/>
              <a:gd name="connsiteX9" fmla="*/ 230768 w 1250246"/>
              <a:gd name="connsiteY9" fmla="*/ 814608 h 943990"/>
              <a:gd name="connsiteX10" fmla="*/ 505915 w 1250246"/>
              <a:gd name="connsiteY10" fmla="*/ 814297 h 943990"/>
              <a:gd name="connsiteX11" fmla="*/ 466045 w 1250246"/>
              <a:gd name="connsiteY11" fmla="*/ 853597 h 943990"/>
              <a:gd name="connsiteX12" fmla="*/ 543089 w 1250246"/>
              <a:gd name="connsiteY12" fmla="*/ 853597 h 943990"/>
              <a:gd name="connsiteX13" fmla="*/ 505915 w 1250246"/>
              <a:gd name="connsiteY13" fmla="*/ 814297 h 943990"/>
              <a:gd name="connsiteX14" fmla="*/ 822463 w 1250246"/>
              <a:gd name="connsiteY14" fmla="*/ 792366 h 943990"/>
              <a:gd name="connsiteX15" fmla="*/ 851341 w 1250246"/>
              <a:gd name="connsiteY15" fmla="*/ 792366 h 943990"/>
              <a:gd name="connsiteX16" fmla="*/ 851341 w 1250246"/>
              <a:gd name="connsiteY16" fmla="*/ 883227 h 943990"/>
              <a:gd name="connsiteX17" fmla="*/ 881568 w 1250246"/>
              <a:gd name="connsiteY17" fmla="*/ 916356 h 943990"/>
              <a:gd name="connsiteX18" fmla="*/ 916434 w 1250246"/>
              <a:gd name="connsiteY18" fmla="*/ 879183 h 943990"/>
              <a:gd name="connsiteX19" fmla="*/ 916434 w 1250246"/>
              <a:gd name="connsiteY19" fmla="*/ 792392 h 943990"/>
              <a:gd name="connsiteX20" fmla="*/ 945391 w 1250246"/>
              <a:gd name="connsiteY20" fmla="*/ 792392 h 943990"/>
              <a:gd name="connsiteX21" fmla="*/ 945391 w 1250246"/>
              <a:gd name="connsiteY21" fmla="*/ 940698 h 943990"/>
              <a:gd name="connsiteX22" fmla="*/ 917005 w 1250246"/>
              <a:gd name="connsiteY22" fmla="*/ 940698 h 943990"/>
              <a:gd name="connsiteX23" fmla="*/ 917005 w 1250246"/>
              <a:gd name="connsiteY23" fmla="*/ 915008 h 943990"/>
              <a:gd name="connsiteX24" fmla="*/ 915449 w 1250246"/>
              <a:gd name="connsiteY24" fmla="*/ 915008 h 943990"/>
              <a:gd name="connsiteX25" fmla="*/ 871121 w 1250246"/>
              <a:gd name="connsiteY25" fmla="*/ 942616 h 943990"/>
              <a:gd name="connsiteX26" fmla="*/ 822463 w 1250246"/>
              <a:gd name="connsiteY26" fmla="*/ 886700 h 943990"/>
              <a:gd name="connsiteX27" fmla="*/ 505734 w 1250246"/>
              <a:gd name="connsiteY27" fmla="*/ 790474 h 943990"/>
              <a:gd name="connsiteX28" fmla="*/ 571397 w 1250246"/>
              <a:gd name="connsiteY28" fmla="*/ 865003 h 943990"/>
              <a:gd name="connsiteX29" fmla="*/ 571397 w 1250246"/>
              <a:gd name="connsiteY29" fmla="*/ 875243 h 943990"/>
              <a:gd name="connsiteX30" fmla="*/ 465968 w 1250246"/>
              <a:gd name="connsiteY30" fmla="*/ 875243 h 943990"/>
              <a:gd name="connsiteX31" fmla="*/ 508067 w 1250246"/>
              <a:gd name="connsiteY31" fmla="*/ 919856 h 943990"/>
              <a:gd name="connsiteX32" fmla="*/ 542233 w 1250246"/>
              <a:gd name="connsiteY32" fmla="*/ 898703 h 943990"/>
              <a:gd name="connsiteX33" fmla="*/ 569556 w 1250246"/>
              <a:gd name="connsiteY33" fmla="*/ 903628 h 943990"/>
              <a:gd name="connsiteX34" fmla="*/ 507756 w 1250246"/>
              <a:gd name="connsiteY34" fmla="*/ 943706 h 943990"/>
              <a:gd name="connsiteX35" fmla="*/ 437167 w 1250246"/>
              <a:gd name="connsiteY35" fmla="*/ 867518 h 943990"/>
              <a:gd name="connsiteX36" fmla="*/ 505734 w 1250246"/>
              <a:gd name="connsiteY36" fmla="*/ 790474 h 943990"/>
              <a:gd name="connsiteX37" fmla="*/ 230664 w 1250246"/>
              <a:gd name="connsiteY37" fmla="*/ 790474 h 943990"/>
              <a:gd name="connsiteX38" fmla="*/ 299801 w 1250246"/>
              <a:gd name="connsiteY38" fmla="*/ 867232 h 943990"/>
              <a:gd name="connsiteX39" fmla="*/ 230664 w 1250246"/>
              <a:gd name="connsiteY39" fmla="*/ 943706 h 943990"/>
              <a:gd name="connsiteX40" fmla="*/ 161527 w 1250246"/>
              <a:gd name="connsiteY40" fmla="*/ 867232 h 943990"/>
              <a:gd name="connsiteX41" fmla="*/ 230664 w 1250246"/>
              <a:gd name="connsiteY41" fmla="*/ 790474 h 943990"/>
              <a:gd name="connsiteX42" fmla="*/ 1176962 w 1250246"/>
              <a:gd name="connsiteY42" fmla="*/ 790448 h 943990"/>
              <a:gd name="connsiteX43" fmla="*/ 1219631 w 1250246"/>
              <a:gd name="connsiteY43" fmla="*/ 816423 h 943990"/>
              <a:gd name="connsiteX44" fmla="*/ 1221368 w 1250246"/>
              <a:gd name="connsiteY44" fmla="*/ 816423 h 943990"/>
              <a:gd name="connsiteX45" fmla="*/ 1221368 w 1250246"/>
              <a:gd name="connsiteY45" fmla="*/ 792392 h 943990"/>
              <a:gd name="connsiteX46" fmla="*/ 1250246 w 1250246"/>
              <a:gd name="connsiteY46" fmla="*/ 792392 h 943990"/>
              <a:gd name="connsiteX47" fmla="*/ 1250246 w 1250246"/>
              <a:gd name="connsiteY47" fmla="*/ 940673 h 943990"/>
              <a:gd name="connsiteX48" fmla="*/ 1222042 w 1250246"/>
              <a:gd name="connsiteY48" fmla="*/ 940673 h 943990"/>
              <a:gd name="connsiteX49" fmla="*/ 1222042 w 1250246"/>
              <a:gd name="connsiteY49" fmla="*/ 917601 h 943990"/>
              <a:gd name="connsiteX50" fmla="*/ 1219631 w 1250246"/>
              <a:gd name="connsiteY50" fmla="*/ 917601 h 943990"/>
              <a:gd name="connsiteX51" fmla="*/ 1176754 w 1250246"/>
              <a:gd name="connsiteY51" fmla="*/ 943576 h 943990"/>
              <a:gd name="connsiteX52" fmla="*/ 1114772 w 1250246"/>
              <a:gd name="connsiteY52" fmla="*/ 866818 h 943990"/>
              <a:gd name="connsiteX53" fmla="*/ 1176962 w 1250246"/>
              <a:gd name="connsiteY53" fmla="*/ 790448 h 943990"/>
              <a:gd name="connsiteX54" fmla="*/ 1044598 w 1250246"/>
              <a:gd name="connsiteY54" fmla="*/ 790448 h 943990"/>
              <a:gd name="connsiteX55" fmla="*/ 1095096 w 1250246"/>
              <a:gd name="connsiteY55" fmla="*/ 846364 h 943990"/>
              <a:gd name="connsiteX56" fmla="*/ 1095096 w 1250246"/>
              <a:gd name="connsiteY56" fmla="*/ 940698 h 943990"/>
              <a:gd name="connsiteX57" fmla="*/ 1066218 w 1250246"/>
              <a:gd name="connsiteY57" fmla="*/ 940698 h 943990"/>
              <a:gd name="connsiteX58" fmla="*/ 1066218 w 1250246"/>
              <a:gd name="connsiteY58" fmla="*/ 849838 h 943990"/>
              <a:gd name="connsiteX59" fmla="*/ 1034747 w 1250246"/>
              <a:gd name="connsiteY59" fmla="*/ 815464 h 943990"/>
              <a:gd name="connsiteX60" fmla="*/ 1000191 w 1250246"/>
              <a:gd name="connsiteY60" fmla="*/ 852638 h 943990"/>
              <a:gd name="connsiteX61" fmla="*/ 1000191 w 1250246"/>
              <a:gd name="connsiteY61" fmla="*/ 940698 h 943990"/>
              <a:gd name="connsiteX62" fmla="*/ 971313 w 1250246"/>
              <a:gd name="connsiteY62" fmla="*/ 940698 h 943990"/>
              <a:gd name="connsiteX63" fmla="*/ 971313 w 1250246"/>
              <a:gd name="connsiteY63" fmla="*/ 792392 h 943990"/>
              <a:gd name="connsiteX64" fmla="*/ 999025 w 1250246"/>
              <a:gd name="connsiteY64" fmla="*/ 792392 h 943990"/>
              <a:gd name="connsiteX65" fmla="*/ 999025 w 1250246"/>
              <a:gd name="connsiteY65" fmla="*/ 816527 h 943990"/>
              <a:gd name="connsiteX66" fmla="*/ 1000865 w 1250246"/>
              <a:gd name="connsiteY66" fmla="*/ 816527 h 943990"/>
              <a:gd name="connsiteX67" fmla="*/ 1044598 w 1250246"/>
              <a:gd name="connsiteY67" fmla="*/ 790448 h 943990"/>
              <a:gd name="connsiteX68" fmla="*/ 664280 w 1250246"/>
              <a:gd name="connsiteY68" fmla="*/ 790448 h 943990"/>
              <a:gd name="connsiteX69" fmla="*/ 714778 w 1250246"/>
              <a:gd name="connsiteY69" fmla="*/ 846364 h 943990"/>
              <a:gd name="connsiteX70" fmla="*/ 714778 w 1250246"/>
              <a:gd name="connsiteY70" fmla="*/ 940698 h 943990"/>
              <a:gd name="connsiteX71" fmla="*/ 685900 w 1250246"/>
              <a:gd name="connsiteY71" fmla="*/ 940698 h 943990"/>
              <a:gd name="connsiteX72" fmla="*/ 685900 w 1250246"/>
              <a:gd name="connsiteY72" fmla="*/ 849838 h 943990"/>
              <a:gd name="connsiteX73" fmla="*/ 654429 w 1250246"/>
              <a:gd name="connsiteY73" fmla="*/ 815464 h 943990"/>
              <a:gd name="connsiteX74" fmla="*/ 619873 w 1250246"/>
              <a:gd name="connsiteY74" fmla="*/ 852638 h 943990"/>
              <a:gd name="connsiteX75" fmla="*/ 619873 w 1250246"/>
              <a:gd name="connsiteY75" fmla="*/ 940698 h 943990"/>
              <a:gd name="connsiteX76" fmla="*/ 590995 w 1250246"/>
              <a:gd name="connsiteY76" fmla="*/ 940698 h 943990"/>
              <a:gd name="connsiteX77" fmla="*/ 590995 w 1250246"/>
              <a:gd name="connsiteY77" fmla="*/ 792392 h 943990"/>
              <a:gd name="connsiteX78" fmla="*/ 618707 w 1250246"/>
              <a:gd name="connsiteY78" fmla="*/ 792392 h 943990"/>
              <a:gd name="connsiteX79" fmla="*/ 618707 w 1250246"/>
              <a:gd name="connsiteY79" fmla="*/ 816527 h 943990"/>
              <a:gd name="connsiteX80" fmla="*/ 620547 w 1250246"/>
              <a:gd name="connsiteY80" fmla="*/ 816527 h 943990"/>
              <a:gd name="connsiteX81" fmla="*/ 664280 w 1250246"/>
              <a:gd name="connsiteY81" fmla="*/ 790448 h 943990"/>
              <a:gd name="connsiteX82" fmla="*/ 745471 w 1250246"/>
              <a:gd name="connsiteY82" fmla="*/ 756851 h 943990"/>
              <a:gd name="connsiteX83" fmla="*/ 774349 w 1250246"/>
              <a:gd name="connsiteY83" fmla="*/ 756851 h 943990"/>
              <a:gd name="connsiteX84" fmla="*/ 774349 w 1250246"/>
              <a:gd name="connsiteY84" fmla="*/ 792392 h 943990"/>
              <a:gd name="connsiteX85" fmla="*/ 804757 w 1250246"/>
              <a:gd name="connsiteY85" fmla="*/ 792392 h 943990"/>
              <a:gd name="connsiteX86" fmla="*/ 804757 w 1250246"/>
              <a:gd name="connsiteY86" fmla="*/ 815567 h 943990"/>
              <a:gd name="connsiteX87" fmla="*/ 774349 w 1250246"/>
              <a:gd name="connsiteY87" fmla="*/ 815567 h 943990"/>
              <a:gd name="connsiteX88" fmla="*/ 774349 w 1250246"/>
              <a:gd name="connsiteY88" fmla="*/ 897147 h 943990"/>
              <a:gd name="connsiteX89" fmla="*/ 792106 w 1250246"/>
              <a:gd name="connsiteY89" fmla="*/ 916952 h 943990"/>
              <a:gd name="connsiteX90" fmla="*/ 802242 w 1250246"/>
              <a:gd name="connsiteY90" fmla="*/ 915708 h 943990"/>
              <a:gd name="connsiteX91" fmla="*/ 807453 w 1250246"/>
              <a:gd name="connsiteY91" fmla="*/ 939557 h 943990"/>
              <a:gd name="connsiteX92" fmla="*/ 788710 w 1250246"/>
              <a:gd name="connsiteY92" fmla="*/ 942642 h 943990"/>
              <a:gd name="connsiteX93" fmla="*/ 788736 w 1250246"/>
              <a:gd name="connsiteY93" fmla="*/ 942616 h 943990"/>
              <a:gd name="connsiteX94" fmla="*/ 745471 w 1250246"/>
              <a:gd name="connsiteY94" fmla="*/ 903135 h 943990"/>
              <a:gd name="connsiteX95" fmla="*/ 745471 w 1250246"/>
              <a:gd name="connsiteY95" fmla="*/ 815567 h 943990"/>
              <a:gd name="connsiteX96" fmla="*/ 723747 w 1250246"/>
              <a:gd name="connsiteY96" fmla="*/ 815567 h 943990"/>
              <a:gd name="connsiteX97" fmla="*/ 723747 w 1250246"/>
              <a:gd name="connsiteY97" fmla="*/ 792392 h 943990"/>
              <a:gd name="connsiteX98" fmla="*/ 745471 w 1250246"/>
              <a:gd name="connsiteY98" fmla="*/ 792392 h 943990"/>
              <a:gd name="connsiteX99" fmla="*/ 383247 w 1250246"/>
              <a:gd name="connsiteY99" fmla="*/ 742931 h 943990"/>
              <a:gd name="connsiteX100" fmla="*/ 412125 w 1250246"/>
              <a:gd name="connsiteY100" fmla="*/ 742931 h 943990"/>
              <a:gd name="connsiteX101" fmla="*/ 412125 w 1250246"/>
              <a:gd name="connsiteY101" fmla="*/ 900129 h 943990"/>
              <a:gd name="connsiteX102" fmla="*/ 423998 w 1250246"/>
              <a:gd name="connsiteY102" fmla="*/ 917420 h 943990"/>
              <a:gd name="connsiteX103" fmla="*/ 433071 w 1250246"/>
              <a:gd name="connsiteY103" fmla="*/ 916072 h 943990"/>
              <a:gd name="connsiteX104" fmla="*/ 438282 w 1250246"/>
              <a:gd name="connsiteY104" fmla="*/ 939143 h 943990"/>
              <a:gd name="connsiteX105" fmla="*/ 420317 w 1250246"/>
              <a:gd name="connsiteY105" fmla="*/ 941761 h 943990"/>
              <a:gd name="connsiteX106" fmla="*/ 383247 w 1250246"/>
              <a:gd name="connsiteY106" fmla="*/ 906143 h 943990"/>
              <a:gd name="connsiteX107" fmla="*/ 383247 w 1250246"/>
              <a:gd name="connsiteY107" fmla="*/ 742957 h 943990"/>
              <a:gd name="connsiteX108" fmla="*/ 317895 w 1250246"/>
              <a:gd name="connsiteY108" fmla="*/ 742931 h 943990"/>
              <a:gd name="connsiteX109" fmla="*/ 346773 w 1250246"/>
              <a:gd name="connsiteY109" fmla="*/ 742931 h 943990"/>
              <a:gd name="connsiteX110" fmla="*/ 346773 w 1250246"/>
              <a:gd name="connsiteY110" fmla="*/ 900129 h 943990"/>
              <a:gd name="connsiteX111" fmla="*/ 358646 w 1250246"/>
              <a:gd name="connsiteY111" fmla="*/ 917420 h 943990"/>
              <a:gd name="connsiteX112" fmla="*/ 367719 w 1250246"/>
              <a:gd name="connsiteY112" fmla="*/ 916072 h 943990"/>
              <a:gd name="connsiteX113" fmla="*/ 372930 w 1250246"/>
              <a:gd name="connsiteY113" fmla="*/ 939143 h 943990"/>
              <a:gd name="connsiteX114" fmla="*/ 354965 w 1250246"/>
              <a:gd name="connsiteY114" fmla="*/ 941761 h 943990"/>
              <a:gd name="connsiteX115" fmla="*/ 317895 w 1250246"/>
              <a:gd name="connsiteY115" fmla="*/ 906143 h 943990"/>
              <a:gd name="connsiteX116" fmla="*/ 317895 w 1250246"/>
              <a:gd name="connsiteY116" fmla="*/ 742957 h 943990"/>
              <a:gd name="connsiteX117" fmla="*/ 75384 w 1250246"/>
              <a:gd name="connsiteY117" fmla="*/ 740260 h 943990"/>
              <a:gd name="connsiteX118" fmla="*/ 144418 w 1250246"/>
              <a:gd name="connsiteY118" fmla="*/ 794906 h 943990"/>
              <a:gd name="connsiteX119" fmla="*/ 115643 w 1250246"/>
              <a:gd name="connsiteY119" fmla="*/ 794906 h 943990"/>
              <a:gd name="connsiteX120" fmla="*/ 74710 w 1250246"/>
              <a:gd name="connsiteY120" fmla="*/ 766028 h 943990"/>
              <a:gd name="connsiteX121" fmla="*/ 35022 w 1250246"/>
              <a:gd name="connsiteY121" fmla="*/ 795295 h 943990"/>
              <a:gd name="connsiteX122" fmla="*/ 70952 w 1250246"/>
              <a:gd name="connsiteY122" fmla="*/ 825418 h 943990"/>
              <a:gd name="connsiteX123" fmla="*/ 90264 w 1250246"/>
              <a:gd name="connsiteY123" fmla="*/ 830447 h 943990"/>
              <a:gd name="connsiteX124" fmla="*/ 147140 w 1250246"/>
              <a:gd name="connsiteY124" fmla="*/ 886052 h 943990"/>
              <a:gd name="connsiteX125" fmla="*/ 73959 w 1250246"/>
              <a:gd name="connsiteY125" fmla="*/ 943990 h 943990"/>
              <a:gd name="connsiteX126" fmla="*/ 0 w 1250246"/>
              <a:gd name="connsiteY126" fmla="*/ 886052 h 943990"/>
              <a:gd name="connsiteX127" fmla="*/ 29941 w 1250246"/>
              <a:gd name="connsiteY127" fmla="*/ 886052 h 943990"/>
              <a:gd name="connsiteX128" fmla="*/ 73777 w 1250246"/>
              <a:gd name="connsiteY128" fmla="*/ 917808 h 943990"/>
              <a:gd name="connsiteX129" fmla="*/ 73725 w 1250246"/>
              <a:gd name="connsiteY129" fmla="*/ 917833 h 943990"/>
              <a:gd name="connsiteX130" fmla="*/ 117561 w 1250246"/>
              <a:gd name="connsiteY130" fmla="*/ 885767 h 943990"/>
              <a:gd name="connsiteX131" fmla="*/ 80102 w 1250246"/>
              <a:gd name="connsiteY131" fmla="*/ 855644 h 943990"/>
              <a:gd name="connsiteX132" fmla="*/ 56746 w 1250246"/>
              <a:gd name="connsiteY132" fmla="*/ 849267 h 943990"/>
              <a:gd name="connsiteX133" fmla="*/ 5288 w 1250246"/>
              <a:gd name="connsiteY133" fmla="*/ 797032 h 943990"/>
              <a:gd name="connsiteX134" fmla="*/ 75384 w 1250246"/>
              <a:gd name="connsiteY134" fmla="*/ 740260 h 943990"/>
              <a:gd name="connsiteX135" fmla="*/ 775672 w 1250246"/>
              <a:gd name="connsiteY135" fmla="*/ 423713 h 943990"/>
              <a:gd name="connsiteX136" fmla="*/ 770539 w 1250246"/>
              <a:gd name="connsiteY136" fmla="*/ 424957 h 943990"/>
              <a:gd name="connsiteX137" fmla="*/ 771187 w 1250246"/>
              <a:gd name="connsiteY137" fmla="*/ 500756 h 943990"/>
              <a:gd name="connsiteX138" fmla="*/ 774920 w 1250246"/>
              <a:gd name="connsiteY138" fmla="*/ 502934 h 943990"/>
              <a:gd name="connsiteX139" fmla="*/ 781790 w 1250246"/>
              <a:gd name="connsiteY139" fmla="*/ 500212 h 943990"/>
              <a:gd name="connsiteX140" fmla="*/ 787363 w 1250246"/>
              <a:gd name="connsiteY140" fmla="*/ 501897 h 943990"/>
              <a:gd name="connsiteX141" fmla="*/ 787337 w 1250246"/>
              <a:gd name="connsiteY141" fmla="*/ 501923 h 943990"/>
              <a:gd name="connsiteX142" fmla="*/ 791226 w 1250246"/>
              <a:gd name="connsiteY142" fmla="*/ 498994 h 943990"/>
              <a:gd name="connsiteX143" fmla="*/ 759263 w 1250246"/>
              <a:gd name="connsiteY143" fmla="*/ 423117 h 943990"/>
              <a:gd name="connsiteX144" fmla="*/ 743968 w 1250246"/>
              <a:gd name="connsiteY144" fmla="*/ 497905 h 943990"/>
              <a:gd name="connsiteX145" fmla="*/ 748453 w 1250246"/>
              <a:gd name="connsiteY145" fmla="*/ 500938 h 943990"/>
              <a:gd name="connsiteX146" fmla="*/ 754052 w 1250246"/>
              <a:gd name="connsiteY146" fmla="*/ 499227 h 943990"/>
              <a:gd name="connsiteX147" fmla="*/ 761544 w 1250246"/>
              <a:gd name="connsiteY147" fmla="*/ 502623 h 943990"/>
              <a:gd name="connsiteX148" fmla="*/ 764914 w 1250246"/>
              <a:gd name="connsiteY148" fmla="*/ 500756 h 943990"/>
              <a:gd name="connsiteX149" fmla="*/ 764914 w 1250246"/>
              <a:gd name="connsiteY149" fmla="*/ 424983 h 943990"/>
              <a:gd name="connsiteX150" fmla="*/ 759263 w 1250246"/>
              <a:gd name="connsiteY150" fmla="*/ 423117 h 943990"/>
              <a:gd name="connsiteX151" fmla="*/ 781038 w 1250246"/>
              <a:gd name="connsiteY151" fmla="*/ 420472 h 943990"/>
              <a:gd name="connsiteX152" fmla="*/ 777124 w 1250246"/>
              <a:gd name="connsiteY152" fmla="*/ 423065 h 943990"/>
              <a:gd name="connsiteX153" fmla="*/ 792729 w 1250246"/>
              <a:gd name="connsiteY153" fmla="*/ 498501 h 943990"/>
              <a:gd name="connsiteX154" fmla="*/ 795114 w 1250246"/>
              <a:gd name="connsiteY154" fmla="*/ 498190 h 943990"/>
              <a:gd name="connsiteX155" fmla="*/ 799918 w 1250246"/>
              <a:gd name="connsiteY155" fmla="*/ 499429 h 943990"/>
              <a:gd name="connsiteX156" fmla="*/ 799910 w 1250246"/>
              <a:gd name="connsiteY156" fmla="*/ 499434 h 943990"/>
              <a:gd name="connsiteX157" fmla="*/ 799936 w 1250246"/>
              <a:gd name="connsiteY157" fmla="*/ 499434 h 943990"/>
              <a:gd name="connsiteX158" fmla="*/ 799918 w 1250246"/>
              <a:gd name="connsiteY158" fmla="*/ 499429 h 943990"/>
              <a:gd name="connsiteX159" fmla="*/ 806909 w 1250246"/>
              <a:gd name="connsiteY159" fmla="*/ 495494 h 943990"/>
              <a:gd name="connsiteX160" fmla="*/ 753974 w 1250246"/>
              <a:gd name="connsiteY160" fmla="*/ 419436 h 943990"/>
              <a:gd name="connsiteX161" fmla="*/ 727973 w 1250246"/>
              <a:gd name="connsiteY161" fmla="*/ 494846 h 943990"/>
              <a:gd name="connsiteX162" fmla="*/ 735543 w 1250246"/>
              <a:gd name="connsiteY162" fmla="*/ 498812 h 943990"/>
              <a:gd name="connsiteX163" fmla="*/ 740805 w 1250246"/>
              <a:gd name="connsiteY163" fmla="*/ 497360 h 943990"/>
              <a:gd name="connsiteX164" fmla="*/ 740805 w 1250246"/>
              <a:gd name="connsiteY164" fmla="*/ 497335 h 943990"/>
              <a:gd name="connsiteX165" fmla="*/ 742464 w 1250246"/>
              <a:gd name="connsiteY165" fmla="*/ 497490 h 943990"/>
              <a:gd name="connsiteX166" fmla="*/ 757837 w 1250246"/>
              <a:gd name="connsiteY166" fmla="*/ 422339 h 943990"/>
              <a:gd name="connsiteX167" fmla="*/ 753974 w 1250246"/>
              <a:gd name="connsiteY167" fmla="*/ 419436 h 943990"/>
              <a:gd name="connsiteX168" fmla="*/ 784382 w 1250246"/>
              <a:gd name="connsiteY168" fmla="*/ 416480 h 943990"/>
              <a:gd name="connsiteX169" fmla="*/ 782308 w 1250246"/>
              <a:gd name="connsiteY169" fmla="*/ 419254 h 943990"/>
              <a:gd name="connsiteX170" fmla="*/ 808568 w 1250246"/>
              <a:gd name="connsiteY170" fmla="*/ 495468 h 943990"/>
              <a:gd name="connsiteX171" fmla="*/ 816371 w 1250246"/>
              <a:gd name="connsiteY171" fmla="*/ 500160 h 943990"/>
              <a:gd name="connsiteX172" fmla="*/ 816371 w 1250246"/>
              <a:gd name="connsiteY172" fmla="*/ 500134 h 943990"/>
              <a:gd name="connsiteX173" fmla="*/ 824641 w 1250246"/>
              <a:gd name="connsiteY173" fmla="*/ 494405 h 943990"/>
              <a:gd name="connsiteX174" fmla="*/ 789981 w 1250246"/>
              <a:gd name="connsiteY174" fmla="*/ 424853 h 943990"/>
              <a:gd name="connsiteX175" fmla="*/ 784382 w 1250246"/>
              <a:gd name="connsiteY175" fmla="*/ 416480 h 943990"/>
              <a:gd name="connsiteX176" fmla="*/ 750656 w 1250246"/>
              <a:gd name="connsiteY176" fmla="*/ 413629 h 943990"/>
              <a:gd name="connsiteX177" fmla="*/ 708401 w 1250246"/>
              <a:gd name="connsiteY177" fmla="*/ 493265 h 943990"/>
              <a:gd name="connsiteX178" fmla="*/ 718123 w 1250246"/>
              <a:gd name="connsiteY178" fmla="*/ 502727 h 943990"/>
              <a:gd name="connsiteX179" fmla="*/ 726314 w 1250246"/>
              <a:gd name="connsiteY179" fmla="*/ 494950 h 943990"/>
              <a:gd name="connsiteX180" fmla="*/ 752808 w 1250246"/>
              <a:gd name="connsiteY180" fmla="*/ 418113 h 943990"/>
              <a:gd name="connsiteX181" fmla="*/ 750656 w 1250246"/>
              <a:gd name="connsiteY181" fmla="*/ 413629 h 943990"/>
              <a:gd name="connsiteX182" fmla="*/ 765329 w 1250246"/>
              <a:gd name="connsiteY182" fmla="*/ 358905 h 943990"/>
              <a:gd name="connsiteX183" fmla="*/ 769684 w 1250246"/>
              <a:gd name="connsiteY183" fmla="*/ 358905 h 943990"/>
              <a:gd name="connsiteX184" fmla="*/ 769684 w 1250246"/>
              <a:gd name="connsiteY184" fmla="*/ 383325 h 943990"/>
              <a:gd name="connsiteX185" fmla="*/ 778653 w 1250246"/>
              <a:gd name="connsiteY185" fmla="*/ 383325 h 943990"/>
              <a:gd name="connsiteX186" fmla="*/ 778653 w 1250246"/>
              <a:gd name="connsiteY186" fmla="*/ 394731 h 943990"/>
              <a:gd name="connsiteX187" fmla="*/ 817253 w 1250246"/>
              <a:gd name="connsiteY187" fmla="*/ 415392 h 943990"/>
              <a:gd name="connsiteX188" fmla="*/ 817253 w 1250246"/>
              <a:gd name="connsiteY188" fmla="*/ 415443 h 943990"/>
              <a:gd name="connsiteX189" fmla="*/ 824563 w 1250246"/>
              <a:gd name="connsiteY189" fmla="*/ 416195 h 943990"/>
              <a:gd name="connsiteX190" fmla="*/ 824356 w 1250246"/>
              <a:gd name="connsiteY190" fmla="*/ 418321 h 943990"/>
              <a:gd name="connsiteX191" fmla="*/ 817330 w 1250246"/>
              <a:gd name="connsiteY191" fmla="*/ 417595 h 943990"/>
              <a:gd name="connsiteX192" fmla="*/ 800610 w 1250246"/>
              <a:gd name="connsiteY192" fmla="*/ 427627 h 943990"/>
              <a:gd name="connsiteX193" fmla="*/ 792341 w 1250246"/>
              <a:gd name="connsiteY193" fmla="*/ 426201 h 943990"/>
              <a:gd name="connsiteX194" fmla="*/ 825704 w 1250246"/>
              <a:gd name="connsiteY194" fmla="*/ 493161 h 943990"/>
              <a:gd name="connsiteX195" fmla="*/ 833066 w 1250246"/>
              <a:gd name="connsiteY195" fmla="*/ 451114 h 943990"/>
              <a:gd name="connsiteX196" fmla="*/ 828140 w 1250246"/>
              <a:gd name="connsiteY196" fmla="*/ 450673 h 943990"/>
              <a:gd name="connsiteX197" fmla="*/ 825159 w 1250246"/>
              <a:gd name="connsiteY197" fmla="*/ 449169 h 943990"/>
              <a:gd name="connsiteX198" fmla="*/ 838095 w 1250246"/>
              <a:gd name="connsiteY198" fmla="*/ 440019 h 943990"/>
              <a:gd name="connsiteX199" fmla="*/ 845664 w 1250246"/>
              <a:gd name="connsiteY199" fmla="*/ 436752 h 943990"/>
              <a:gd name="connsiteX200" fmla="*/ 849838 w 1250246"/>
              <a:gd name="connsiteY200" fmla="*/ 438178 h 943990"/>
              <a:gd name="connsiteX201" fmla="*/ 855256 w 1250246"/>
              <a:gd name="connsiteY201" fmla="*/ 437530 h 943990"/>
              <a:gd name="connsiteX202" fmla="*/ 861192 w 1250246"/>
              <a:gd name="connsiteY202" fmla="*/ 438567 h 943990"/>
              <a:gd name="connsiteX203" fmla="*/ 860441 w 1250246"/>
              <a:gd name="connsiteY203" fmla="*/ 442611 h 943990"/>
              <a:gd name="connsiteX204" fmla="*/ 861944 w 1250246"/>
              <a:gd name="connsiteY204" fmla="*/ 445592 h 943990"/>
              <a:gd name="connsiteX205" fmla="*/ 862644 w 1250246"/>
              <a:gd name="connsiteY205" fmla="*/ 446033 h 943990"/>
              <a:gd name="connsiteX206" fmla="*/ 862592 w 1250246"/>
              <a:gd name="connsiteY206" fmla="*/ 446007 h 943990"/>
              <a:gd name="connsiteX207" fmla="*/ 861322 w 1250246"/>
              <a:gd name="connsiteY207" fmla="*/ 449480 h 943990"/>
              <a:gd name="connsiteX208" fmla="*/ 861089 w 1250246"/>
              <a:gd name="connsiteY208" fmla="*/ 449506 h 943990"/>
              <a:gd name="connsiteX209" fmla="*/ 858341 w 1250246"/>
              <a:gd name="connsiteY209" fmla="*/ 449506 h 943990"/>
              <a:gd name="connsiteX210" fmla="*/ 856656 w 1250246"/>
              <a:gd name="connsiteY210" fmla="*/ 455961 h 943990"/>
              <a:gd name="connsiteX211" fmla="*/ 847168 w 1250246"/>
              <a:gd name="connsiteY211" fmla="*/ 458191 h 943990"/>
              <a:gd name="connsiteX212" fmla="*/ 844913 w 1250246"/>
              <a:gd name="connsiteY212" fmla="*/ 506900 h 943990"/>
              <a:gd name="connsiteX213" fmla="*/ 813260 w 1250246"/>
              <a:gd name="connsiteY213" fmla="*/ 535649 h 943990"/>
              <a:gd name="connsiteX214" fmla="*/ 821867 w 1250246"/>
              <a:gd name="connsiteY214" fmla="*/ 539537 h 943990"/>
              <a:gd name="connsiteX215" fmla="*/ 821556 w 1250246"/>
              <a:gd name="connsiteY215" fmla="*/ 552706 h 943990"/>
              <a:gd name="connsiteX216" fmla="*/ 810176 w 1250246"/>
              <a:gd name="connsiteY216" fmla="*/ 554210 h 943990"/>
              <a:gd name="connsiteX217" fmla="*/ 792029 w 1250246"/>
              <a:gd name="connsiteY217" fmla="*/ 550529 h 943990"/>
              <a:gd name="connsiteX218" fmla="*/ 789722 w 1250246"/>
              <a:gd name="connsiteY218" fmla="*/ 553951 h 943990"/>
              <a:gd name="connsiteX219" fmla="*/ 781971 w 1250246"/>
              <a:gd name="connsiteY219" fmla="*/ 556050 h 943990"/>
              <a:gd name="connsiteX220" fmla="*/ 758278 w 1250246"/>
              <a:gd name="connsiteY220" fmla="*/ 551229 h 943990"/>
              <a:gd name="connsiteX221" fmla="*/ 757474 w 1250246"/>
              <a:gd name="connsiteY221" fmla="*/ 552862 h 943990"/>
              <a:gd name="connsiteX222" fmla="*/ 749904 w 1250246"/>
              <a:gd name="connsiteY222" fmla="*/ 555895 h 943990"/>
              <a:gd name="connsiteX223" fmla="*/ 712445 w 1250246"/>
              <a:gd name="connsiteY223" fmla="*/ 547522 h 943990"/>
              <a:gd name="connsiteX224" fmla="*/ 707468 w 1250246"/>
              <a:gd name="connsiteY224" fmla="*/ 537489 h 943990"/>
              <a:gd name="connsiteX225" fmla="*/ 713327 w 1250246"/>
              <a:gd name="connsiteY225" fmla="*/ 530387 h 943990"/>
              <a:gd name="connsiteX226" fmla="*/ 710527 w 1250246"/>
              <a:gd name="connsiteY226" fmla="*/ 528365 h 943990"/>
              <a:gd name="connsiteX227" fmla="*/ 689763 w 1250246"/>
              <a:gd name="connsiteY227" fmla="*/ 483206 h 943990"/>
              <a:gd name="connsiteX228" fmla="*/ 688933 w 1250246"/>
              <a:gd name="connsiteY228" fmla="*/ 469571 h 943990"/>
              <a:gd name="connsiteX229" fmla="*/ 686393 w 1250246"/>
              <a:gd name="connsiteY229" fmla="*/ 456143 h 943990"/>
              <a:gd name="connsiteX230" fmla="*/ 679160 w 1250246"/>
              <a:gd name="connsiteY230" fmla="*/ 457024 h 943990"/>
              <a:gd name="connsiteX231" fmla="*/ 677190 w 1250246"/>
              <a:gd name="connsiteY231" fmla="*/ 450699 h 943990"/>
              <a:gd name="connsiteX232" fmla="*/ 672109 w 1250246"/>
              <a:gd name="connsiteY232" fmla="*/ 448988 h 943990"/>
              <a:gd name="connsiteX233" fmla="*/ 674805 w 1250246"/>
              <a:gd name="connsiteY233" fmla="*/ 445955 h 943990"/>
              <a:gd name="connsiteX234" fmla="*/ 674468 w 1250246"/>
              <a:gd name="connsiteY234" fmla="*/ 443259 h 943990"/>
              <a:gd name="connsiteX235" fmla="*/ 676283 w 1250246"/>
              <a:gd name="connsiteY235" fmla="*/ 438696 h 943990"/>
              <a:gd name="connsiteX236" fmla="*/ 685097 w 1250246"/>
              <a:gd name="connsiteY236" fmla="*/ 439085 h 943990"/>
              <a:gd name="connsiteX237" fmla="*/ 690074 w 1250246"/>
              <a:gd name="connsiteY237" fmla="*/ 437322 h 943990"/>
              <a:gd name="connsiteX238" fmla="*/ 697799 w 1250246"/>
              <a:gd name="connsiteY238" fmla="*/ 440718 h 943990"/>
              <a:gd name="connsiteX239" fmla="*/ 710423 w 1250246"/>
              <a:gd name="connsiteY239" fmla="*/ 448599 h 943990"/>
              <a:gd name="connsiteX240" fmla="*/ 706665 w 1250246"/>
              <a:gd name="connsiteY240" fmla="*/ 450621 h 943990"/>
              <a:gd name="connsiteX241" fmla="*/ 702646 w 1250246"/>
              <a:gd name="connsiteY241" fmla="*/ 451114 h 943990"/>
              <a:gd name="connsiteX242" fmla="*/ 707468 w 1250246"/>
              <a:gd name="connsiteY242" fmla="*/ 491580 h 943990"/>
              <a:gd name="connsiteX243" fmla="*/ 747364 w 1250246"/>
              <a:gd name="connsiteY243" fmla="*/ 416377 h 943990"/>
              <a:gd name="connsiteX244" fmla="*/ 731395 w 1250246"/>
              <a:gd name="connsiteY244" fmla="*/ 421743 h 943990"/>
              <a:gd name="connsiteX245" fmla="*/ 713586 w 1250246"/>
              <a:gd name="connsiteY245" fmla="*/ 406915 h 943990"/>
              <a:gd name="connsiteX246" fmla="*/ 708505 w 1250246"/>
              <a:gd name="connsiteY246" fmla="*/ 406396 h 943990"/>
              <a:gd name="connsiteX247" fmla="*/ 708713 w 1250246"/>
              <a:gd name="connsiteY247" fmla="*/ 404270 h 943990"/>
              <a:gd name="connsiteX248" fmla="*/ 716023 w 1250246"/>
              <a:gd name="connsiteY248" fmla="*/ 405022 h 943990"/>
              <a:gd name="connsiteX249" fmla="*/ 757292 w 1250246"/>
              <a:gd name="connsiteY249" fmla="*/ 394731 h 943990"/>
              <a:gd name="connsiteX250" fmla="*/ 757292 w 1250246"/>
              <a:gd name="connsiteY250" fmla="*/ 383299 h 943990"/>
              <a:gd name="connsiteX251" fmla="*/ 765329 w 1250246"/>
              <a:gd name="connsiteY251" fmla="*/ 383299 h 943990"/>
              <a:gd name="connsiteX252" fmla="*/ 765329 w 1250246"/>
              <a:gd name="connsiteY252" fmla="*/ 379825 h 943990"/>
              <a:gd name="connsiteX253" fmla="*/ 742672 w 1250246"/>
              <a:gd name="connsiteY253" fmla="*/ 375574 h 943990"/>
              <a:gd name="connsiteX254" fmla="*/ 714519 w 1250246"/>
              <a:gd name="connsiteY254" fmla="*/ 375003 h 943990"/>
              <a:gd name="connsiteX255" fmla="*/ 729918 w 1250246"/>
              <a:gd name="connsiteY255" fmla="*/ 367382 h 943990"/>
              <a:gd name="connsiteX256" fmla="*/ 765329 w 1250246"/>
              <a:gd name="connsiteY256" fmla="*/ 364738 h 943990"/>
              <a:gd name="connsiteX257" fmla="*/ 633094 w 1250246"/>
              <a:gd name="connsiteY257" fmla="*/ 256794 h 943990"/>
              <a:gd name="connsiteX258" fmla="*/ 627935 w 1250246"/>
              <a:gd name="connsiteY258" fmla="*/ 258038 h 943990"/>
              <a:gd name="connsiteX259" fmla="*/ 628583 w 1250246"/>
              <a:gd name="connsiteY259" fmla="*/ 333837 h 943990"/>
              <a:gd name="connsiteX260" fmla="*/ 632316 w 1250246"/>
              <a:gd name="connsiteY260" fmla="*/ 336041 h 943990"/>
              <a:gd name="connsiteX261" fmla="*/ 639186 w 1250246"/>
              <a:gd name="connsiteY261" fmla="*/ 333319 h 943990"/>
              <a:gd name="connsiteX262" fmla="*/ 644759 w 1250246"/>
              <a:gd name="connsiteY262" fmla="*/ 335004 h 943990"/>
              <a:gd name="connsiteX263" fmla="*/ 648648 w 1250246"/>
              <a:gd name="connsiteY263" fmla="*/ 332075 h 943990"/>
              <a:gd name="connsiteX264" fmla="*/ 616659 w 1250246"/>
              <a:gd name="connsiteY264" fmla="*/ 256198 h 943990"/>
              <a:gd name="connsiteX265" fmla="*/ 601364 w 1250246"/>
              <a:gd name="connsiteY265" fmla="*/ 330986 h 943990"/>
              <a:gd name="connsiteX266" fmla="*/ 605823 w 1250246"/>
              <a:gd name="connsiteY266" fmla="*/ 334019 h 943990"/>
              <a:gd name="connsiteX267" fmla="*/ 611448 w 1250246"/>
              <a:gd name="connsiteY267" fmla="*/ 332308 h 943990"/>
              <a:gd name="connsiteX268" fmla="*/ 618940 w 1250246"/>
              <a:gd name="connsiteY268" fmla="*/ 335704 h 943990"/>
              <a:gd name="connsiteX269" fmla="*/ 622310 w 1250246"/>
              <a:gd name="connsiteY269" fmla="*/ 333837 h 943990"/>
              <a:gd name="connsiteX270" fmla="*/ 622310 w 1250246"/>
              <a:gd name="connsiteY270" fmla="*/ 258064 h 943990"/>
              <a:gd name="connsiteX271" fmla="*/ 616659 w 1250246"/>
              <a:gd name="connsiteY271" fmla="*/ 256198 h 943990"/>
              <a:gd name="connsiteX272" fmla="*/ 638460 w 1250246"/>
              <a:gd name="connsiteY272" fmla="*/ 253579 h 943990"/>
              <a:gd name="connsiteX273" fmla="*/ 634546 w 1250246"/>
              <a:gd name="connsiteY273" fmla="*/ 256172 h 943990"/>
              <a:gd name="connsiteX274" fmla="*/ 650125 w 1250246"/>
              <a:gd name="connsiteY274" fmla="*/ 331608 h 943990"/>
              <a:gd name="connsiteX275" fmla="*/ 652510 w 1250246"/>
              <a:gd name="connsiteY275" fmla="*/ 331297 h 943990"/>
              <a:gd name="connsiteX276" fmla="*/ 657332 w 1250246"/>
              <a:gd name="connsiteY276" fmla="*/ 332541 h 943990"/>
              <a:gd name="connsiteX277" fmla="*/ 664331 w 1250246"/>
              <a:gd name="connsiteY277" fmla="*/ 328601 h 943990"/>
              <a:gd name="connsiteX278" fmla="*/ 611370 w 1250246"/>
              <a:gd name="connsiteY278" fmla="*/ 252568 h 943990"/>
              <a:gd name="connsiteX279" fmla="*/ 585370 w 1250246"/>
              <a:gd name="connsiteY279" fmla="*/ 327953 h 943990"/>
              <a:gd name="connsiteX280" fmla="*/ 592939 w 1250246"/>
              <a:gd name="connsiteY280" fmla="*/ 331919 h 943990"/>
              <a:gd name="connsiteX281" fmla="*/ 598201 w 1250246"/>
              <a:gd name="connsiteY281" fmla="*/ 330441 h 943990"/>
              <a:gd name="connsiteX282" fmla="*/ 599861 w 1250246"/>
              <a:gd name="connsiteY282" fmla="*/ 330597 h 943990"/>
              <a:gd name="connsiteX283" fmla="*/ 615207 w 1250246"/>
              <a:gd name="connsiteY283" fmla="*/ 255472 h 943990"/>
              <a:gd name="connsiteX284" fmla="*/ 611370 w 1250246"/>
              <a:gd name="connsiteY284" fmla="*/ 252568 h 943990"/>
              <a:gd name="connsiteX285" fmla="*/ 641778 w 1250246"/>
              <a:gd name="connsiteY285" fmla="*/ 249587 h 943990"/>
              <a:gd name="connsiteX286" fmla="*/ 639704 w 1250246"/>
              <a:gd name="connsiteY286" fmla="*/ 252361 h 943990"/>
              <a:gd name="connsiteX287" fmla="*/ 665965 w 1250246"/>
              <a:gd name="connsiteY287" fmla="*/ 328575 h 943990"/>
              <a:gd name="connsiteX288" fmla="*/ 673767 w 1250246"/>
              <a:gd name="connsiteY288" fmla="*/ 333267 h 943990"/>
              <a:gd name="connsiteX289" fmla="*/ 682037 w 1250246"/>
              <a:gd name="connsiteY289" fmla="*/ 327538 h 943990"/>
              <a:gd name="connsiteX290" fmla="*/ 647378 w 1250246"/>
              <a:gd name="connsiteY290" fmla="*/ 257986 h 943990"/>
              <a:gd name="connsiteX291" fmla="*/ 641778 w 1250246"/>
              <a:gd name="connsiteY291" fmla="*/ 249587 h 943990"/>
              <a:gd name="connsiteX292" fmla="*/ 608052 w 1250246"/>
              <a:gd name="connsiteY292" fmla="*/ 246710 h 943990"/>
              <a:gd name="connsiteX293" fmla="*/ 565798 w 1250246"/>
              <a:gd name="connsiteY293" fmla="*/ 326346 h 943990"/>
              <a:gd name="connsiteX294" fmla="*/ 575519 w 1250246"/>
              <a:gd name="connsiteY294" fmla="*/ 335833 h 943990"/>
              <a:gd name="connsiteX295" fmla="*/ 583685 w 1250246"/>
              <a:gd name="connsiteY295" fmla="*/ 328031 h 943990"/>
              <a:gd name="connsiteX296" fmla="*/ 610178 w 1250246"/>
              <a:gd name="connsiteY296" fmla="*/ 251194 h 943990"/>
              <a:gd name="connsiteX297" fmla="*/ 608052 w 1250246"/>
              <a:gd name="connsiteY297" fmla="*/ 246710 h 943990"/>
              <a:gd name="connsiteX298" fmla="*/ 622777 w 1250246"/>
              <a:gd name="connsiteY298" fmla="*/ 191986 h 943990"/>
              <a:gd name="connsiteX299" fmla="*/ 627132 w 1250246"/>
              <a:gd name="connsiteY299" fmla="*/ 191986 h 943990"/>
              <a:gd name="connsiteX300" fmla="*/ 627132 w 1250246"/>
              <a:gd name="connsiteY300" fmla="*/ 216380 h 943990"/>
              <a:gd name="connsiteX301" fmla="*/ 636101 w 1250246"/>
              <a:gd name="connsiteY301" fmla="*/ 216380 h 943990"/>
              <a:gd name="connsiteX302" fmla="*/ 636101 w 1250246"/>
              <a:gd name="connsiteY302" fmla="*/ 227812 h 943990"/>
              <a:gd name="connsiteX303" fmla="*/ 674701 w 1250246"/>
              <a:gd name="connsiteY303" fmla="*/ 248447 h 943990"/>
              <a:gd name="connsiteX304" fmla="*/ 674701 w 1250246"/>
              <a:gd name="connsiteY304" fmla="*/ 248524 h 943990"/>
              <a:gd name="connsiteX305" fmla="*/ 682011 w 1250246"/>
              <a:gd name="connsiteY305" fmla="*/ 249276 h 943990"/>
              <a:gd name="connsiteX306" fmla="*/ 681804 w 1250246"/>
              <a:gd name="connsiteY306" fmla="*/ 251402 h 943990"/>
              <a:gd name="connsiteX307" fmla="*/ 674752 w 1250246"/>
              <a:gd name="connsiteY307" fmla="*/ 250676 h 943990"/>
              <a:gd name="connsiteX308" fmla="*/ 658032 w 1250246"/>
              <a:gd name="connsiteY308" fmla="*/ 260708 h 943990"/>
              <a:gd name="connsiteX309" fmla="*/ 649763 w 1250246"/>
              <a:gd name="connsiteY309" fmla="*/ 259282 h 943990"/>
              <a:gd name="connsiteX310" fmla="*/ 683126 w 1250246"/>
              <a:gd name="connsiteY310" fmla="*/ 326242 h 943990"/>
              <a:gd name="connsiteX311" fmla="*/ 690488 w 1250246"/>
              <a:gd name="connsiteY311" fmla="*/ 284221 h 943990"/>
              <a:gd name="connsiteX312" fmla="*/ 685562 w 1250246"/>
              <a:gd name="connsiteY312" fmla="*/ 283754 h 943990"/>
              <a:gd name="connsiteX313" fmla="*/ 682555 w 1250246"/>
              <a:gd name="connsiteY313" fmla="*/ 282250 h 943990"/>
              <a:gd name="connsiteX314" fmla="*/ 695491 w 1250246"/>
              <a:gd name="connsiteY314" fmla="*/ 273099 h 943990"/>
              <a:gd name="connsiteX315" fmla="*/ 703061 w 1250246"/>
              <a:gd name="connsiteY315" fmla="*/ 269833 h 943990"/>
              <a:gd name="connsiteX316" fmla="*/ 707234 w 1250246"/>
              <a:gd name="connsiteY316" fmla="*/ 271285 h 943990"/>
              <a:gd name="connsiteX317" fmla="*/ 712652 w 1250246"/>
              <a:gd name="connsiteY317" fmla="*/ 270637 h 943990"/>
              <a:gd name="connsiteX318" fmla="*/ 718589 w 1250246"/>
              <a:gd name="connsiteY318" fmla="*/ 271674 h 943990"/>
              <a:gd name="connsiteX319" fmla="*/ 717837 w 1250246"/>
              <a:gd name="connsiteY319" fmla="*/ 275718 h 943990"/>
              <a:gd name="connsiteX320" fmla="*/ 719340 w 1250246"/>
              <a:gd name="connsiteY320" fmla="*/ 278699 h 943990"/>
              <a:gd name="connsiteX321" fmla="*/ 720040 w 1250246"/>
              <a:gd name="connsiteY321" fmla="*/ 279140 h 943990"/>
              <a:gd name="connsiteX322" fmla="*/ 718744 w 1250246"/>
              <a:gd name="connsiteY322" fmla="*/ 282613 h 943990"/>
              <a:gd name="connsiteX323" fmla="*/ 718511 w 1250246"/>
              <a:gd name="connsiteY323" fmla="*/ 282639 h 943990"/>
              <a:gd name="connsiteX324" fmla="*/ 715763 w 1250246"/>
              <a:gd name="connsiteY324" fmla="*/ 282639 h 943990"/>
              <a:gd name="connsiteX325" fmla="*/ 714104 w 1250246"/>
              <a:gd name="connsiteY325" fmla="*/ 289094 h 943990"/>
              <a:gd name="connsiteX326" fmla="*/ 704616 w 1250246"/>
              <a:gd name="connsiteY326" fmla="*/ 291323 h 943990"/>
              <a:gd name="connsiteX327" fmla="*/ 702361 w 1250246"/>
              <a:gd name="connsiteY327" fmla="*/ 340033 h 943990"/>
              <a:gd name="connsiteX328" fmla="*/ 670708 w 1250246"/>
              <a:gd name="connsiteY328" fmla="*/ 368782 h 943990"/>
              <a:gd name="connsiteX329" fmla="*/ 679315 w 1250246"/>
              <a:gd name="connsiteY329" fmla="*/ 372696 h 943990"/>
              <a:gd name="connsiteX330" fmla="*/ 679004 w 1250246"/>
              <a:gd name="connsiteY330" fmla="*/ 385839 h 943990"/>
              <a:gd name="connsiteX331" fmla="*/ 667624 w 1250246"/>
              <a:gd name="connsiteY331" fmla="*/ 387343 h 943990"/>
              <a:gd name="connsiteX332" fmla="*/ 649451 w 1250246"/>
              <a:gd name="connsiteY332" fmla="*/ 383662 h 943990"/>
              <a:gd name="connsiteX333" fmla="*/ 647144 w 1250246"/>
              <a:gd name="connsiteY333" fmla="*/ 387084 h 943990"/>
              <a:gd name="connsiteX334" fmla="*/ 639393 w 1250246"/>
              <a:gd name="connsiteY334" fmla="*/ 389157 h 943990"/>
              <a:gd name="connsiteX335" fmla="*/ 615700 w 1250246"/>
              <a:gd name="connsiteY335" fmla="*/ 384362 h 943990"/>
              <a:gd name="connsiteX336" fmla="*/ 614870 w 1250246"/>
              <a:gd name="connsiteY336" fmla="*/ 385995 h 943990"/>
              <a:gd name="connsiteX337" fmla="*/ 607326 w 1250246"/>
              <a:gd name="connsiteY337" fmla="*/ 389028 h 943990"/>
              <a:gd name="connsiteX338" fmla="*/ 569867 w 1250246"/>
              <a:gd name="connsiteY338" fmla="*/ 380681 h 943990"/>
              <a:gd name="connsiteX339" fmla="*/ 564890 w 1250246"/>
              <a:gd name="connsiteY339" fmla="*/ 370648 h 943990"/>
              <a:gd name="connsiteX340" fmla="*/ 570775 w 1250246"/>
              <a:gd name="connsiteY340" fmla="*/ 363545 h 943990"/>
              <a:gd name="connsiteX341" fmla="*/ 567949 w 1250246"/>
              <a:gd name="connsiteY341" fmla="*/ 361523 h 943990"/>
              <a:gd name="connsiteX342" fmla="*/ 547211 w 1250246"/>
              <a:gd name="connsiteY342" fmla="*/ 316365 h 943990"/>
              <a:gd name="connsiteX343" fmla="*/ 546381 w 1250246"/>
              <a:gd name="connsiteY343" fmla="*/ 302704 h 943990"/>
              <a:gd name="connsiteX344" fmla="*/ 543841 w 1250246"/>
              <a:gd name="connsiteY344" fmla="*/ 289276 h 943990"/>
              <a:gd name="connsiteX345" fmla="*/ 536608 w 1250246"/>
              <a:gd name="connsiteY345" fmla="*/ 290157 h 943990"/>
              <a:gd name="connsiteX346" fmla="*/ 534638 w 1250246"/>
              <a:gd name="connsiteY346" fmla="*/ 283806 h 943990"/>
              <a:gd name="connsiteX347" fmla="*/ 529557 w 1250246"/>
              <a:gd name="connsiteY347" fmla="*/ 282095 h 943990"/>
              <a:gd name="connsiteX348" fmla="*/ 532253 w 1250246"/>
              <a:gd name="connsiteY348" fmla="*/ 279062 h 943990"/>
              <a:gd name="connsiteX349" fmla="*/ 531942 w 1250246"/>
              <a:gd name="connsiteY349" fmla="*/ 276366 h 943990"/>
              <a:gd name="connsiteX350" fmla="*/ 533731 w 1250246"/>
              <a:gd name="connsiteY350" fmla="*/ 271829 h 943990"/>
              <a:gd name="connsiteX351" fmla="*/ 542544 w 1250246"/>
              <a:gd name="connsiteY351" fmla="*/ 272192 h 943990"/>
              <a:gd name="connsiteX352" fmla="*/ 547548 w 1250246"/>
              <a:gd name="connsiteY352" fmla="*/ 270455 h 943990"/>
              <a:gd name="connsiteX353" fmla="*/ 555247 w 1250246"/>
              <a:gd name="connsiteY353" fmla="*/ 273825 h 943990"/>
              <a:gd name="connsiteX354" fmla="*/ 567897 w 1250246"/>
              <a:gd name="connsiteY354" fmla="*/ 281706 h 943990"/>
              <a:gd name="connsiteX355" fmla="*/ 564113 w 1250246"/>
              <a:gd name="connsiteY355" fmla="*/ 283702 h 943990"/>
              <a:gd name="connsiteX356" fmla="*/ 560094 w 1250246"/>
              <a:gd name="connsiteY356" fmla="*/ 284221 h 943990"/>
              <a:gd name="connsiteX357" fmla="*/ 564916 w 1250246"/>
              <a:gd name="connsiteY357" fmla="*/ 324687 h 943990"/>
              <a:gd name="connsiteX358" fmla="*/ 604812 w 1250246"/>
              <a:gd name="connsiteY358" fmla="*/ 249484 h 943990"/>
              <a:gd name="connsiteX359" fmla="*/ 588843 w 1250246"/>
              <a:gd name="connsiteY359" fmla="*/ 254850 h 943990"/>
              <a:gd name="connsiteX360" fmla="*/ 571034 w 1250246"/>
              <a:gd name="connsiteY360" fmla="*/ 240022 h 943990"/>
              <a:gd name="connsiteX361" fmla="*/ 565927 w 1250246"/>
              <a:gd name="connsiteY361" fmla="*/ 239477 h 943990"/>
              <a:gd name="connsiteX362" fmla="*/ 566160 w 1250246"/>
              <a:gd name="connsiteY362" fmla="*/ 237351 h 943990"/>
              <a:gd name="connsiteX363" fmla="*/ 573471 w 1250246"/>
              <a:gd name="connsiteY363" fmla="*/ 238103 h 943990"/>
              <a:gd name="connsiteX364" fmla="*/ 614740 w 1250246"/>
              <a:gd name="connsiteY364" fmla="*/ 227812 h 943990"/>
              <a:gd name="connsiteX365" fmla="*/ 614740 w 1250246"/>
              <a:gd name="connsiteY365" fmla="*/ 216380 h 943990"/>
              <a:gd name="connsiteX366" fmla="*/ 622777 w 1250246"/>
              <a:gd name="connsiteY366" fmla="*/ 216380 h 943990"/>
              <a:gd name="connsiteX367" fmla="*/ 622777 w 1250246"/>
              <a:gd name="connsiteY367" fmla="*/ 212906 h 943990"/>
              <a:gd name="connsiteX368" fmla="*/ 600146 w 1250246"/>
              <a:gd name="connsiteY368" fmla="*/ 208655 h 943990"/>
              <a:gd name="connsiteX369" fmla="*/ 571993 w 1250246"/>
              <a:gd name="connsiteY369" fmla="*/ 208058 h 943990"/>
              <a:gd name="connsiteX370" fmla="*/ 587366 w 1250246"/>
              <a:gd name="connsiteY370" fmla="*/ 200463 h 943990"/>
              <a:gd name="connsiteX371" fmla="*/ 622777 w 1250246"/>
              <a:gd name="connsiteY371" fmla="*/ 197819 h 943990"/>
              <a:gd name="connsiteX372" fmla="*/ 583348 w 1250246"/>
              <a:gd name="connsiteY372" fmla="*/ 118961 h 943990"/>
              <a:gd name="connsiteX373" fmla="*/ 583400 w 1250246"/>
              <a:gd name="connsiteY373" fmla="*/ 119038 h 943990"/>
              <a:gd name="connsiteX374" fmla="*/ 583335 w 1250246"/>
              <a:gd name="connsiteY374" fmla="*/ 118997 h 943990"/>
              <a:gd name="connsiteX375" fmla="*/ 496428 w 1250246"/>
              <a:gd name="connsiteY375" fmla="*/ 96719 h 943990"/>
              <a:gd name="connsiteX376" fmla="*/ 491295 w 1250246"/>
              <a:gd name="connsiteY376" fmla="*/ 97963 h 943990"/>
              <a:gd name="connsiteX377" fmla="*/ 491943 w 1250246"/>
              <a:gd name="connsiteY377" fmla="*/ 173762 h 943990"/>
              <a:gd name="connsiteX378" fmla="*/ 495676 w 1250246"/>
              <a:gd name="connsiteY378" fmla="*/ 175940 h 943990"/>
              <a:gd name="connsiteX379" fmla="*/ 502546 w 1250246"/>
              <a:gd name="connsiteY379" fmla="*/ 173218 h 943990"/>
              <a:gd name="connsiteX380" fmla="*/ 508119 w 1250246"/>
              <a:gd name="connsiteY380" fmla="*/ 174903 h 943990"/>
              <a:gd name="connsiteX381" fmla="*/ 508093 w 1250246"/>
              <a:gd name="connsiteY381" fmla="*/ 174929 h 943990"/>
              <a:gd name="connsiteX382" fmla="*/ 511982 w 1250246"/>
              <a:gd name="connsiteY382" fmla="*/ 171999 h 943990"/>
              <a:gd name="connsiteX383" fmla="*/ 480019 w 1250246"/>
              <a:gd name="connsiteY383" fmla="*/ 96122 h 943990"/>
              <a:gd name="connsiteX384" fmla="*/ 464724 w 1250246"/>
              <a:gd name="connsiteY384" fmla="*/ 170911 h 943990"/>
              <a:gd name="connsiteX385" fmla="*/ 469209 w 1250246"/>
              <a:gd name="connsiteY385" fmla="*/ 173944 h 943990"/>
              <a:gd name="connsiteX386" fmla="*/ 474808 w 1250246"/>
              <a:gd name="connsiteY386" fmla="*/ 172233 h 943990"/>
              <a:gd name="connsiteX387" fmla="*/ 482300 w 1250246"/>
              <a:gd name="connsiteY387" fmla="*/ 175629 h 943990"/>
              <a:gd name="connsiteX388" fmla="*/ 485670 w 1250246"/>
              <a:gd name="connsiteY388" fmla="*/ 173762 h 943990"/>
              <a:gd name="connsiteX389" fmla="*/ 485670 w 1250246"/>
              <a:gd name="connsiteY389" fmla="*/ 97989 h 943990"/>
              <a:gd name="connsiteX390" fmla="*/ 480019 w 1250246"/>
              <a:gd name="connsiteY390" fmla="*/ 96122 h 943990"/>
              <a:gd name="connsiteX391" fmla="*/ 501794 w 1250246"/>
              <a:gd name="connsiteY391" fmla="*/ 93478 h 943990"/>
              <a:gd name="connsiteX392" fmla="*/ 497880 w 1250246"/>
              <a:gd name="connsiteY392" fmla="*/ 96071 h 943990"/>
              <a:gd name="connsiteX393" fmla="*/ 513485 w 1250246"/>
              <a:gd name="connsiteY393" fmla="*/ 171507 h 943990"/>
              <a:gd name="connsiteX394" fmla="*/ 515870 w 1250246"/>
              <a:gd name="connsiteY394" fmla="*/ 171196 h 943990"/>
              <a:gd name="connsiteX395" fmla="*/ 520674 w 1250246"/>
              <a:gd name="connsiteY395" fmla="*/ 172435 h 943990"/>
              <a:gd name="connsiteX396" fmla="*/ 520666 w 1250246"/>
              <a:gd name="connsiteY396" fmla="*/ 172440 h 943990"/>
              <a:gd name="connsiteX397" fmla="*/ 520692 w 1250246"/>
              <a:gd name="connsiteY397" fmla="*/ 172440 h 943990"/>
              <a:gd name="connsiteX398" fmla="*/ 520674 w 1250246"/>
              <a:gd name="connsiteY398" fmla="*/ 172435 h 943990"/>
              <a:gd name="connsiteX399" fmla="*/ 527665 w 1250246"/>
              <a:gd name="connsiteY399" fmla="*/ 168500 h 943990"/>
              <a:gd name="connsiteX400" fmla="*/ 474730 w 1250246"/>
              <a:gd name="connsiteY400" fmla="*/ 92441 h 943990"/>
              <a:gd name="connsiteX401" fmla="*/ 448729 w 1250246"/>
              <a:gd name="connsiteY401" fmla="*/ 167852 h 943990"/>
              <a:gd name="connsiteX402" fmla="*/ 456299 w 1250246"/>
              <a:gd name="connsiteY402" fmla="*/ 171818 h 943990"/>
              <a:gd name="connsiteX403" fmla="*/ 461561 w 1250246"/>
              <a:gd name="connsiteY403" fmla="*/ 170366 h 943990"/>
              <a:gd name="connsiteX404" fmla="*/ 461561 w 1250246"/>
              <a:gd name="connsiteY404" fmla="*/ 170340 h 943990"/>
              <a:gd name="connsiteX405" fmla="*/ 463220 w 1250246"/>
              <a:gd name="connsiteY405" fmla="*/ 170496 h 943990"/>
              <a:gd name="connsiteX406" fmla="*/ 478593 w 1250246"/>
              <a:gd name="connsiteY406" fmla="*/ 95345 h 943990"/>
              <a:gd name="connsiteX407" fmla="*/ 474730 w 1250246"/>
              <a:gd name="connsiteY407" fmla="*/ 92441 h 943990"/>
              <a:gd name="connsiteX408" fmla="*/ 505138 w 1250246"/>
              <a:gd name="connsiteY408" fmla="*/ 89486 h 943990"/>
              <a:gd name="connsiteX409" fmla="*/ 503064 w 1250246"/>
              <a:gd name="connsiteY409" fmla="*/ 92260 h 943990"/>
              <a:gd name="connsiteX410" fmla="*/ 529324 w 1250246"/>
              <a:gd name="connsiteY410" fmla="*/ 168474 h 943990"/>
              <a:gd name="connsiteX411" fmla="*/ 537127 w 1250246"/>
              <a:gd name="connsiteY411" fmla="*/ 173166 h 943990"/>
              <a:gd name="connsiteX412" fmla="*/ 537127 w 1250246"/>
              <a:gd name="connsiteY412" fmla="*/ 173140 h 943990"/>
              <a:gd name="connsiteX413" fmla="*/ 545397 w 1250246"/>
              <a:gd name="connsiteY413" fmla="*/ 167411 h 943990"/>
              <a:gd name="connsiteX414" fmla="*/ 510737 w 1250246"/>
              <a:gd name="connsiteY414" fmla="*/ 97859 h 943990"/>
              <a:gd name="connsiteX415" fmla="*/ 505138 w 1250246"/>
              <a:gd name="connsiteY415" fmla="*/ 89486 h 943990"/>
              <a:gd name="connsiteX416" fmla="*/ 471412 w 1250246"/>
              <a:gd name="connsiteY416" fmla="*/ 86635 h 943990"/>
              <a:gd name="connsiteX417" fmla="*/ 429157 w 1250246"/>
              <a:gd name="connsiteY417" fmla="*/ 166270 h 943990"/>
              <a:gd name="connsiteX418" fmla="*/ 438879 w 1250246"/>
              <a:gd name="connsiteY418" fmla="*/ 175732 h 943990"/>
              <a:gd name="connsiteX419" fmla="*/ 447070 w 1250246"/>
              <a:gd name="connsiteY419" fmla="*/ 167955 h 943990"/>
              <a:gd name="connsiteX420" fmla="*/ 473564 w 1250246"/>
              <a:gd name="connsiteY420" fmla="*/ 91119 h 943990"/>
              <a:gd name="connsiteX421" fmla="*/ 471412 w 1250246"/>
              <a:gd name="connsiteY421" fmla="*/ 86635 h 943990"/>
              <a:gd name="connsiteX422" fmla="*/ 486085 w 1250246"/>
              <a:gd name="connsiteY422" fmla="*/ 31859 h 943990"/>
              <a:gd name="connsiteX423" fmla="*/ 490440 w 1250246"/>
              <a:gd name="connsiteY423" fmla="*/ 31859 h 943990"/>
              <a:gd name="connsiteX424" fmla="*/ 490440 w 1250246"/>
              <a:gd name="connsiteY424" fmla="*/ 56330 h 943990"/>
              <a:gd name="connsiteX425" fmla="*/ 499409 w 1250246"/>
              <a:gd name="connsiteY425" fmla="*/ 56330 h 943990"/>
              <a:gd name="connsiteX426" fmla="*/ 499409 w 1250246"/>
              <a:gd name="connsiteY426" fmla="*/ 67737 h 943990"/>
              <a:gd name="connsiteX427" fmla="*/ 538009 w 1250246"/>
              <a:gd name="connsiteY427" fmla="*/ 88397 h 943990"/>
              <a:gd name="connsiteX428" fmla="*/ 538009 w 1250246"/>
              <a:gd name="connsiteY428" fmla="*/ 88449 h 943990"/>
              <a:gd name="connsiteX429" fmla="*/ 545319 w 1250246"/>
              <a:gd name="connsiteY429" fmla="*/ 89201 h 943990"/>
              <a:gd name="connsiteX430" fmla="*/ 545112 w 1250246"/>
              <a:gd name="connsiteY430" fmla="*/ 91327 h 943990"/>
              <a:gd name="connsiteX431" fmla="*/ 538086 w 1250246"/>
              <a:gd name="connsiteY431" fmla="*/ 90601 h 943990"/>
              <a:gd name="connsiteX432" fmla="*/ 521366 w 1250246"/>
              <a:gd name="connsiteY432" fmla="*/ 100633 h 943990"/>
              <a:gd name="connsiteX433" fmla="*/ 513096 w 1250246"/>
              <a:gd name="connsiteY433" fmla="*/ 99207 h 943990"/>
              <a:gd name="connsiteX434" fmla="*/ 546460 w 1250246"/>
              <a:gd name="connsiteY434" fmla="*/ 166167 h 943990"/>
              <a:gd name="connsiteX435" fmla="*/ 553822 w 1250246"/>
              <a:gd name="connsiteY435" fmla="*/ 124119 h 943990"/>
              <a:gd name="connsiteX436" fmla="*/ 548896 w 1250246"/>
              <a:gd name="connsiteY436" fmla="*/ 123679 h 943990"/>
              <a:gd name="connsiteX437" fmla="*/ 545915 w 1250246"/>
              <a:gd name="connsiteY437" fmla="*/ 122175 h 943990"/>
              <a:gd name="connsiteX438" fmla="*/ 558851 w 1250246"/>
              <a:gd name="connsiteY438" fmla="*/ 113024 h 943990"/>
              <a:gd name="connsiteX439" fmla="*/ 566420 w 1250246"/>
              <a:gd name="connsiteY439" fmla="*/ 109758 h 943990"/>
              <a:gd name="connsiteX440" fmla="*/ 570594 w 1250246"/>
              <a:gd name="connsiteY440" fmla="*/ 111184 h 943990"/>
              <a:gd name="connsiteX441" fmla="*/ 576012 w 1250246"/>
              <a:gd name="connsiteY441" fmla="*/ 110536 h 943990"/>
              <a:gd name="connsiteX442" fmla="*/ 581948 w 1250246"/>
              <a:gd name="connsiteY442" fmla="*/ 111573 h 943990"/>
              <a:gd name="connsiteX443" fmla="*/ 581197 w 1250246"/>
              <a:gd name="connsiteY443" fmla="*/ 115617 h 943990"/>
              <a:gd name="connsiteX444" fmla="*/ 582700 w 1250246"/>
              <a:gd name="connsiteY444" fmla="*/ 118598 h 943990"/>
              <a:gd name="connsiteX445" fmla="*/ 583335 w 1250246"/>
              <a:gd name="connsiteY445" fmla="*/ 118997 h 943990"/>
              <a:gd name="connsiteX446" fmla="*/ 582078 w 1250246"/>
              <a:gd name="connsiteY446" fmla="*/ 122434 h 943990"/>
              <a:gd name="connsiteX447" fmla="*/ 581845 w 1250246"/>
              <a:gd name="connsiteY447" fmla="*/ 122460 h 943990"/>
              <a:gd name="connsiteX448" fmla="*/ 579097 w 1250246"/>
              <a:gd name="connsiteY448" fmla="*/ 122460 h 943990"/>
              <a:gd name="connsiteX449" fmla="*/ 577412 w 1250246"/>
              <a:gd name="connsiteY449" fmla="*/ 128915 h 943990"/>
              <a:gd name="connsiteX450" fmla="*/ 567924 w 1250246"/>
              <a:gd name="connsiteY450" fmla="*/ 131145 h 943990"/>
              <a:gd name="connsiteX451" fmla="*/ 565669 w 1250246"/>
              <a:gd name="connsiteY451" fmla="*/ 179854 h 943990"/>
              <a:gd name="connsiteX452" fmla="*/ 534016 w 1250246"/>
              <a:gd name="connsiteY452" fmla="*/ 208603 h 943990"/>
              <a:gd name="connsiteX453" fmla="*/ 542623 w 1250246"/>
              <a:gd name="connsiteY453" fmla="*/ 212491 h 943990"/>
              <a:gd name="connsiteX454" fmla="*/ 542312 w 1250246"/>
              <a:gd name="connsiteY454" fmla="*/ 225660 h 943990"/>
              <a:gd name="connsiteX455" fmla="*/ 530932 w 1250246"/>
              <a:gd name="connsiteY455" fmla="*/ 227164 h 943990"/>
              <a:gd name="connsiteX456" fmla="*/ 512785 w 1250246"/>
              <a:gd name="connsiteY456" fmla="*/ 223483 h 943990"/>
              <a:gd name="connsiteX457" fmla="*/ 510478 w 1250246"/>
              <a:gd name="connsiteY457" fmla="*/ 226905 h 943990"/>
              <a:gd name="connsiteX458" fmla="*/ 502727 w 1250246"/>
              <a:gd name="connsiteY458" fmla="*/ 229004 h 943990"/>
              <a:gd name="connsiteX459" fmla="*/ 479033 w 1250246"/>
              <a:gd name="connsiteY459" fmla="*/ 224183 h 943990"/>
              <a:gd name="connsiteX460" fmla="*/ 478230 w 1250246"/>
              <a:gd name="connsiteY460" fmla="*/ 225816 h 943990"/>
              <a:gd name="connsiteX461" fmla="*/ 470660 w 1250246"/>
              <a:gd name="connsiteY461" fmla="*/ 228849 h 943990"/>
              <a:gd name="connsiteX462" fmla="*/ 433201 w 1250246"/>
              <a:gd name="connsiteY462" fmla="*/ 220476 h 943990"/>
              <a:gd name="connsiteX463" fmla="*/ 428224 w 1250246"/>
              <a:gd name="connsiteY463" fmla="*/ 210443 h 943990"/>
              <a:gd name="connsiteX464" fmla="*/ 434083 w 1250246"/>
              <a:gd name="connsiteY464" fmla="*/ 203341 h 943990"/>
              <a:gd name="connsiteX465" fmla="*/ 431283 w 1250246"/>
              <a:gd name="connsiteY465" fmla="*/ 201319 h 943990"/>
              <a:gd name="connsiteX466" fmla="*/ 410519 w 1250246"/>
              <a:gd name="connsiteY466" fmla="*/ 156160 h 943990"/>
              <a:gd name="connsiteX467" fmla="*/ 409689 w 1250246"/>
              <a:gd name="connsiteY467" fmla="*/ 142525 h 943990"/>
              <a:gd name="connsiteX468" fmla="*/ 407149 w 1250246"/>
              <a:gd name="connsiteY468" fmla="*/ 129097 h 943990"/>
              <a:gd name="connsiteX469" fmla="*/ 399916 w 1250246"/>
              <a:gd name="connsiteY469" fmla="*/ 129978 h 943990"/>
              <a:gd name="connsiteX470" fmla="*/ 397946 w 1250246"/>
              <a:gd name="connsiteY470" fmla="*/ 123653 h 943990"/>
              <a:gd name="connsiteX471" fmla="*/ 392865 w 1250246"/>
              <a:gd name="connsiteY471" fmla="*/ 121942 h 943990"/>
              <a:gd name="connsiteX472" fmla="*/ 395561 w 1250246"/>
              <a:gd name="connsiteY472" fmla="*/ 118909 h 943990"/>
              <a:gd name="connsiteX473" fmla="*/ 395224 w 1250246"/>
              <a:gd name="connsiteY473" fmla="*/ 116213 h 943990"/>
              <a:gd name="connsiteX474" fmla="*/ 397039 w 1250246"/>
              <a:gd name="connsiteY474" fmla="*/ 111650 h 943990"/>
              <a:gd name="connsiteX475" fmla="*/ 405852 w 1250246"/>
              <a:gd name="connsiteY475" fmla="*/ 112039 h 943990"/>
              <a:gd name="connsiteX476" fmla="*/ 410830 w 1250246"/>
              <a:gd name="connsiteY476" fmla="*/ 110276 h 943990"/>
              <a:gd name="connsiteX477" fmla="*/ 418555 w 1250246"/>
              <a:gd name="connsiteY477" fmla="*/ 113672 h 943990"/>
              <a:gd name="connsiteX478" fmla="*/ 431179 w 1250246"/>
              <a:gd name="connsiteY478" fmla="*/ 121553 h 943990"/>
              <a:gd name="connsiteX479" fmla="*/ 427421 w 1250246"/>
              <a:gd name="connsiteY479" fmla="*/ 123575 h 943990"/>
              <a:gd name="connsiteX480" fmla="*/ 423402 w 1250246"/>
              <a:gd name="connsiteY480" fmla="*/ 124068 h 943990"/>
              <a:gd name="connsiteX481" fmla="*/ 428224 w 1250246"/>
              <a:gd name="connsiteY481" fmla="*/ 164534 h 943990"/>
              <a:gd name="connsiteX482" fmla="*/ 468120 w 1250246"/>
              <a:gd name="connsiteY482" fmla="*/ 89331 h 943990"/>
              <a:gd name="connsiteX483" fmla="*/ 452151 w 1250246"/>
              <a:gd name="connsiteY483" fmla="*/ 94697 h 943990"/>
              <a:gd name="connsiteX484" fmla="*/ 434342 w 1250246"/>
              <a:gd name="connsiteY484" fmla="*/ 79869 h 943990"/>
              <a:gd name="connsiteX485" fmla="*/ 429261 w 1250246"/>
              <a:gd name="connsiteY485" fmla="*/ 79350 h 943990"/>
              <a:gd name="connsiteX486" fmla="*/ 429468 w 1250246"/>
              <a:gd name="connsiteY486" fmla="*/ 77224 h 943990"/>
              <a:gd name="connsiteX487" fmla="*/ 436779 w 1250246"/>
              <a:gd name="connsiteY487" fmla="*/ 77976 h 943990"/>
              <a:gd name="connsiteX488" fmla="*/ 478048 w 1250246"/>
              <a:gd name="connsiteY488" fmla="*/ 67685 h 943990"/>
              <a:gd name="connsiteX489" fmla="*/ 478048 w 1250246"/>
              <a:gd name="connsiteY489" fmla="*/ 56253 h 943990"/>
              <a:gd name="connsiteX490" fmla="*/ 486085 w 1250246"/>
              <a:gd name="connsiteY490" fmla="*/ 56253 h 943990"/>
              <a:gd name="connsiteX491" fmla="*/ 486085 w 1250246"/>
              <a:gd name="connsiteY491" fmla="*/ 52779 h 943990"/>
              <a:gd name="connsiteX492" fmla="*/ 463428 w 1250246"/>
              <a:gd name="connsiteY492" fmla="*/ 48528 h 943990"/>
              <a:gd name="connsiteX493" fmla="*/ 435275 w 1250246"/>
              <a:gd name="connsiteY493" fmla="*/ 47957 h 943990"/>
              <a:gd name="connsiteX494" fmla="*/ 450674 w 1250246"/>
              <a:gd name="connsiteY494" fmla="*/ 40336 h 943990"/>
              <a:gd name="connsiteX495" fmla="*/ 486085 w 1250246"/>
              <a:gd name="connsiteY495" fmla="*/ 37692 h 943990"/>
              <a:gd name="connsiteX496" fmla="*/ 375289 w 1250246"/>
              <a:gd name="connsiteY496" fmla="*/ 16850 h 943990"/>
              <a:gd name="connsiteX497" fmla="*/ 375289 w 1250246"/>
              <a:gd name="connsiteY497" fmla="*/ 221746 h 943990"/>
              <a:gd name="connsiteX498" fmla="*/ 703787 w 1250246"/>
              <a:gd name="connsiteY498" fmla="*/ 606964 h 943990"/>
              <a:gd name="connsiteX499" fmla="*/ 813416 w 1250246"/>
              <a:gd name="connsiteY499" fmla="*/ 583400 h 943990"/>
              <a:gd name="connsiteX500" fmla="*/ 821374 w 1250246"/>
              <a:gd name="connsiteY500" fmla="*/ 581689 h 943990"/>
              <a:gd name="connsiteX501" fmla="*/ 822982 w 1250246"/>
              <a:gd name="connsiteY501" fmla="*/ 581352 h 943990"/>
              <a:gd name="connsiteX502" fmla="*/ 823163 w 1250246"/>
              <a:gd name="connsiteY502" fmla="*/ 581274 h 943990"/>
              <a:gd name="connsiteX503" fmla="*/ 823344 w 1250246"/>
              <a:gd name="connsiteY503" fmla="*/ 581274 h 943990"/>
              <a:gd name="connsiteX504" fmla="*/ 866869 w 1250246"/>
              <a:gd name="connsiteY504" fmla="*/ 554392 h 943990"/>
              <a:gd name="connsiteX505" fmla="*/ 874854 w 1250246"/>
              <a:gd name="connsiteY505" fmla="*/ 512837 h 943990"/>
              <a:gd name="connsiteX506" fmla="*/ 874854 w 1250246"/>
              <a:gd name="connsiteY506" fmla="*/ 384622 h 943990"/>
              <a:gd name="connsiteX507" fmla="*/ 560691 w 1250246"/>
              <a:gd name="connsiteY507" fmla="*/ 16850 h 943990"/>
              <a:gd name="connsiteX508" fmla="*/ 358439 w 1250246"/>
              <a:gd name="connsiteY508" fmla="*/ 0 h 943990"/>
              <a:gd name="connsiteX509" fmla="*/ 891730 w 1250246"/>
              <a:gd name="connsiteY509" fmla="*/ 0 h 943990"/>
              <a:gd name="connsiteX510" fmla="*/ 891730 w 1250246"/>
              <a:gd name="connsiteY510" fmla="*/ 512630 h 943990"/>
              <a:gd name="connsiteX511" fmla="*/ 881594 w 1250246"/>
              <a:gd name="connsiteY511" fmla="*/ 562636 h 943990"/>
              <a:gd name="connsiteX512" fmla="*/ 826533 w 1250246"/>
              <a:gd name="connsiteY512" fmla="*/ 597839 h 943990"/>
              <a:gd name="connsiteX513" fmla="*/ 824926 w 1250246"/>
              <a:gd name="connsiteY513" fmla="*/ 598176 h 943990"/>
              <a:gd name="connsiteX514" fmla="*/ 675142 w 1250246"/>
              <a:gd name="connsiteY514" fmla="*/ 630606 h 943990"/>
              <a:gd name="connsiteX515" fmla="*/ 633587 w 1250246"/>
              <a:gd name="connsiteY515" fmla="*/ 652485 h 943990"/>
              <a:gd name="connsiteX516" fmla="*/ 625395 w 1250246"/>
              <a:gd name="connsiteY516" fmla="*/ 661195 h 943990"/>
              <a:gd name="connsiteX517" fmla="*/ 617800 w 1250246"/>
              <a:gd name="connsiteY517" fmla="*/ 653159 h 943990"/>
              <a:gd name="connsiteX518" fmla="*/ 575727 w 1250246"/>
              <a:gd name="connsiteY518" fmla="*/ 630684 h 943990"/>
              <a:gd name="connsiteX519" fmla="*/ 424439 w 1250246"/>
              <a:gd name="connsiteY519" fmla="*/ 598099 h 943990"/>
              <a:gd name="connsiteX520" fmla="*/ 420706 w 1250246"/>
              <a:gd name="connsiteY520" fmla="*/ 597269 h 943990"/>
              <a:gd name="connsiteX521" fmla="*/ 369716 w 1250246"/>
              <a:gd name="connsiteY521" fmla="*/ 565384 h 943990"/>
              <a:gd name="connsiteX522" fmla="*/ 369741 w 1250246"/>
              <a:gd name="connsiteY522" fmla="*/ 565384 h 943990"/>
              <a:gd name="connsiteX523" fmla="*/ 367927 w 1250246"/>
              <a:gd name="connsiteY523" fmla="*/ 562065 h 943990"/>
              <a:gd name="connsiteX524" fmla="*/ 358439 w 1250246"/>
              <a:gd name="connsiteY524" fmla="*/ 513071 h 943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</a:cxnLst>
            <a:rect l="l" t="t" r="r" b="b"/>
            <a:pathLst>
              <a:path w="1250246" h="943990">
                <a:moveTo>
                  <a:pt x="1183131" y="814997"/>
                </a:moveTo>
                <a:cubicBezTo>
                  <a:pt x="1157053" y="814997"/>
                  <a:pt x="1143936" y="836824"/>
                  <a:pt x="1143936" y="866558"/>
                </a:cubicBezTo>
                <a:cubicBezTo>
                  <a:pt x="1143936" y="896292"/>
                  <a:pt x="1157364" y="918975"/>
                  <a:pt x="1183131" y="918975"/>
                </a:cubicBezTo>
                <a:cubicBezTo>
                  <a:pt x="1208043" y="918975"/>
                  <a:pt x="1221860" y="897562"/>
                  <a:pt x="1221860" y="866558"/>
                </a:cubicBezTo>
                <a:cubicBezTo>
                  <a:pt x="1221860" y="835554"/>
                  <a:pt x="1209210" y="814997"/>
                  <a:pt x="1183131" y="814997"/>
                </a:cubicBezTo>
                <a:close/>
                <a:moveTo>
                  <a:pt x="230768" y="814608"/>
                </a:moveTo>
                <a:cubicBezTo>
                  <a:pt x="203445" y="814608"/>
                  <a:pt x="190691" y="838639"/>
                  <a:pt x="190691" y="867129"/>
                </a:cubicBezTo>
                <a:cubicBezTo>
                  <a:pt x="190691" y="895618"/>
                  <a:pt x="203652" y="919468"/>
                  <a:pt x="230768" y="919468"/>
                </a:cubicBezTo>
                <a:cubicBezTo>
                  <a:pt x="257883" y="919468"/>
                  <a:pt x="270637" y="895618"/>
                  <a:pt x="270637" y="867129"/>
                </a:cubicBezTo>
                <a:cubicBezTo>
                  <a:pt x="270637" y="838743"/>
                  <a:pt x="258091" y="814608"/>
                  <a:pt x="230768" y="814608"/>
                </a:cubicBezTo>
                <a:close/>
                <a:moveTo>
                  <a:pt x="505915" y="814297"/>
                </a:moveTo>
                <a:cubicBezTo>
                  <a:pt x="482455" y="814297"/>
                  <a:pt x="467212" y="832547"/>
                  <a:pt x="466045" y="853597"/>
                </a:cubicBezTo>
                <a:lnTo>
                  <a:pt x="543089" y="853597"/>
                </a:lnTo>
                <a:cubicBezTo>
                  <a:pt x="542985" y="830914"/>
                  <a:pt x="529376" y="814297"/>
                  <a:pt x="505915" y="814297"/>
                </a:cubicBezTo>
                <a:close/>
                <a:moveTo>
                  <a:pt x="822463" y="792366"/>
                </a:moveTo>
                <a:lnTo>
                  <a:pt x="851341" y="792366"/>
                </a:lnTo>
                <a:lnTo>
                  <a:pt x="851341" y="883227"/>
                </a:lnTo>
                <a:cubicBezTo>
                  <a:pt x="851341" y="903421"/>
                  <a:pt x="863707" y="916356"/>
                  <a:pt x="881568" y="916356"/>
                </a:cubicBezTo>
                <a:cubicBezTo>
                  <a:pt x="897796" y="916356"/>
                  <a:pt x="916538" y="904380"/>
                  <a:pt x="916434" y="879183"/>
                </a:cubicBezTo>
                <a:lnTo>
                  <a:pt x="916434" y="792392"/>
                </a:lnTo>
                <a:lnTo>
                  <a:pt x="945391" y="792392"/>
                </a:lnTo>
                <a:lnTo>
                  <a:pt x="945391" y="940698"/>
                </a:lnTo>
                <a:lnTo>
                  <a:pt x="917005" y="940698"/>
                </a:lnTo>
                <a:lnTo>
                  <a:pt x="917005" y="915008"/>
                </a:lnTo>
                <a:lnTo>
                  <a:pt x="915449" y="915008"/>
                </a:lnTo>
                <a:cubicBezTo>
                  <a:pt x="908580" y="930847"/>
                  <a:pt x="893415" y="942616"/>
                  <a:pt x="871121" y="942616"/>
                </a:cubicBezTo>
                <a:cubicBezTo>
                  <a:pt x="842631" y="942616"/>
                  <a:pt x="822463" y="923485"/>
                  <a:pt x="822463" y="886700"/>
                </a:cubicBezTo>
                <a:close/>
                <a:moveTo>
                  <a:pt x="505734" y="790474"/>
                </a:moveTo>
                <a:cubicBezTo>
                  <a:pt x="539330" y="790474"/>
                  <a:pt x="571397" y="811420"/>
                  <a:pt x="571397" y="865003"/>
                </a:cubicBezTo>
                <a:lnTo>
                  <a:pt x="571397" y="875243"/>
                </a:lnTo>
                <a:lnTo>
                  <a:pt x="465968" y="875243"/>
                </a:lnTo>
                <a:cubicBezTo>
                  <a:pt x="466745" y="903836"/>
                  <a:pt x="483362" y="919856"/>
                  <a:pt x="508067" y="919856"/>
                </a:cubicBezTo>
                <a:cubicBezTo>
                  <a:pt x="524476" y="919856"/>
                  <a:pt x="537023" y="912702"/>
                  <a:pt x="542233" y="898703"/>
                </a:cubicBezTo>
                <a:lnTo>
                  <a:pt x="569556" y="903628"/>
                </a:lnTo>
                <a:cubicBezTo>
                  <a:pt x="562972" y="927763"/>
                  <a:pt x="540108" y="943706"/>
                  <a:pt x="507756" y="943706"/>
                </a:cubicBezTo>
                <a:cubicBezTo>
                  <a:pt x="463997" y="943706"/>
                  <a:pt x="437167" y="913090"/>
                  <a:pt x="437167" y="867518"/>
                </a:cubicBezTo>
                <a:cubicBezTo>
                  <a:pt x="437167" y="821945"/>
                  <a:pt x="464412" y="790474"/>
                  <a:pt x="505734" y="790474"/>
                </a:cubicBezTo>
                <a:close/>
                <a:moveTo>
                  <a:pt x="230664" y="790474"/>
                </a:moveTo>
                <a:cubicBezTo>
                  <a:pt x="272478" y="790474"/>
                  <a:pt x="299801" y="821374"/>
                  <a:pt x="299801" y="867232"/>
                </a:cubicBezTo>
                <a:cubicBezTo>
                  <a:pt x="299801" y="913090"/>
                  <a:pt x="272478" y="943706"/>
                  <a:pt x="230664" y="943706"/>
                </a:cubicBezTo>
                <a:cubicBezTo>
                  <a:pt x="188850" y="943706"/>
                  <a:pt x="161527" y="913090"/>
                  <a:pt x="161527" y="867232"/>
                </a:cubicBezTo>
                <a:cubicBezTo>
                  <a:pt x="161527" y="821089"/>
                  <a:pt x="188850" y="790474"/>
                  <a:pt x="230664" y="790474"/>
                </a:cubicBezTo>
                <a:close/>
                <a:moveTo>
                  <a:pt x="1176962" y="790448"/>
                </a:moveTo>
                <a:cubicBezTo>
                  <a:pt x="1204570" y="790448"/>
                  <a:pt x="1214421" y="807246"/>
                  <a:pt x="1219631" y="816423"/>
                </a:cubicBezTo>
                <a:lnTo>
                  <a:pt x="1221368" y="816423"/>
                </a:lnTo>
                <a:lnTo>
                  <a:pt x="1221368" y="792392"/>
                </a:lnTo>
                <a:lnTo>
                  <a:pt x="1250246" y="792392"/>
                </a:lnTo>
                <a:lnTo>
                  <a:pt x="1250246" y="940673"/>
                </a:lnTo>
                <a:lnTo>
                  <a:pt x="1222042" y="940673"/>
                </a:lnTo>
                <a:lnTo>
                  <a:pt x="1222042" y="917601"/>
                </a:lnTo>
                <a:lnTo>
                  <a:pt x="1219631" y="917601"/>
                </a:lnTo>
                <a:cubicBezTo>
                  <a:pt x="1214421" y="927063"/>
                  <a:pt x="1203792" y="943576"/>
                  <a:pt x="1176754" y="943576"/>
                </a:cubicBezTo>
                <a:cubicBezTo>
                  <a:pt x="1140747" y="943576"/>
                  <a:pt x="1114772" y="914905"/>
                  <a:pt x="1114772" y="866818"/>
                </a:cubicBezTo>
                <a:cubicBezTo>
                  <a:pt x="1114772" y="818730"/>
                  <a:pt x="1141136" y="790448"/>
                  <a:pt x="1176962" y="790448"/>
                </a:cubicBezTo>
                <a:close/>
                <a:moveTo>
                  <a:pt x="1044598" y="790448"/>
                </a:moveTo>
                <a:cubicBezTo>
                  <a:pt x="1074928" y="790448"/>
                  <a:pt x="1095096" y="809683"/>
                  <a:pt x="1095096" y="846364"/>
                </a:cubicBezTo>
                <a:lnTo>
                  <a:pt x="1095096" y="940698"/>
                </a:lnTo>
                <a:lnTo>
                  <a:pt x="1066218" y="940698"/>
                </a:lnTo>
                <a:lnTo>
                  <a:pt x="1066218" y="849838"/>
                </a:lnTo>
                <a:cubicBezTo>
                  <a:pt x="1066218" y="828296"/>
                  <a:pt x="1054811" y="815464"/>
                  <a:pt x="1034747" y="815464"/>
                </a:cubicBezTo>
                <a:cubicBezTo>
                  <a:pt x="1014682" y="815464"/>
                  <a:pt x="1000191" y="828970"/>
                  <a:pt x="1000191" y="852638"/>
                </a:cubicBezTo>
                <a:lnTo>
                  <a:pt x="1000191" y="940698"/>
                </a:lnTo>
                <a:lnTo>
                  <a:pt x="971313" y="940698"/>
                </a:lnTo>
                <a:lnTo>
                  <a:pt x="971313" y="792392"/>
                </a:lnTo>
                <a:lnTo>
                  <a:pt x="999025" y="792392"/>
                </a:lnTo>
                <a:lnTo>
                  <a:pt x="999025" y="816527"/>
                </a:lnTo>
                <a:lnTo>
                  <a:pt x="1000865" y="816527"/>
                </a:lnTo>
                <a:cubicBezTo>
                  <a:pt x="1007709" y="800791"/>
                  <a:pt x="1022304" y="790448"/>
                  <a:pt x="1044598" y="790448"/>
                </a:cubicBezTo>
                <a:close/>
                <a:moveTo>
                  <a:pt x="664280" y="790448"/>
                </a:moveTo>
                <a:cubicBezTo>
                  <a:pt x="694610" y="790448"/>
                  <a:pt x="714778" y="809683"/>
                  <a:pt x="714778" y="846364"/>
                </a:cubicBezTo>
                <a:lnTo>
                  <a:pt x="714778" y="940698"/>
                </a:lnTo>
                <a:lnTo>
                  <a:pt x="685900" y="940698"/>
                </a:lnTo>
                <a:lnTo>
                  <a:pt x="685900" y="849838"/>
                </a:lnTo>
                <a:cubicBezTo>
                  <a:pt x="685900" y="828296"/>
                  <a:pt x="674493" y="815464"/>
                  <a:pt x="654429" y="815464"/>
                </a:cubicBezTo>
                <a:cubicBezTo>
                  <a:pt x="634364" y="815464"/>
                  <a:pt x="619873" y="828970"/>
                  <a:pt x="619873" y="852638"/>
                </a:cubicBezTo>
                <a:lnTo>
                  <a:pt x="619873" y="940698"/>
                </a:lnTo>
                <a:lnTo>
                  <a:pt x="590995" y="940698"/>
                </a:lnTo>
                <a:lnTo>
                  <a:pt x="590995" y="792392"/>
                </a:lnTo>
                <a:lnTo>
                  <a:pt x="618707" y="792392"/>
                </a:lnTo>
                <a:lnTo>
                  <a:pt x="618707" y="816527"/>
                </a:lnTo>
                <a:lnTo>
                  <a:pt x="620547" y="816527"/>
                </a:lnTo>
                <a:cubicBezTo>
                  <a:pt x="627391" y="800791"/>
                  <a:pt x="641986" y="790448"/>
                  <a:pt x="664280" y="790448"/>
                </a:cubicBezTo>
                <a:close/>
                <a:moveTo>
                  <a:pt x="745471" y="756851"/>
                </a:moveTo>
                <a:lnTo>
                  <a:pt x="774349" y="756851"/>
                </a:lnTo>
                <a:lnTo>
                  <a:pt x="774349" y="792392"/>
                </a:lnTo>
                <a:lnTo>
                  <a:pt x="804757" y="792392"/>
                </a:lnTo>
                <a:lnTo>
                  <a:pt x="804757" y="815567"/>
                </a:lnTo>
                <a:lnTo>
                  <a:pt x="774349" y="815567"/>
                </a:lnTo>
                <a:lnTo>
                  <a:pt x="774349" y="897147"/>
                </a:lnTo>
                <a:cubicBezTo>
                  <a:pt x="774349" y="913867"/>
                  <a:pt x="782748" y="916952"/>
                  <a:pt x="792106" y="916952"/>
                </a:cubicBezTo>
                <a:cubicBezTo>
                  <a:pt x="796747" y="916952"/>
                  <a:pt x="800324" y="916097"/>
                  <a:pt x="802242" y="915708"/>
                </a:cubicBezTo>
                <a:lnTo>
                  <a:pt x="807453" y="939557"/>
                </a:lnTo>
                <a:cubicBezTo>
                  <a:pt x="804057" y="940802"/>
                  <a:pt x="797887" y="942538"/>
                  <a:pt x="788710" y="942642"/>
                </a:cubicBezTo>
                <a:lnTo>
                  <a:pt x="788736" y="942616"/>
                </a:lnTo>
                <a:cubicBezTo>
                  <a:pt x="765950" y="943109"/>
                  <a:pt x="745367" y="930069"/>
                  <a:pt x="745471" y="903135"/>
                </a:cubicBezTo>
                <a:lnTo>
                  <a:pt x="745471" y="815567"/>
                </a:lnTo>
                <a:lnTo>
                  <a:pt x="723747" y="815567"/>
                </a:lnTo>
                <a:lnTo>
                  <a:pt x="723747" y="792392"/>
                </a:lnTo>
                <a:lnTo>
                  <a:pt x="745471" y="792392"/>
                </a:lnTo>
                <a:close/>
                <a:moveTo>
                  <a:pt x="383247" y="742931"/>
                </a:moveTo>
                <a:lnTo>
                  <a:pt x="412125" y="742931"/>
                </a:lnTo>
                <a:lnTo>
                  <a:pt x="412125" y="900129"/>
                </a:lnTo>
                <a:cubicBezTo>
                  <a:pt x="412125" y="912883"/>
                  <a:pt x="414718" y="917705"/>
                  <a:pt x="423998" y="917420"/>
                </a:cubicBezTo>
                <a:cubicBezTo>
                  <a:pt x="429027" y="917316"/>
                  <a:pt x="431049" y="916642"/>
                  <a:pt x="433071" y="916072"/>
                </a:cubicBezTo>
                <a:lnTo>
                  <a:pt x="438282" y="939143"/>
                </a:lnTo>
                <a:cubicBezTo>
                  <a:pt x="434212" y="940413"/>
                  <a:pt x="428042" y="941658"/>
                  <a:pt x="420317" y="941761"/>
                </a:cubicBezTo>
                <a:cubicBezTo>
                  <a:pt x="395327" y="942150"/>
                  <a:pt x="383247" y="929604"/>
                  <a:pt x="383247" y="906143"/>
                </a:cubicBezTo>
                <a:lnTo>
                  <a:pt x="383247" y="742957"/>
                </a:lnTo>
                <a:close/>
                <a:moveTo>
                  <a:pt x="317895" y="742931"/>
                </a:moveTo>
                <a:lnTo>
                  <a:pt x="346773" y="742931"/>
                </a:lnTo>
                <a:lnTo>
                  <a:pt x="346773" y="900129"/>
                </a:lnTo>
                <a:cubicBezTo>
                  <a:pt x="346773" y="912883"/>
                  <a:pt x="349366" y="917705"/>
                  <a:pt x="358646" y="917420"/>
                </a:cubicBezTo>
                <a:cubicBezTo>
                  <a:pt x="363675" y="917316"/>
                  <a:pt x="365697" y="916642"/>
                  <a:pt x="367719" y="916072"/>
                </a:cubicBezTo>
                <a:lnTo>
                  <a:pt x="372930" y="939143"/>
                </a:lnTo>
                <a:cubicBezTo>
                  <a:pt x="368860" y="940413"/>
                  <a:pt x="362690" y="941658"/>
                  <a:pt x="354965" y="941761"/>
                </a:cubicBezTo>
                <a:cubicBezTo>
                  <a:pt x="329975" y="942150"/>
                  <a:pt x="317895" y="929604"/>
                  <a:pt x="317895" y="906143"/>
                </a:cubicBezTo>
                <a:lnTo>
                  <a:pt x="317895" y="742957"/>
                </a:lnTo>
                <a:close/>
                <a:moveTo>
                  <a:pt x="75384" y="740260"/>
                </a:moveTo>
                <a:cubicBezTo>
                  <a:pt x="115565" y="740260"/>
                  <a:pt x="143536" y="763228"/>
                  <a:pt x="144418" y="794906"/>
                </a:cubicBezTo>
                <a:lnTo>
                  <a:pt x="115643" y="794906"/>
                </a:lnTo>
                <a:cubicBezTo>
                  <a:pt x="113517" y="776656"/>
                  <a:pt x="97393" y="766028"/>
                  <a:pt x="74710" y="766028"/>
                </a:cubicBezTo>
                <a:cubicBezTo>
                  <a:pt x="50369" y="766028"/>
                  <a:pt x="35022" y="778497"/>
                  <a:pt x="35022" y="795295"/>
                </a:cubicBezTo>
                <a:cubicBezTo>
                  <a:pt x="34944" y="814219"/>
                  <a:pt x="55501" y="821451"/>
                  <a:pt x="70952" y="825418"/>
                </a:cubicBezTo>
                <a:lnTo>
                  <a:pt x="90264" y="830447"/>
                </a:lnTo>
                <a:cubicBezTo>
                  <a:pt x="115384" y="836616"/>
                  <a:pt x="147140" y="850433"/>
                  <a:pt x="147140" y="886052"/>
                </a:cubicBezTo>
                <a:cubicBezTo>
                  <a:pt x="147140" y="919570"/>
                  <a:pt x="118287" y="943990"/>
                  <a:pt x="73959" y="943990"/>
                </a:cubicBezTo>
                <a:cubicBezTo>
                  <a:pt x="29630" y="943990"/>
                  <a:pt x="1918" y="921877"/>
                  <a:pt x="0" y="886052"/>
                </a:cubicBezTo>
                <a:lnTo>
                  <a:pt x="29941" y="886052"/>
                </a:lnTo>
                <a:cubicBezTo>
                  <a:pt x="31678" y="907568"/>
                  <a:pt x="50809" y="917808"/>
                  <a:pt x="73777" y="917808"/>
                </a:cubicBezTo>
                <a:lnTo>
                  <a:pt x="73725" y="917833"/>
                </a:lnTo>
                <a:cubicBezTo>
                  <a:pt x="99130" y="917833"/>
                  <a:pt x="117561" y="905079"/>
                  <a:pt x="117561" y="885767"/>
                </a:cubicBezTo>
                <a:cubicBezTo>
                  <a:pt x="117561" y="868191"/>
                  <a:pt x="101256" y="861243"/>
                  <a:pt x="80102" y="855644"/>
                </a:cubicBezTo>
                <a:lnTo>
                  <a:pt x="56746" y="849267"/>
                </a:lnTo>
                <a:cubicBezTo>
                  <a:pt x="24990" y="840686"/>
                  <a:pt x="5288" y="824562"/>
                  <a:pt x="5288" y="797032"/>
                </a:cubicBezTo>
                <a:cubicBezTo>
                  <a:pt x="5288" y="762943"/>
                  <a:pt x="35696" y="740260"/>
                  <a:pt x="75384" y="740260"/>
                </a:cubicBezTo>
                <a:close/>
                <a:moveTo>
                  <a:pt x="775672" y="423713"/>
                </a:moveTo>
                <a:cubicBezTo>
                  <a:pt x="773883" y="424387"/>
                  <a:pt x="772120" y="424776"/>
                  <a:pt x="770539" y="424957"/>
                </a:cubicBezTo>
                <a:lnTo>
                  <a:pt x="771187" y="500756"/>
                </a:lnTo>
                <a:cubicBezTo>
                  <a:pt x="772613" y="501197"/>
                  <a:pt x="773883" y="501949"/>
                  <a:pt x="774920" y="502934"/>
                </a:cubicBezTo>
                <a:cubicBezTo>
                  <a:pt x="776657" y="501249"/>
                  <a:pt x="779094" y="500212"/>
                  <a:pt x="781790" y="500212"/>
                </a:cubicBezTo>
                <a:cubicBezTo>
                  <a:pt x="783890" y="500212"/>
                  <a:pt x="785782" y="500860"/>
                  <a:pt x="787363" y="501897"/>
                </a:cubicBezTo>
                <a:lnTo>
                  <a:pt x="787337" y="501923"/>
                </a:lnTo>
                <a:cubicBezTo>
                  <a:pt x="788322" y="500653"/>
                  <a:pt x="789670" y="499642"/>
                  <a:pt x="791226" y="498994"/>
                </a:cubicBezTo>
                <a:close/>
                <a:moveTo>
                  <a:pt x="759263" y="423117"/>
                </a:moveTo>
                <a:lnTo>
                  <a:pt x="743968" y="497905"/>
                </a:lnTo>
                <a:cubicBezTo>
                  <a:pt x="745783" y="498501"/>
                  <a:pt x="747338" y="499564"/>
                  <a:pt x="748453" y="500938"/>
                </a:cubicBezTo>
                <a:cubicBezTo>
                  <a:pt x="750034" y="499875"/>
                  <a:pt x="751952" y="499227"/>
                  <a:pt x="754052" y="499227"/>
                </a:cubicBezTo>
                <a:cubicBezTo>
                  <a:pt x="757111" y="499227"/>
                  <a:pt x="759807" y="500575"/>
                  <a:pt x="761544" y="502623"/>
                </a:cubicBezTo>
                <a:cubicBezTo>
                  <a:pt x="762503" y="501793"/>
                  <a:pt x="763644" y="501171"/>
                  <a:pt x="764914" y="500756"/>
                </a:cubicBezTo>
                <a:lnTo>
                  <a:pt x="764914" y="424983"/>
                </a:lnTo>
                <a:cubicBezTo>
                  <a:pt x="762710" y="424491"/>
                  <a:pt x="760844" y="423842"/>
                  <a:pt x="759263" y="423117"/>
                </a:cubicBezTo>
                <a:close/>
                <a:moveTo>
                  <a:pt x="781038" y="420472"/>
                </a:moveTo>
                <a:cubicBezTo>
                  <a:pt x="779794" y="421561"/>
                  <a:pt x="778472" y="422417"/>
                  <a:pt x="777124" y="423065"/>
                </a:cubicBezTo>
                <a:lnTo>
                  <a:pt x="792729" y="498501"/>
                </a:lnTo>
                <a:cubicBezTo>
                  <a:pt x="793507" y="498320"/>
                  <a:pt x="794285" y="498190"/>
                  <a:pt x="795114" y="498190"/>
                </a:cubicBezTo>
                <a:lnTo>
                  <a:pt x="799918" y="499429"/>
                </a:lnTo>
                <a:lnTo>
                  <a:pt x="799910" y="499434"/>
                </a:lnTo>
                <a:lnTo>
                  <a:pt x="799936" y="499434"/>
                </a:lnTo>
                <a:lnTo>
                  <a:pt x="799918" y="499429"/>
                </a:lnTo>
                <a:lnTo>
                  <a:pt x="806909" y="495494"/>
                </a:lnTo>
                <a:close/>
                <a:moveTo>
                  <a:pt x="753974" y="419436"/>
                </a:moveTo>
                <a:lnTo>
                  <a:pt x="727973" y="494846"/>
                </a:lnTo>
                <a:cubicBezTo>
                  <a:pt x="731136" y="494976"/>
                  <a:pt x="733910" y="496505"/>
                  <a:pt x="735543" y="498812"/>
                </a:cubicBezTo>
                <a:cubicBezTo>
                  <a:pt x="737046" y="497905"/>
                  <a:pt x="738861" y="497360"/>
                  <a:pt x="740805" y="497360"/>
                </a:cubicBezTo>
                <a:lnTo>
                  <a:pt x="740805" y="497335"/>
                </a:lnTo>
                <a:cubicBezTo>
                  <a:pt x="741376" y="497335"/>
                  <a:pt x="741920" y="497412"/>
                  <a:pt x="742464" y="497490"/>
                </a:cubicBezTo>
                <a:lnTo>
                  <a:pt x="757837" y="422339"/>
                </a:lnTo>
                <a:cubicBezTo>
                  <a:pt x="756230" y="421432"/>
                  <a:pt x="754959" y="420472"/>
                  <a:pt x="753974" y="419436"/>
                </a:cubicBezTo>
                <a:close/>
                <a:moveTo>
                  <a:pt x="784382" y="416480"/>
                </a:moveTo>
                <a:cubicBezTo>
                  <a:pt x="783760" y="417543"/>
                  <a:pt x="783060" y="418450"/>
                  <a:pt x="782308" y="419254"/>
                </a:cubicBezTo>
                <a:lnTo>
                  <a:pt x="808568" y="495468"/>
                </a:lnTo>
                <a:cubicBezTo>
                  <a:pt x="811990" y="495675"/>
                  <a:pt x="814868" y="497516"/>
                  <a:pt x="816371" y="500160"/>
                </a:cubicBezTo>
                <a:lnTo>
                  <a:pt x="816371" y="500134"/>
                </a:lnTo>
                <a:cubicBezTo>
                  <a:pt x="818886" y="499149"/>
                  <a:pt x="821867" y="497412"/>
                  <a:pt x="824641" y="494405"/>
                </a:cubicBezTo>
                <a:lnTo>
                  <a:pt x="789981" y="424853"/>
                </a:lnTo>
                <a:cubicBezTo>
                  <a:pt x="786637" y="422598"/>
                  <a:pt x="784978" y="419306"/>
                  <a:pt x="784382" y="416480"/>
                </a:cubicBezTo>
                <a:close/>
                <a:moveTo>
                  <a:pt x="750656" y="413629"/>
                </a:moveTo>
                <a:lnTo>
                  <a:pt x="708401" y="493265"/>
                </a:lnTo>
                <a:cubicBezTo>
                  <a:pt x="710735" y="497412"/>
                  <a:pt x="713871" y="500782"/>
                  <a:pt x="718123" y="502727"/>
                </a:cubicBezTo>
                <a:cubicBezTo>
                  <a:pt x="718589" y="498683"/>
                  <a:pt x="721959" y="495494"/>
                  <a:pt x="726314" y="494950"/>
                </a:cubicBezTo>
                <a:lnTo>
                  <a:pt x="752808" y="418113"/>
                </a:lnTo>
                <a:cubicBezTo>
                  <a:pt x="751641" y="416558"/>
                  <a:pt x="750993" y="415003"/>
                  <a:pt x="750656" y="413629"/>
                </a:cubicBezTo>
                <a:close/>
                <a:moveTo>
                  <a:pt x="765329" y="358905"/>
                </a:moveTo>
                <a:lnTo>
                  <a:pt x="769684" y="358905"/>
                </a:lnTo>
                <a:lnTo>
                  <a:pt x="769684" y="383325"/>
                </a:lnTo>
                <a:lnTo>
                  <a:pt x="778653" y="383325"/>
                </a:lnTo>
                <a:lnTo>
                  <a:pt x="778653" y="394731"/>
                </a:lnTo>
                <a:lnTo>
                  <a:pt x="817253" y="415392"/>
                </a:lnTo>
                <a:lnTo>
                  <a:pt x="817253" y="415443"/>
                </a:lnTo>
                <a:lnTo>
                  <a:pt x="824563" y="416195"/>
                </a:lnTo>
                <a:lnTo>
                  <a:pt x="824356" y="418321"/>
                </a:lnTo>
                <a:lnTo>
                  <a:pt x="817330" y="417595"/>
                </a:lnTo>
                <a:cubicBezTo>
                  <a:pt x="816294" y="419773"/>
                  <a:pt x="811913" y="427368"/>
                  <a:pt x="800610" y="427627"/>
                </a:cubicBezTo>
                <a:cubicBezTo>
                  <a:pt x="797266" y="427705"/>
                  <a:pt x="794544" y="427135"/>
                  <a:pt x="792341" y="426201"/>
                </a:cubicBezTo>
                <a:lnTo>
                  <a:pt x="825704" y="493161"/>
                </a:lnTo>
                <a:cubicBezTo>
                  <a:pt x="831225" y="486317"/>
                  <a:pt x="835528" y="473848"/>
                  <a:pt x="833066" y="451114"/>
                </a:cubicBezTo>
                <a:cubicBezTo>
                  <a:pt x="833066" y="451114"/>
                  <a:pt x="829514" y="451191"/>
                  <a:pt x="828140" y="450673"/>
                </a:cubicBezTo>
                <a:cubicBezTo>
                  <a:pt x="826766" y="450154"/>
                  <a:pt x="825159" y="449169"/>
                  <a:pt x="825159" y="449169"/>
                </a:cubicBezTo>
                <a:cubicBezTo>
                  <a:pt x="825159" y="449169"/>
                  <a:pt x="830240" y="446707"/>
                  <a:pt x="838095" y="440019"/>
                </a:cubicBezTo>
                <a:cubicBezTo>
                  <a:pt x="838095" y="440019"/>
                  <a:pt x="841128" y="437115"/>
                  <a:pt x="845664" y="436752"/>
                </a:cubicBezTo>
                <a:cubicBezTo>
                  <a:pt x="845664" y="436752"/>
                  <a:pt x="848879" y="436337"/>
                  <a:pt x="849838" y="438178"/>
                </a:cubicBezTo>
                <a:cubicBezTo>
                  <a:pt x="849838" y="438178"/>
                  <a:pt x="851445" y="438074"/>
                  <a:pt x="855256" y="437530"/>
                </a:cubicBezTo>
                <a:cubicBezTo>
                  <a:pt x="859093" y="436986"/>
                  <a:pt x="861192" y="438567"/>
                  <a:pt x="861192" y="438567"/>
                </a:cubicBezTo>
                <a:lnTo>
                  <a:pt x="860441" y="442611"/>
                </a:lnTo>
                <a:cubicBezTo>
                  <a:pt x="860441" y="442611"/>
                  <a:pt x="859663" y="444788"/>
                  <a:pt x="861944" y="445592"/>
                </a:cubicBezTo>
                <a:cubicBezTo>
                  <a:pt x="861944" y="445592"/>
                  <a:pt x="862307" y="445670"/>
                  <a:pt x="862644" y="446033"/>
                </a:cubicBezTo>
                <a:lnTo>
                  <a:pt x="862592" y="446007"/>
                </a:lnTo>
                <a:cubicBezTo>
                  <a:pt x="863733" y="447199"/>
                  <a:pt x="862929" y="449118"/>
                  <a:pt x="861322" y="449480"/>
                </a:cubicBezTo>
                <a:cubicBezTo>
                  <a:pt x="861244" y="449506"/>
                  <a:pt x="861089" y="449506"/>
                  <a:pt x="861089" y="449506"/>
                </a:cubicBezTo>
                <a:lnTo>
                  <a:pt x="858341" y="449506"/>
                </a:lnTo>
                <a:lnTo>
                  <a:pt x="856656" y="455961"/>
                </a:lnTo>
                <a:cubicBezTo>
                  <a:pt x="856656" y="455961"/>
                  <a:pt x="847453" y="453473"/>
                  <a:pt x="847168" y="458191"/>
                </a:cubicBezTo>
                <a:cubicBezTo>
                  <a:pt x="846883" y="462909"/>
                  <a:pt x="850201" y="494198"/>
                  <a:pt x="844913" y="506900"/>
                </a:cubicBezTo>
                <a:cubicBezTo>
                  <a:pt x="841698" y="514625"/>
                  <a:pt x="835528" y="527250"/>
                  <a:pt x="813260" y="535649"/>
                </a:cubicBezTo>
                <a:cubicBezTo>
                  <a:pt x="817019" y="536790"/>
                  <a:pt x="820130" y="538086"/>
                  <a:pt x="821867" y="539537"/>
                </a:cubicBezTo>
                <a:cubicBezTo>
                  <a:pt x="829385" y="545837"/>
                  <a:pt x="821556" y="552706"/>
                  <a:pt x="821556" y="552706"/>
                </a:cubicBezTo>
                <a:cubicBezTo>
                  <a:pt x="817745" y="556206"/>
                  <a:pt x="810176" y="554210"/>
                  <a:pt x="810176" y="554210"/>
                </a:cubicBezTo>
                <a:lnTo>
                  <a:pt x="792029" y="550529"/>
                </a:lnTo>
                <a:cubicBezTo>
                  <a:pt x="791044" y="552655"/>
                  <a:pt x="789722" y="553951"/>
                  <a:pt x="789722" y="553951"/>
                </a:cubicBezTo>
                <a:cubicBezTo>
                  <a:pt x="786197" y="557113"/>
                  <a:pt x="781971" y="556050"/>
                  <a:pt x="781971" y="556050"/>
                </a:cubicBezTo>
                <a:lnTo>
                  <a:pt x="758278" y="551229"/>
                </a:lnTo>
                <a:cubicBezTo>
                  <a:pt x="757837" y="552240"/>
                  <a:pt x="757474" y="552862"/>
                  <a:pt x="757474" y="552862"/>
                </a:cubicBezTo>
                <a:cubicBezTo>
                  <a:pt x="754804" y="557295"/>
                  <a:pt x="749904" y="555895"/>
                  <a:pt x="749904" y="555895"/>
                </a:cubicBezTo>
                <a:lnTo>
                  <a:pt x="712445" y="547522"/>
                </a:lnTo>
                <a:cubicBezTo>
                  <a:pt x="705135" y="544152"/>
                  <a:pt x="707468" y="537489"/>
                  <a:pt x="707468" y="537489"/>
                </a:cubicBezTo>
                <a:cubicBezTo>
                  <a:pt x="709335" y="532771"/>
                  <a:pt x="711538" y="530983"/>
                  <a:pt x="713327" y="530387"/>
                </a:cubicBezTo>
                <a:cubicBezTo>
                  <a:pt x="712316" y="529713"/>
                  <a:pt x="711383" y="529013"/>
                  <a:pt x="710527" y="528365"/>
                </a:cubicBezTo>
                <a:cubicBezTo>
                  <a:pt x="694455" y="516362"/>
                  <a:pt x="692407" y="503167"/>
                  <a:pt x="689763" y="483206"/>
                </a:cubicBezTo>
                <a:cubicBezTo>
                  <a:pt x="689763" y="483206"/>
                  <a:pt x="688907" y="476389"/>
                  <a:pt x="688933" y="469571"/>
                </a:cubicBezTo>
                <a:cubicBezTo>
                  <a:pt x="688959" y="463064"/>
                  <a:pt x="689944" y="456557"/>
                  <a:pt x="686393" y="456143"/>
                </a:cubicBezTo>
                <a:cubicBezTo>
                  <a:pt x="686393" y="456143"/>
                  <a:pt x="685200" y="455546"/>
                  <a:pt x="679160" y="457024"/>
                </a:cubicBezTo>
                <a:lnTo>
                  <a:pt x="677190" y="450699"/>
                </a:lnTo>
                <a:cubicBezTo>
                  <a:pt x="677190" y="450699"/>
                  <a:pt x="672109" y="451943"/>
                  <a:pt x="672109" y="448988"/>
                </a:cubicBezTo>
                <a:cubicBezTo>
                  <a:pt x="672109" y="448988"/>
                  <a:pt x="672290" y="447277"/>
                  <a:pt x="674805" y="445955"/>
                </a:cubicBezTo>
                <a:cubicBezTo>
                  <a:pt x="674805" y="445955"/>
                  <a:pt x="675064" y="444633"/>
                  <a:pt x="674468" y="443259"/>
                </a:cubicBezTo>
                <a:cubicBezTo>
                  <a:pt x="673872" y="441885"/>
                  <a:pt x="672990" y="438878"/>
                  <a:pt x="676283" y="438696"/>
                </a:cubicBezTo>
                <a:cubicBezTo>
                  <a:pt x="679575" y="438515"/>
                  <a:pt x="679912" y="438463"/>
                  <a:pt x="685097" y="439085"/>
                </a:cubicBezTo>
                <a:cubicBezTo>
                  <a:pt x="685097" y="439085"/>
                  <a:pt x="686056" y="436804"/>
                  <a:pt x="690074" y="437322"/>
                </a:cubicBezTo>
                <a:cubicBezTo>
                  <a:pt x="694092" y="437841"/>
                  <a:pt x="695829" y="439319"/>
                  <a:pt x="697799" y="440718"/>
                </a:cubicBezTo>
                <a:cubicBezTo>
                  <a:pt x="698265" y="441055"/>
                  <a:pt x="708713" y="448521"/>
                  <a:pt x="710423" y="448599"/>
                </a:cubicBezTo>
                <a:cubicBezTo>
                  <a:pt x="710423" y="448599"/>
                  <a:pt x="710086" y="449766"/>
                  <a:pt x="706665" y="450621"/>
                </a:cubicBezTo>
                <a:cubicBezTo>
                  <a:pt x="706665" y="450621"/>
                  <a:pt x="704643" y="451114"/>
                  <a:pt x="702646" y="451114"/>
                </a:cubicBezTo>
                <a:cubicBezTo>
                  <a:pt x="702646" y="451114"/>
                  <a:pt x="699821" y="475792"/>
                  <a:pt x="707468" y="491580"/>
                </a:cubicBezTo>
                <a:lnTo>
                  <a:pt x="747364" y="416377"/>
                </a:lnTo>
                <a:cubicBezTo>
                  <a:pt x="740261" y="423194"/>
                  <a:pt x="731395" y="421743"/>
                  <a:pt x="731395" y="421743"/>
                </a:cubicBezTo>
                <a:cubicBezTo>
                  <a:pt x="715867" y="419850"/>
                  <a:pt x="713845" y="409637"/>
                  <a:pt x="713586" y="406915"/>
                </a:cubicBezTo>
                <a:lnTo>
                  <a:pt x="708505" y="406396"/>
                </a:lnTo>
                <a:lnTo>
                  <a:pt x="708713" y="404270"/>
                </a:lnTo>
                <a:lnTo>
                  <a:pt x="716023" y="405022"/>
                </a:lnTo>
                <a:lnTo>
                  <a:pt x="757292" y="394731"/>
                </a:lnTo>
                <a:lnTo>
                  <a:pt x="757292" y="383299"/>
                </a:lnTo>
                <a:lnTo>
                  <a:pt x="765329" y="383299"/>
                </a:lnTo>
                <a:lnTo>
                  <a:pt x="765329" y="379825"/>
                </a:lnTo>
                <a:cubicBezTo>
                  <a:pt x="764395" y="379384"/>
                  <a:pt x="757707" y="376507"/>
                  <a:pt x="742672" y="375574"/>
                </a:cubicBezTo>
                <a:cubicBezTo>
                  <a:pt x="726418" y="374589"/>
                  <a:pt x="714519" y="375003"/>
                  <a:pt x="714519" y="375003"/>
                </a:cubicBezTo>
                <a:cubicBezTo>
                  <a:pt x="714519" y="375003"/>
                  <a:pt x="715764" y="370000"/>
                  <a:pt x="729918" y="367382"/>
                </a:cubicBezTo>
                <a:cubicBezTo>
                  <a:pt x="744046" y="364764"/>
                  <a:pt x="748116" y="369663"/>
                  <a:pt x="765329" y="364738"/>
                </a:cubicBezTo>
                <a:close/>
                <a:moveTo>
                  <a:pt x="633094" y="256794"/>
                </a:moveTo>
                <a:cubicBezTo>
                  <a:pt x="631279" y="257468"/>
                  <a:pt x="629517" y="257857"/>
                  <a:pt x="627935" y="258038"/>
                </a:cubicBezTo>
                <a:lnTo>
                  <a:pt x="628583" y="333837"/>
                </a:lnTo>
                <a:cubicBezTo>
                  <a:pt x="630009" y="334304"/>
                  <a:pt x="631305" y="335056"/>
                  <a:pt x="632316" y="336041"/>
                </a:cubicBezTo>
                <a:cubicBezTo>
                  <a:pt x="634053" y="334356"/>
                  <a:pt x="636490" y="333319"/>
                  <a:pt x="639186" y="333319"/>
                </a:cubicBezTo>
                <a:cubicBezTo>
                  <a:pt x="641286" y="333319"/>
                  <a:pt x="643178" y="333941"/>
                  <a:pt x="644759" y="335004"/>
                </a:cubicBezTo>
                <a:cubicBezTo>
                  <a:pt x="645745" y="333734"/>
                  <a:pt x="647092" y="332697"/>
                  <a:pt x="648648" y="332075"/>
                </a:cubicBezTo>
                <a:close/>
                <a:moveTo>
                  <a:pt x="616659" y="256198"/>
                </a:moveTo>
                <a:lnTo>
                  <a:pt x="601364" y="330986"/>
                </a:lnTo>
                <a:cubicBezTo>
                  <a:pt x="603153" y="331582"/>
                  <a:pt x="604708" y="332619"/>
                  <a:pt x="605823" y="334019"/>
                </a:cubicBezTo>
                <a:cubicBezTo>
                  <a:pt x="607404" y="332956"/>
                  <a:pt x="609348" y="332308"/>
                  <a:pt x="611448" y="332308"/>
                </a:cubicBezTo>
                <a:cubicBezTo>
                  <a:pt x="614507" y="332308"/>
                  <a:pt x="617177" y="333656"/>
                  <a:pt x="618940" y="335704"/>
                </a:cubicBezTo>
                <a:cubicBezTo>
                  <a:pt x="619899" y="334900"/>
                  <a:pt x="621040" y="334252"/>
                  <a:pt x="622310" y="333837"/>
                </a:cubicBezTo>
                <a:lnTo>
                  <a:pt x="622310" y="258064"/>
                </a:lnTo>
                <a:cubicBezTo>
                  <a:pt x="620107" y="257572"/>
                  <a:pt x="618240" y="256923"/>
                  <a:pt x="616659" y="256198"/>
                </a:cubicBezTo>
                <a:close/>
                <a:moveTo>
                  <a:pt x="638460" y="253579"/>
                </a:moveTo>
                <a:cubicBezTo>
                  <a:pt x="637216" y="254668"/>
                  <a:pt x="635894" y="255524"/>
                  <a:pt x="634546" y="256172"/>
                </a:cubicBezTo>
                <a:lnTo>
                  <a:pt x="650125" y="331608"/>
                </a:lnTo>
                <a:cubicBezTo>
                  <a:pt x="650903" y="331427"/>
                  <a:pt x="651681" y="331297"/>
                  <a:pt x="652510" y="331297"/>
                </a:cubicBezTo>
                <a:cubicBezTo>
                  <a:pt x="654273" y="331297"/>
                  <a:pt x="655906" y="331764"/>
                  <a:pt x="657332" y="332541"/>
                </a:cubicBezTo>
                <a:cubicBezTo>
                  <a:pt x="658862" y="330364"/>
                  <a:pt x="661402" y="328886"/>
                  <a:pt x="664331" y="328601"/>
                </a:cubicBezTo>
                <a:close/>
                <a:moveTo>
                  <a:pt x="611370" y="252568"/>
                </a:moveTo>
                <a:lnTo>
                  <a:pt x="585370" y="327953"/>
                </a:lnTo>
                <a:cubicBezTo>
                  <a:pt x="588532" y="328082"/>
                  <a:pt x="591306" y="329612"/>
                  <a:pt x="592939" y="331919"/>
                </a:cubicBezTo>
                <a:cubicBezTo>
                  <a:pt x="594443" y="330986"/>
                  <a:pt x="596257" y="330441"/>
                  <a:pt x="598201" y="330441"/>
                </a:cubicBezTo>
                <a:cubicBezTo>
                  <a:pt x="598772" y="330441"/>
                  <a:pt x="599316" y="330519"/>
                  <a:pt x="599861" y="330597"/>
                </a:cubicBezTo>
                <a:lnTo>
                  <a:pt x="615207" y="255472"/>
                </a:lnTo>
                <a:cubicBezTo>
                  <a:pt x="613626" y="254564"/>
                  <a:pt x="612355" y="253579"/>
                  <a:pt x="611370" y="252568"/>
                </a:cubicBezTo>
                <a:close/>
                <a:moveTo>
                  <a:pt x="641778" y="249587"/>
                </a:moveTo>
                <a:cubicBezTo>
                  <a:pt x="641156" y="250650"/>
                  <a:pt x="640430" y="251557"/>
                  <a:pt x="639704" y="252361"/>
                </a:cubicBezTo>
                <a:lnTo>
                  <a:pt x="665965" y="328575"/>
                </a:lnTo>
                <a:cubicBezTo>
                  <a:pt x="669360" y="328782"/>
                  <a:pt x="672264" y="330623"/>
                  <a:pt x="673767" y="333267"/>
                </a:cubicBezTo>
                <a:cubicBezTo>
                  <a:pt x="676282" y="332282"/>
                  <a:pt x="679237" y="330545"/>
                  <a:pt x="682037" y="327538"/>
                </a:cubicBezTo>
                <a:lnTo>
                  <a:pt x="647378" y="257986"/>
                </a:lnTo>
                <a:cubicBezTo>
                  <a:pt x="644034" y="255705"/>
                  <a:pt x="642374" y="252439"/>
                  <a:pt x="641778" y="249587"/>
                </a:cubicBezTo>
                <a:close/>
                <a:moveTo>
                  <a:pt x="608052" y="246710"/>
                </a:moveTo>
                <a:lnTo>
                  <a:pt x="565798" y="326346"/>
                </a:lnTo>
                <a:cubicBezTo>
                  <a:pt x="568105" y="330493"/>
                  <a:pt x="571267" y="333889"/>
                  <a:pt x="575519" y="335833"/>
                </a:cubicBezTo>
                <a:cubicBezTo>
                  <a:pt x="575959" y="331789"/>
                  <a:pt x="579355" y="328575"/>
                  <a:pt x="583685" y="328031"/>
                </a:cubicBezTo>
                <a:lnTo>
                  <a:pt x="610178" y="251194"/>
                </a:lnTo>
                <a:cubicBezTo>
                  <a:pt x="609037" y="249639"/>
                  <a:pt x="608389" y="248084"/>
                  <a:pt x="608052" y="246710"/>
                </a:cubicBezTo>
                <a:close/>
                <a:moveTo>
                  <a:pt x="622777" y="191986"/>
                </a:moveTo>
                <a:lnTo>
                  <a:pt x="627132" y="191986"/>
                </a:lnTo>
                <a:lnTo>
                  <a:pt x="627132" y="216380"/>
                </a:lnTo>
                <a:lnTo>
                  <a:pt x="636101" y="216380"/>
                </a:lnTo>
                <a:lnTo>
                  <a:pt x="636101" y="227812"/>
                </a:lnTo>
                <a:lnTo>
                  <a:pt x="674701" y="248447"/>
                </a:lnTo>
                <a:lnTo>
                  <a:pt x="674701" y="248524"/>
                </a:lnTo>
                <a:lnTo>
                  <a:pt x="682011" y="249276"/>
                </a:lnTo>
                <a:lnTo>
                  <a:pt x="681804" y="251402"/>
                </a:lnTo>
                <a:lnTo>
                  <a:pt x="674752" y="250676"/>
                </a:lnTo>
                <a:cubicBezTo>
                  <a:pt x="673741" y="252854"/>
                  <a:pt x="669360" y="260449"/>
                  <a:pt x="658032" y="260708"/>
                </a:cubicBezTo>
                <a:cubicBezTo>
                  <a:pt x="654662" y="260786"/>
                  <a:pt x="651966" y="260216"/>
                  <a:pt x="649763" y="259282"/>
                </a:cubicBezTo>
                <a:lnTo>
                  <a:pt x="683126" y="326242"/>
                </a:lnTo>
                <a:cubicBezTo>
                  <a:pt x="688621" y="319398"/>
                  <a:pt x="692925" y="306955"/>
                  <a:pt x="690488" y="284221"/>
                </a:cubicBezTo>
                <a:cubicBezTo>
                  <a:pt x="690488" y="284221"/>
                  <a:pt x="686936" y="284298"/>
                  <a:pt x="685562" y="283754"/>
                </a:cubicBezTo>
                <a:cubicBezTo>
                  <a:pt x="684163" y="283235"/>
                  <a:pt x="682555" y="282250"/>
                  <a:pt x="682555" y="282250"/>
                </a:cubicBezTo>
                <a:cubicBezTo>
                  <a:pt x="682555" y="282250"/>
                  <a:pt x="687636" y="279814"/>
                  <a:pt x="695491" y="273099"/>
                </a:cubicBezTo>
                <a:cubicBezTo>
                  <a:pt x="695491" y="273099"/>
                  <a:pt x="698524" y="270196"/>
                  <a:pt x="703061" y="269833"/>
                </a:cubicBezTo>
                <a:cubicBezTo>
                  <a:pt x="703061" y="269833"/>
                  <a:pt x="706275" y="269444"/>
                  <a:pt x="707234" y="271285"/>
                </a:cubicBezTo>
                <a:cubicBezTo>
                  <a:pt x="707234" y="271285"/>
                  <a:pt x="708841" y="271181"/>
                  <a:pt x="712652" y="270637"/>
                </a:cubicBezTo>
                <a:cubicBezTo>
                  <a:pt x="716489" y="270092"/>
                  <a:pt x="718589" y="271674"/>
                  <a:pt x="718589" y="271674"/>
                </a:cubicBezTo>
                <a:lnTo>
                  <a:pt x="717837" y="275718"/>
                </a:lnTo>
                <a:cubicBezTo>
                  <a:pt x="717837" y="275718"/>
                  <a:pt x="717059" y="277895"/>
                  <a:pt x="719340" y="278699"/>
                </a:cubicBezTo>
                <a:cubicBezTo>
                  <a:pt x="719340" y="278699"/>
                  <a:pt x="719677" y="278777"/>
                  <a:pt x="720040" y="279140"/>
                </a:cubicBezTo>
                <a:cubicBezTo>
                  <a:pt x="721155" y="280332"/>
                  <a:pt x="720351" y="282224"/>
                  <a:pt x="718744" y="282613"/>
                </a:cubicBezTo>
                <a:cubicBezTo>
                  <a:pt x="718666" y="282613"/>
                  <a:pt x="718511" y="282639"/>
                  <a:pt x="718511" y="282639"/>
                </a:cubicBezTo>
                <a:lnTo>
                  <a:pt x="715763" y="282639"/>
                </a:lnTo>
                <a:lnTo>
                  <a:pt x="714104" y="289094"/>
                </a:lnTo>
                <a:cubicBezTo>
                  <a:pt x="714104" y="289094"/>
                  <a:pt x="704875" y="286605"/>
                  <a:pt x="704616" y="291323"/>
                </a:cubicBezTo>
                <a:cubicBezTo>
                  <a:pt x="704331" y="296041"/>
                  <a:pt x="707623" y="327331"/>
                  <a:pt x="702361" y="340033"/>
                </a:cubicBezTo>
                <a:cubicBezTo>
                  <a:pt x="699146" y="347758"/>
                  <a:pt x="692976" y="360383"/>
                  <a:pt x="670708" y="368782"/>
                </a:cubicBezTo>
                <a:cubicBezTo>
                  <a:pt x="674493" y="369922"/>
                  <a:pt x="677578" y="371219"/>
                  <a:pt x="679315" y="372696"/>
                </a:cubicBezTo>
                <a:cubicBezTo>
                  <a:pt x="686807" y="378970"/>
                  <a:pt x="679004" y="385839"/>
                  <a:pt x="679004" y="385839"/>
                </a:cubicBezTo>
                <a:cubicBezTo>
                  <a:pt x="675167" y="389339"/>
                  <a:pt x="667624" y="387343"/>
                  <a:pt x="667624" y="387343"/>
                </a:cubicBezTo>
                <a:lnTo>
                  <a:pt x="649451" y="383662"/>
                </a:lnTo>
                <a:cubicBezTo>
                  <a:pt x="648466" y="385761"/>
                  <a:pt x="647144" y="387084"/>
                  <a:pt x="647144" y="387084"/>
                </a:cubicBezTo>
                <a:cubicBezTo>
                  <a:pt x="643619" y="390246"/>
                  <a:pt x="639393" y="389157"/>
                  <a:pt x="639393" y="389157"/>
                </a:cubicBezTo>
                <a:lnTo>
                  <a:pt x="615700" y="384362"/>
                </a:lnTo>
                <a:cubicBezTo>
                  <a:pt x="615233" y="385347"/>
                  <a:pt x="614870" y="385995"/>
                  <a:pt x="614870" y="385995"/>
                </a:cubicBezTo>
                <a:cubicBezTo>
                  <a:pt x="612226" y="390428"/>
                  <a:pt x="607326" y="389028"/>
                  <a:pt x="607326" y="389028"/>
                </a:cubicBezTo>
                <a:lnTo>
                  <a:pt x="569867" y="380681"/>
                </a:lnTo>
                <a:cubicBezTo>
                  <a:pt x="562557" y="377310"/>
                  <a:pt x="564890" y="370648"/>
                  <a:pt x="564890" y="370648"/>
                </a:cubicBezTo>
                <a:cubicBezTo>
                  <a:pt x="566783" y="365904"/>
                  <a:pt x="568960" y="364116"/>
                  <a:pt x="570775" y="363545"/>
                </a:cubicBezTo>
                <a:cubicBezTo>
                  <a:pt x="569738" y="362845"/>
                  <a:pt x="568805" y="362145"/>
                  <a:pt x="567949" y="361523"/>
                </a:cubicBezTo>
                <a:cubicBezTo>
                  <a:pt x="551877" y="349521"/>
                  <a:pt x="549855" y="336326"/>
                  <a:pt x="547211" y="316365"/>
                </a:cubicBezTo>
                <a:cubicBezTo>
                  <a:pt x="547211" y="316365"/>
                  <a:pt x="546355" y="309521"/>
                  <a:pt x="546381" y="302704"/>
                </a:cubicBezTo>
                <a:cubicBezTo>
                  <a:pt x="546407" y="296171"/>
                  <a:pt x="547392" y="289690"/>
                  <a:pt x="543841" y="289276"/>
                </a:cubicBezTo>
                <a:cubicBezTo>
                  <a:pt x="543841" y="289276"/>
                  <a:pt x="542674" y="288679"/>
                  <a:pt x="536608" y="290157"/>
                </a:cubicBezTo>
                <a:lnTo>
                  <a:pt x="534638" y="283806"/>
                </a:lnTo>
                <a:cubicBezTo>
                  <a:pt x="534638" y="283806"/>
                  <a:pt x="529557" y="285050"/>
                  <a:pt x="529557" y="282095"/>
                </a:cubicBezTo>
                <a:cubicBezTo>
                  <a:pt x="529557" y="282095"/>
                  <a:pt x="529764" y="280384"/>
                  <a:pt x="532253" y="279062"/>
                </a:cubicBezTo>
                <a:cubicBezTo>
                  <a:pt x="532253" y="279062"/>
                  <a:pt x="532564" y="277740"/>
                  <a:pt x="531942" y="276366"/>
                </a:cubicBezTo>
                <a:cubicBezTo>
                  <a:pt x="531320" y="274992"/>
                  <a:pt x="530438" y="272011"/>
                  <a:pt x="533731" y="271829"/>
                </a:cubicBezTo>
                <a:cubicBezTo>
                  <a:pt x="537049" y="271648"/>
                  <a:pt x="537386" y="271570"/>
                  <a:pt x="542544" y="272192"/>
                </a:cubicBezTo>
                <a:cubicBezTo>
                  <a:pt x="542544" y="272192"/>
                  <a:pt x="543530" y="269937"/>
                  <a:pt x="547548" y="270455"/>
                </a:cubicBezTo>
                <a:cubicBezTo>
                  <a:pt x="551566" y="270948"/>
                  <a:pt x="553277" y="272425"/>
                  <a:pt x="555247" y="273825"/>
                </a:cubicBezTo>
                <a:cubicBezTo>
                  <a:pt x="555713" y="274162"/>
                  <a:pt x="566186" y="281628"/>
                  <a:pt x="567897" y="281706"/>
                </a:cubicBezTo>
                <a:cubicBezTo>
                  <a:pt x="567897" y="281706"/>
                  <a:pt x="567534" y="282873"/>
                  <a:pt x="564113" y="283702"/>
                </a:cubicBezTo>
                <a:cubicBezTo>
                  <a:pt x="564113" y="283702"/>
                  <a:pt x="562091" y="284221"/>
                  <a:pt x="560094" y="284221"/>
                </a:cubicBezTo>
                <a:cubicBezTo>
                  <a:pt x="560094" y="284221"/>
                  <a:pt x="557269" y="308899"/>
                  <a:pt x="564916" y="324687"/>
                </a:cubicBezTo>
                <a:lnTo>
                  <a:pt x="604812" y="249484"/>
                </a:lnTo>
                <a:cubicBezTo>
                  <a:pt x="597683" y="256301"/>
                  <a:pt x="588843" y="254850"/>
                  <a:pt x="588843" y="254850"/>
                </a:cubicBezTo>
                <a:cubicBezTo>
                  <a:pt x="573315" y="252957"/>
                  <a:pt x="571293" y="242718"/>
                  <a:pt x="571034" y="240022"/>
                </a:cubicBezTo>
                <a:lnTo>
                  <a:pt x="565927" y="239477"/>
                </a:lnTo>
                <a:lnTo>
                  <a:pt x="566160" y="237351"/>
                </a:lnTo>
                <a:lnTo>
                  <a:pt x="573471" y="238103"/>
                </a:lnTo>
                <a:lnTo>
                  <a:pt x="614740" y="227812"/>
                </a:lnTo>
                <a:lnTo>
                  <a:pt x="614740" y="216380"/>
                </a:lnTo>
                <a:lnTo>
                  <a:pt x="622777" y="216380"/>
                </a:lnTo>
                <a:lnTo>
                  <a:pt x="622777" y="212906"/>
                </a:lnTo>
                <a:cubicBezTo>
                  <a:pt x="621869" y="212465"/>
                  <a:pt x="615181" y="209588"/>
                  <a:pt x="600146" y="208655"/>
                </a:cubicBezTo>
                <a:cubicBezTo>
                  <a:pt x="583892" y="207644"/>
                  <a:pt x="571993" y="208058"/>
                  <a:pt x="571993" y="208058"/>
                </a:cubicBezTo>
                <a:cubicBezTo>
                  <a:pt x="571993" y="208058"/>
                  <a:pt x="573212" y="203081"/>
                  <a:pt x="587366" y="200463"/>
                </a:cubicBezTo>
                <a:cubicBezTo>
                  <a:pt x="601494" y="197845"/>
                  <a:pt x="605564" y="202744"/>
                  <a:pt x="622777" y="197819"/>
                </a:cubicBezTo>
                <a:close/>
                <a:moveTo>
                  <a:pt x="583348" y="118961"/>
                </a:moveTo>
                <a:lnTo>
                  <a:pt x="583400" y="119038"/>
                </a:lnTo>
                <a:lnTo>
                  <a:pt x="583335" y="118997"/>
                </a:lnTo>
                <a:close/>
                <a:moveTo>
                  <a:pt x="496428" y="96719"/>
                </a:moveTo>
                <a:cubicBezTo>
                  <a:pt x="494639" y="97393"/>
                  <a:pt x="492876" y="97782"/>
                  <a:pt x="491295" y="97963"/>
                </a:cubicBezTo>
                <a:lnTo>
                  <a:pt x="491943" y="173762"/>
                </a:lnTo>
                <a:cubicBezTo>
                  <a:pt x="493369" y="174203"/>
                  <a:pt x="494639" y="174955"/>
                  <a:pt x="495676" y="175940"/>
                </a:cubicBezTo>
                <a:cubicBezTo>
                  <a:pt x="497413" y="174255"/>
                  <a:pt x="499850" y="173218"/>
                  <a:pt x="502546" y="173218"/>
                </a:cubicBezTo>
                <a:cubicBezTo>
                  <a:pt x="504646" y="173218"/>
                  <a:pt x="506538" y="173866"/>
                  <a:pt x="508119" y="174903"/>
                </a:cubicBezTo>
                <a:lnTo>
                  <a:pt x="508093" y="174929"/>
                </a:lnTo>
                <a:cubicBezTo>
                  <a:pt x="509078" y="173659"/>
                  <a:pt x="510426" y="172648"/>
                  <a:pt x="511982" y="171999"/>
                </a:cubicBezTo>
                <a:close/>
                <a:moveTo>
                  <a:pt x="480019" y="96122"/>
                </a:moveTo>
                <a:lnTo>
                  <a:pt x="464724" y="170911"/>
                </a:lnTo>
                <a:cubicBezTo>
                  <a:pt x="466539" y="171507"/>
                  <a:pt x="468094" y="172570"/>
                  <a:pt x="469209" y="173944"/>
                </a:cubicBezTo>
                <a:cubicBezTo>
                  <a:pt x="470790" y="172881"/>
                  <a:pt x="472708" y="172233"/>
                  <a:pt x="474808" y="172233"/>
                </a:cubicBezTo>
                <a:cubicBezTo>
                  <a:pt x="477867" y="172233"/>
                  <a:pt x="480563" y="173581"/>
                  <a:pt x="482300" y="175629"/>
                </a:cubicBezTo>
                <a:cubicBezTo>
                  <a:pt x="483259" y="174799"/>
                  <a:pt x="484400" y="174177"/>
                  <a:pt x="485670" y="173762"/>
                </a:cubicBezTo>
                <a:lnTo>
                  <a:pt x="485670" y="97989"/>
                </a:lnTo>
                <a:cubicBezTo>
                  <a:pt x="483466" y="97496"/>
                  <a:pt x="481626" y="96848"/>
                  <a:pt x="480019" y="96122"/>
                </a:cubicBezTo>
                <a:close/>
                <a:moveTo>
                  <a:pt x="501794" y="93478"/>
                </a:moveTo>
                <a:cubicBezTo>
                  <a:pt x="500550" y="94567"/>
                  <a:pt x="499228" y="95423"/>
                  <a:pt x="497880" y="96071"/>
                </a:cubicBezTo>
                <a:lnTo>
                  <a:pt x="513485" y="171507"/>
                </a:lnTo>
                <a:cubicBezTo>
                  <a:pt x="514263" y="171325"/>
                  <a:pt x="515041" y="171196"/>
                  <a:pt x="515870" y="171196"/>
                </a:cubicBezTo>
                <a:lnTo>
                  <a:pt x="520674" y="172435"/>
                </a:lnTo>
                <a:lnTo>
                  <a:pt x="520666" y="172440"/>
                </a:lnTo>
                <a:lnTo>
                  <a:pt x="520692" y="172440"/>
                </a:lnTo>
                <a:lnTo>
                  <a:pt x="520674" y="172435"/>
                </a:lnTo>
                <a:lnTo>
                  <a:pt x="527665" y="168500"/>
                </a:lnTo>
                <a:close/>
                <a:moveTo>
                  <a:pt x="474730" y="92441"/>
                </a:moveTo>
                <a:lnTo>
                  <a:pt x="448729" y="167852"/>
                </a:lnTo>
                <a:cubicBezTo>
                  <a:pt x="451892" y="167981"/>
                  <a:pt x="454666" y="169511"/>
                  <a:pt x="456299" y="171818"/>
                </a:cubicBezTo>
                <a:cubicBezTo>
                  <a:pt x="457802" y="170911"/>
                  <a:pt x="459617" y="170366"/>
                  <a:pt x="461561" y="170366"/>
                </a:cubicBezTo>
                <a:lnTo>
                  <a:pt x="461561" y="170340"/>
                </a:lnTo>
                <a:cubicBezTo>
                  <a:pt x="462132" y="170340"/>
                  <a:pt x="462676" y="170418"/>
                  <a:pt x="463220" y="170496"/>
                </a:cubicBezTo>
                <a:lnTo>
                  <a:pt x="478593" y="95345"/>
                </a:lnTo>
                <a:cubicBezTo>
                  <a:pt x="476986" y="94437"/>
                  <a:pt x="475715" y="93478"/>
                  <a:pt x="474730" y="92441"/>
                </a:cubicBezTo>
                <a:close/>
                <a:moveTo>
                  <a:pt x="505138" y="89486"/>
                </a:moveTo>
                <a:cubicBezTo>
                  <a:pt x="504516" y="90549"/>
                  <a:pt x="503816" y="91456"/>
                  <a:pt x="503064" y="92260"/>
                </a:cubicBezTo>
                <a:lnTo>
                  <a:pt x="529324" y="168474"/>
                </a:lnTo>
                <a:cubicBezTo>
                  <a:pt x="532746" y="168681"/>
                  <a:pt x="535624" y="170522"/>
                  <a:pt x="537127" y="173166"/>
                </a:cubicBezTo>
                <a:lnTo>
                  <a:pt x="537127" y="173140"/>
                </a:lnTo>
                <a:cubicBezTo>
                  <a:pt x="539642" y="172155"/>
                  <a:pt x="542623" y="170418"/>
                  <a:pt x="545397" y="167411"/>
                </a:cubicBezTo>
                <a:lnTo>
                  <a:pt x="510737" y="97859"/>
                </a:lnTo>
                <a:cubicBezTo>
                  <a:pt x="507393" y="95604"/>
                  <a:pt x="505734" y="92312"/>
                  <a:pt x="505138" y="89486"/>
                </a:cubicBezTo>
                <a:close/>
                <a:moveTo>
                  <a:pt x="471412" y="86635"/>
                </a:moveTo>
                <a:lnTo>
                  <a:pt x="429157" y="166270"/>
                </a:lnTo>
                <a:cubicBezTo>
                  <a:pt x="431490" y="170418"/>
                  <a:pt x="434627" y="173788"/>
                  <a:pt x="438879" y="175732"/>
                </a:cubicBezTo>
                <a:cubicBezTo>
                  <a:pt x="439345" y="171688"/>
                  <a:pt x="442715" y="168500"/>
                  <a:pt x="447070" y="167955"/>
                </a:cubicBezTo>
                <a:lnTo>
                  <a:pt x="473564" y="91119"/>
                </a:lnTo>
                <a:cubicBezTo>
                  <a:pt x="472397" y="89564"/>
                  <a:pt x="471749" y="88009"/>
                  <a:pt x="471412" y="86635"/>
                </a:cubicBezTo>
                <a:close/>
                <a:moveTo>
                  <a:pt x="486085" y="31859"/>
                </a:moveTo>
                <a:lnTo>
                  <a:pt x="490440" y="31859"/>
                </a:lnTo>
                <a:lnTo>
                  <a:pt x="490440" y="56330"/>
                </a:lnTo>
                <a:lnTo>
                  <a:pt x="499409" y="56330"/>
                </a:lnTo>
                <a:lnTo>
                  <a:pt x="499409" y="67737"/>
                </a:lnTo>
                <a:lnTo>
                  <a:pt x="538009" y="88397"/>
                </a:lnTo>
                <a:lnTo>
                  <a:pt x="538009" y="88449"/>
                </a:lnTo>
                <a:lnTo>
                  <a:pt x="545319" y="89201"/>
                </a:lnTo>
                <a:lnTo>
                  <a:pt x="545112" y="91327"/>
                </a:lnTo>
                <a:lnTo>
                  <a:pt x="538086" y="90601"/>
                </a:lnTo>
                <a:cubicBezTo>
                  <a:pt x="537049" y="92778"/>
                  <a:pt x="532668" y="100374"/>
                  <a:pt x="521366" y="100633"/>
                </a:cubicBezTo>
                <a:cubicBezTo>
                  <a:pt x="518022" y="100711"/>
                  <a:pt x="515300" y="100141"/>
                  <a:pt x="513096" y="99207"/>
                </a:cubicBezTo>
                <a:lnTo>
                  <a:pt x="546460" y="166167"/>
                </a:lnTo>
                <a:cubicBezTo>
                  <a:pt x="551981" y="159323"/>
                  <a:pt x="556284" y="146854"/>
                  <a:pt x="553822" y="124119"/>
                </a:cubicBezTo>
                <a:cubicBezTo>
                  <a:pt x="553822" y="124119"/>
                  <a:pt x="550270" y="124197"/>
                  <a:pt x="548896" y="123679"/>
                </a:cubicBezTo>
                <a:cubicBezTo>
                  <a:pt x="547522" y="123160"/>
                  <a:pt x="545915" y="122175"/>
                  <a:pt x="545915" y="122175"/>
                </a:cubicBezTo>
                <a:cubicBezTo>
                  <a:pt x="545915" y="122175"/>
                  <a:pt x="550996" y="119712"/>
                  <a:pt x="558851" y="113024"/>
                </a:cubicBezTo>
                <a:cubicBezTo>
                  <a:pt x="558851" y="113024"/>
                  <a:pt x="561884" y="110121"/>
                  <a:pt x="566420" y="109758"/>
                </a:cubicBezTo>
                <a:cubicBezTo>
                  <a:pt x="566420" y="109758"/>
                  <a:pt x="569635" y="109343"/>
                  <a:pt x="570594" y="111184"/>
                </a:cubicBezTo>
                <a:cubicBezTo>
                  <a:pt x="570594" y="111184"/>
                  <a:pt x="572201" y="111080"/>
                  <a:pt x="576012" y="110536"/>
                </a:cubicBezTo>
                <a:cubicBezTo>
                  <a:pt x="579849" y="109991"/>
                  <a:pt x="581948" y="111573"/>
                  <a:pt x="581948" y="111573"/>
                </a:cubicBezTo>
                <a:lnTo>
                  <a:pt x="581197" y="115617"/>
                </a:lnTo>
                <a:cubicBezTo>
                  <a:pt x="581197" y="115617"/>
                  <a:pt x="580419" y="117794"/>
                  <a:pt x="582700" y="118598"/>
                </a:cubicBezTo>
                <a:lnTo>
                  <a:pt x="583335" y="118997"/>
                </a:lnTo>
                <a:lnTo>
                  <a:pt x="582078" y="122434"/>
                </a:lnTo>
                <a:cubicBezTo>
                  <a:pt x="582000" y="122460"/>
                  <a:pt x="581845" y="122460"/>
                  <a:pt x="581845" y="122460"/>
                </a:cubicBezTo>
                <a:lnTo>
                  <a:pt x="579097" y="122460"/>
                </a:lnTo>
                <a:lnTo>
                  <a:pt x="577412" y="128915"/>
                </a:lnTo>
                <a:cubicBezTo>
                  <a:pt x="577412" y="128915"/>
                  <a:pt x="568183" y="126427"/>
                  <a:pt x="567924" y="131145"/>
                </a:cubicBezTo>
                <a:cubicBezTo>
                  <a:pt x="567639" y="135863"/>
                  <a:pt x="570957" y="167152"/>
                  <a:pt x="565669" y="179854"/>
                </a:cubicBezTo>
                <a:cubicBezTo>
                  <a:pt x="562454" y="187579"/>
                  <a:pt x="556284" y="200204"/>
                  <a:pt x="534016" y="208603"/>
                </a:cubicBezTo>
                <a:cubicBezTo>
                  <a:pt x="537775" y="209744"/>
                  <a:pt x="540886" y="211040"/>
                  <a:pt x="542623" y="212491"/>
                </a:cubicBezTo>
                <a:cubicBezTo>
                  <a:pt x="550141" y="218791"/>
                  <a:pt x="542312" y="225660"/>
                  <a:pt x="542312" y="225660"/>
                </a:cubicBezTo>
                <a:cubicBezTo>
                  <a:pt x="538501" y="229160"/>
                  <a:pt x="530932" y="227164"/>
                  <a:pt x="530932" y="227164"/>
                </a:cubicBezTo>
                <a:lnTo>
                  <a:pt x="512785" y="223483"/>
                </a:lnTo>
                <a:cubicBezTo>
                  <a:pt x="511800" y="225608"/>
                  <a:pt x="510478" y="226905"/>
                  <a:pt x="510478" y="226905"/>
                </a:cubicBezTo>
                <a:cubicBezTo>
                  <a:pt x="506953" y="230067"/>
                  <a:pt x="502727" y="229004"/>
                  <a:pt x="502727" y="229004"/>
                </a:cubicBezTo>
                <a:lnTo>
                  <a:pt x="479033" y="224183"/>
                </a:lnTo>
                <a:cubicBezTo>
                  <a:pt x="478593" y="225194"/>
                  <a:pt x="478230" y="225816"/>
                  <a:pt x="478230" y="225816"/>
                </a:cubicBezTo>
                <a:cubicBezTo>
                  <a:pt x="475560" y="230249"/>
                  <a:pt x="470660" y="228849"/>
                  <a:pt x="470660" y="228849"/>
                </a:cubicBezTo>
                <a:lnTo>
                  <a:pt x="433201" y="220476"/>
                </a:lnTo>
                <a:cubicBezTo>
                  <a:pt x="425891" y="217106"/>
                  <a:pt x="428224" y="210443"/>
                  <a:pt x="428224" y="210443"/>
                </a:cubicBezTo>
                <a:cubicBezTo>
                  <a:pt x="430091" y="205725"/>
                  <a:pt x="432294" y="203937"/>
                  <a:pt x="434083" y="203341"/>
                </a:cubicBezTo>
                <a:cubicBezTo>
                  <a:pt x="433072" y="202667"/>
                  <a:pt x="432139" y="201967"/>
                  <a:pt x="431283" y="201319"/>
                </a:cubicBezTo>
                <a:cubicBezTo>
                  <a:pt x="415211" y="189316"/>
                  <a:pt x="413163" y="176121"/>
                  <a:pt x="410519" y="156160"/>
                </a:cubicBezTo>
                <a:cubicBezTo>
                  <a:pt x="410519" y="156160"/>
                  <a:pt x="409663" y="149343"/>
                  <a:pt x="409689" y="142525"/>
                </a:cubicBezTo>
                <a:cubicBezTo>
                  <a:pt x="409715" y="136018"/>
                  <a:pt x="410700" y="129511"/>
                  <a:pt x="407149" y="129097"/>
                </a:cubicBezTo>
                <a:cubicBezTo>
                  <a:pt x="407149" y="129097"/>
                  <a:pt x="405956" y="128500"/>
                  <a:pt x="399916" y="129978"/>
                </a:cubicBezTo>
                <a:lnTo>
                  <a:pt x="397946" y="123653"/>
                </a:lnTo>
                <a:cubicBezTo>
                  <a:pt x="397946" y="123653"/>
                  <a:pt x="392865" y="124897"/>
                  <a:pt x="392865" y="121942"/>
                </a:cubicBezTo>
                <a:cubicBezTo>
                  <a:pt x="392865" y="121942"/>
                  <a:pt x="393046" y="120231"/>
                  <a:pt x="395561" y="118909"/>
                </a:cubicBezTo>
                <a:cubicBezTo>
                  <a:pt x="395561" y="118909"/>
                  <a:pt x="395846" y="117587"/>
                  <a:pt x="395224" y="116213"/>
                </a:cubicBezTo>
                <a:cubicBezTo>
                  <a:pt x="394628" y="114839"/>
                  <a:pt x="393746" y="111832"/>
                  <a:pt x="397039" y="111650"/>
                </a:cubicBezTo>
                <a:cubicBezTo>
                  <a:pt x="400331" y="111469"/>
                  <a:pt x="400668" y="111417"/>
                  <a:pt x="405852" y="112039"/>
                </a:cubicBezTo>
                <a:cubicBezTo>
                  <a:pt x="405852" y="112039"/>
                  <a:pt x="406812" y="109758"/>
                  <a:pt x="410830" y="110276"/>
                </a:cubicBezTo>
                <a:cubicBezTo>
                  <a:pt x="414848" y="110795"/>
                  <a:pt x="416585" y="112273"/>
                  <a:pt x="418555" y="113672"/>
                </a:cubicBezTo>
                <a:cubicBezTo>
                  <a:pt x="419021" y="114009"/>
                  <a:pt x="429468" y="121475"/>
                  <a:pt x="431179" y="121553"/>
                </a:cubicBezTo>
                <a:cubicBezTo>
                  <a:pt x="431179" y="121553"/>
                  <a:pt x="430842" y="122720"/>
                  <a:pt x="427421" y="123575"/>
                </a:cubicBezTo>
                <a:cubicBezTo>
                  <a:pt x="427421" y="123575"/>
                  <a:pt x="425399" y="124068"/>
                  <a:pt x="423402" y="124068"/>
                </a:cubicBezTo>
                <a:cubicBezTo>
                  <a:pt x="423402" y="124068"/>
                  <a:pt x="420577" y="148746"/>
                  <a:pt x="428224" y="164534"/>
                </a:cubicBezTo>
                <a:lnTo>
                  <a:pt x="468120" y="89331"/>
                </a:lnTo>
                <a:cubicBezTo>
                  <a:pt x="461017" y="96148"/>
                  <a:pt x="452151" y="94697"/>
                  <a:pt x="452151" y="94697"/>
                </a:cubicBezTo>
                <a:cubicBezTo>
                  <a:pt x="436623" y="92804"/>
                  <a:pt x="434601" y="82591"/>
                  <a:pt x="434342" y="79869"/>
                </a:cubicBezTo>
                <a:lnTo>
                  <a:pt x="429261" y="79350"/>
                </a:lnTo>
                <a:lnTo>
                  <a:pt x="429468" y="77224"/>
                </a:lnTo>
                <a:lnTo>
                  <a:pt x="436779" y="77976"/>
                </a:lnTo>
                <a:lnTo>
                  <a:pt x="478048" y="67685"/>
                </a:lnTo>
                <a:lnTo>
                  <a:pt x="478048" y="56253"/>
                </a:lnTo>
                <a:lnTo>
                  <a:pt x="486085" y="56253"/>
                </a:lnTo>
                <a:lnTo>
                  <a:pt x="486085" y="52779"/>
                </a:lnTo>
                <a:cubicBezTo>
                  <a:pt x="485151" y="52338"/>
                  <a:pt x="478463" y="49461"/>
                  <a:pt x="463428" y="48528"/>
                </a:cubicBezTo>
                <a:cubicBezTo>
                  <a:pt x="447174" y="47542"/>
                  <a:pt x="435275" y="47957"/>
                  <a:pt x="435275" y="47957"/>
                </a:cubicBezTo>
                <a:cubicBezTo>
                  <a:pt x="435275" y="47957"/>
                  <a:pt x="436520" y="42954"/>
                  <a:pt x="450674" y="40336"/>
                </a:cubicBezTo>
                <a:cubicBezTo>
                  <a:pt x="464802" y="37718"/>
                  <a:pt x="468872" y="42617"/>
                  <a:pt x="486085" y="37692"/>
                </a:cubicBezTo>
                <a:close/>
                <a:moveTo>
                  <a:pt x="375289" y="16850"/>
                </a:moveTo>
                <a:lnTo>
                  <a:pt x="375289" y="221746"/>
                </a:lnTo>
                <a:lnTo>
                  <a:pt x="703787" y="606964"/>
                </a:lnTo>
                <a:cubicBezTo>
                  <a:pt x="737876" y="599524"/>
                  <a:pt x="787622" y="588896"/>
                  <a:pt x="813416" y="583400"/>
                </a:cubicBezTo>
                <a:lnTo>
                  <a:pt x="821374" y="581689"/>
                </a:lnTo>
                <a:lnTo>
                  <a:pt x="822982" y="581352"/>
                </a:lnTo>
                <a:lnTo>
                  <a:pt x="823163" y="581274"/>
                </a:lnTo>
                <a:lnTo>
                  <a:pt x="823344" y="581274"/>
                </a:lnTo>
                <a:cubicBezTo>
                  <a:pt x="845094" y="577101"/>
                  <a:pt x="858937" y="568572"/>
                  <a:pt x="866869" y="554392"/>
                </a:cubicBezTo>
                <a:cubicBezTo>
                  <a:pt x="874232" y="541249"/>
                  <a:pt x="875009" y="525280"/>
                  <a:pt x="874854" y="512837"/>
                </a:cubicBezTo>
                <a:lnTo>
                  <a:pt x="874854" y="384622"/>
                </a:lnTo>
                <a:lnTo>
                  <a:pt x="560691" y="16850"/>
                </a:lnTo>
                <a:close/>
                <a:moveTo>
                  <a:pt x="358439" y="0"/>
                </a:moveTo>
                <a:lnTo>
                  <a:pt x="891730" y="0"/>
                </a:lnTo>
                <a:lnTo>
                  <a:pt x="891730" y="512630"/>
                </a:lnTo>
                <a:cubicBezTo>
                  <a:pt x="891885" y="526110"/>
                  <a:pt x="891159" y="545552"/>
                  <a:pt x="881594" y="562636"/>
                </a:cubicBezTo>
                <a:cubicBezTo>
                  <a:pt x="871847" y="580030"/>
                  <a:pt x="854686" y="592447"/>
                  <a:pt x="826533" y="597839"/>
                </a:cubicBezTo>
                <a:lnTo>
                  <a:pt x="824926" y="598176"/>
                </a:lnTo>
                <a:cubicBezTo>
                  <a:pt x="793559" y="604864"/>
                  <a:pt x="694169" y="626044"/>
                  <a:pt x="675142" y="630606"/>
                </a:cubicBezTo>
                <a:cubicBezTo>
                  <a:pt x="658370" y="634624"/>
                  <a:pt x="645227" y="640820"/>
                  <a:pt x="633587" y="652485"/>
                </a:cubicBezTo>
                <a:lnTo>
                  <a:pt x="625395" y="661195"/>
                </a:lnTo>
                <a:lnTo>
                  <a:pt x="617800" y="653159"/>
                </a:lnTo>
                <a:cubicBezTo>
                  <a:pt x="605927" y="641235"/>
                  <a:pt x="592525" y="634702"/>
                  <a:pt x="575727" y="630684"/>
                </a:cubicBezTo>
                <a:cubicBezTo>
                  <a:pt x="563439" y="627755"/>
                  <a:pt x="450155" y="603516"/>
                  <a:pt x="424439" y="598099"/>
                </a:cubicBezTo>
                <a:cubicBezTo>
                  <a:pt x="423169" y="597839"/>
                  <a:pt x="421951" y="597502"/>
                  <a:pt x="420706" y="597269"/>
                </a:cubicBezTo>
                <a:cubicBezTo>
                  <a:pt x="399320" y="593406"/>
                  <a:pt x="380137" y="582700"/>
                  <a:pt x="369716" y="565384"/>
                </a:cubicBezTo>
                <a:lnTo>
                  <a:pt x="369741" y="565384"/>
                </a:lnTo>
                <a:cubicBezTo>
                  <a:pt x="369093" y="564321"/>
                  <a:pt x="368497" y="563206"/>
                  <a:pt x="367927" y="562065"/>
                </a:cubicBezTo>
                <a:cubicBezTo>
                  <a:pt x="358957" y="544619"/>
                  <a:pt x="358439" y="524892"/>
                  <a:pt x="358439" y="513071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E832477-EB3C-40E4-AD33-FA94F04A0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66814" y="6911816"/>
            <a:ext cx="4514874" cy="1587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0F0F0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6F6651B-5E91-4B47-87D4-9988B6B3D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58314" y="6913900"/>
            <a:ext cx="906624" cy="17359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0F0F0"/>
                </a:solidFill>
              </a:defRPr>
            </a:lvl1pPr>
          </a:lstStyle>
          <a:p>
            <a:fld id="{FD132A51-5432-4457-B829-4ADE4648F9BE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1" name="Platshållare för datum 3">
            <a:extLst>
              <a:ext uri="{FF2B5EF4-FFF2-40B4-BE49-F238E27FC236}">
                <a16:creationId xmlns:a16="http://schemas.microsoft.com/office/drawing/2014/main" id="{2013D2BE-AFF6-6D89-4083-7CBC75738A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3888" y="5538033"/>
            <a:ext cx="5040000" cy="259517"/>
          </a:xfrm>
          <a:prstGeom prst="rect">
            <a:avLst/>
          </a:prstGeom>
        </p:spPr>
        <p:txBody>
          <a:bodyPr/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fld id="{8B6209A1-5ECC-469B-BE26-F86BD5C87EB1}" type="datetime1">
              <a:rPr lang="sv-SE" smtClean="0"/>
              <a:t>2024-03-07</a:t>
            </a:fld>
            <a:endParaRPr lang="sv-SE" dirty="0"/>
          </a:p>
        </p:txBody>
      </p:sp>
      <p:sp>
        <p:nvSpPr>
          <p:cNvPr id="12" name="Platshållare för text 12">
            <a:extLst>
              <a:ext uri="{FF2B5EF4-FFF2-40B4-BE49-F238E27FC236}">
                <a16:creationId xmlns:a16="http://schemas.microsoft.com/office/drawing/2014/main" id="{BE6CC04F-3FBE-3322-BFBD-6037C92207D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3887" y="4961614"/>
            <a:ext cx="5040000" cy="502417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30" name="Underrubrik 2">
            <a:extLst>
              <a:ext uri="{FF2B5EF4-FFF2-40B4-BE49-F238E27FC236}">
                <a16:creationId xmlns:a16="http://schemas.microsoft.com/office/drawing/2014/main" id="{88006AE1-322E-8F7B-0528-26545F9717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8" y="3708079"/>
            <a:ext cx="5040000" cy="592853"/>
          </a:xfrm>
        </p:spPr>
        <p:txBody>
          <a:bodyPr>
            <a:noAutofit/>
          </a:bodyPr>
          <a:lstStyle>
            <a:lvl1pPr marL="0" indent="0" algn="l">
              <a:buNone/>
              <a:defRPr sz="3200" b="0" cap="none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här för att ändra mall för underrubrikformat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3672DE1-F1F3-4374-A771-4953702117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888" y="1866332"/>
            <a:ext cx="5040000" cy="1630921"/>
          </a:xfrm>
        </p:spPr>
        <p:txBody>
          <a:bodyPr anchor="b" anchorCtr="0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22308562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 spalt med bakgrund – bild höger">
    <p:bg>
      <p:bgPr>
        <a:solidFill>
          <a:srgbClr val="EB4F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tshållare för bild 14">
            <a:extLst>
              <a:ext uri="{FF2B5EF4-FFF2-40B4-BE49-F238E27FC236}">
                <a16:creationId xmlns:a16="http://schemas.microsoft.com/office/drawing/2014/main" id="{AC9716D6-4483-C860-0BBA-3EE16425F8D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72000" y="0"/>
            <a:ext cx="6120000" cy="6858000"/>
          </a:xfrm>
          <a:custGeom>
            <a:avLst/>
            <a:gdLst>
              <a:gd name="connsiteX0" fmla="*/ 5428709 w 6120000"/>
              <a:gd name="connsiteY0" fmla="*/ 6667500 h 6858000"/>
              <a:gd name="connsiteX1" fmla="*/ 5429422 w 6120000"/>
              <a:gd name="connsiteY1" fmla="*/ 6667650 h 6858000"/>
              <a:gd name="connsiteX2" fmla="*/ 5429893 w 6120000"/>
              <a:gd name="connsiteY2" fmla="*/ 6667500 h 6858000"/>
              <a:gd name="connsiteX3" fmla="*/ 4849827 w 6120000"/>
              <a:gd name="connsiteY3" fmla="*/ 6667500 h 6858000"/>
              <a:gd name="connsiteX4" fmla="*/ 4851238 w 6120000"/>
              <a:gd name="connsiteY4" fmla="*/ 6667763 h 6858000"/>
              <a:gd name="connsiteX5" fmla="*/ 4852209 w 6120000"/>
              <a:gd name="connsiteY5" fmla="*/ 6667500 h 6858000"/>
              <a:gd name="connsiteX6" fmla="*/ 4610399 w 6120000"/>
              <a:gd name="connsiteY6" fmla="*/ 6667500 h 6858000"/>
              <a:gd name="connsiteX7" fmla="*/ 4611759 w 6120000"/>
              <a:gd name="connsiteY7" fmla="*/ 6667763 h 6858000"/>
              <a:gd name="connsiteX8" fmla="*/ 4613119 w 6120000"/>
              <a:gd name="connsiteY8" fmla="*/ 6667500 h 6858000"/>
              <a:gd name="connsiteX9" fmla="*/ 4474598 w 6120000"/>
              <a:gd name="connsiteY9" fmla="*/ 6667500 h 6858000"/>
              <a:gd name="connsiteX10" fmla="*/ 4476327 w 6120000"/>
              <a:gd name="connsiteY10" fmla="*/ 6668008 h 6858000"/>
              <a:gd name="connsiteX11" fmla="*/ 4477975 w 6120000"/>
              <a:gd name="connsiteY11" fmla="*/ 6667500 h 6858000"/>
              <a:gd name="connsiteX12" fmla="*/ 0 w 6120000"/>
              <a:gd name="connsiteY12" fmla="*/ 0 h 6858000"/>
              <a:gd name="connsiteX13" fmla="*/ 24000 w 6120000"/>
              <a:gd name="connsiteY13" fmla="*/ 0 h 6858000"/>
              <a:gd name="connsiteX14" fmla="*/ 6120000 w 6120000"/>
              <a:gd name="connsiteY14" fmla="*/ 0 h 6858000"/>
              <a:gd name="connsiteX15" fmla="*/ 6120000 w 6120000"/>
              <a:gd name="connsiteY15" fmla="*/ 6858000 h 6858000"/>
              <a:gd name="connsiteX16" fmla="*/ 24000 w 6120000"/>
              <a:gd name="connsiteY16" fmla="*/ 6858000 h 6858000"/>
              <a:gd name="connsiteX17" fmla="*/ 0 w 6120000"/>
              <a:gd name="connsiteY1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120000" h="6858000">
                <a:moveTo>
                  <a:pt x="5428709" y="6667500"/>
                </a:moveTo>
                <a:lnTo>
                  <a:pt x="5429422" y="6667650"/>
                </a:lnTo>
                <a:lnTo>
                  <a:pt x="5429893" y="6667500"/>
                </a:lnTo>
                <a:close/>
                <a:moveTo>
                  <a:pt x="4849827" y="6667500"/>
                </a:moveTo>
                <a:lnTo>
                  <a:pt x="4851238" y="6667763"/>
                </a:lnTo>
                <a:lnTo>
                  <a:pt x="4852209" y="6667500"/>
                </a:lnTo>
                <a:close/>
                <a:moveTo>
                  <a:pt x="4610399" y="6667500"/>
                </a:moveTo>
                <a:lnTo>
                  <a:pt x="4611759" y="6667763"/>
                </a:lnTo>
                <a:lnTo>
                  <a:pt x="4613119" y="6667500"/>
                </a:lnTo>
                <a:close/>
                <a:moveTo>
                  <a:pt x="4474598" y="6667500"/>
                </a:moveTo>
                <a:lnTo>
                  <a:pt x="4476327" y="6668008"/>
                </a:lnTo>
                <a:lnTo>
                  <a:pt x="4477975" y="6667500"/>
                </a:lnTo>
                <a:close/>
                <a:moveTo>
                  <a:pt x="0" y="0"/>
                </a:moveTo>
                <a:lnTo>
                  <a:pt x="24000" y="0"/>
                </a:lnTo>
                <a:lnTo>
                  <a:pt x="6120000" y="0"/>
                </a:lnTo>
                <a:lnTo>
                  <a:pt x="6120000" y="6858000"/>
                </a:lnTo>
                <a:lnTo>
                  <a:pt x="24000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 bIns="1368000"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Använd bildbanken i menyfliksområdet för att </a:t>
            </a:r>
            <a:br>
              <a:rPr lang="sv-SE" dirty="0"/>
            </a:br>
            <a:r>
              <a:rPr lang="sv-SE" dirty="0"/>
              <a:t>lägga till bild eller illustration</a:t>
            </a:r>
          </a:p>
        </p:txBody>
      </p:sp>
      <p:sp>
        <p:nvSpPr>
          <p:cNvPr id="10" name="Logo">
            <a:extLst>
              <a:ext uri="{FF2B5EF4-FFF2-40B4-BE49-F238E27FC236}">
                <a16:creationId xmlns:a16="http://schemas.microsoft.com/office/drawing/2014/main" id="{027650A2-571D-75CF-B6A0-412047660C8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667444" y="5852160"/>
            <a:ext cx="897493" cy="677646"/>
          </a:xfrm>
          <a:custGeom>
            <a:avLst/>
            <a:gdLst>
              <a:gd name="connsiteX0" fmla="*/ 849314 w 897493"/>
              <a:gd name="connsiteY0" fmla="*/ 585048 h 677646"/>
              <a:gd name="connsiteX1" fmla="*/ 821178 w 897493"/>
              <a:gd name="connsiteY1" fmla="*/ 622061 h 677646"/>
              <a:gd name="connsiteX2" fmla="*/ 849314 w 897493"/>
              <a:gd name="connsiteY2" fmla="*/ 659689 h 677646"/>
              <a:gd name="connsiteX3" fmla="*/ 877116 w 897493"/>
              <a:gd name="connsiteY3" fmla="*/ 622061 h 677646"/>
              <a:gd name="connsiteX4" fmla="*/ 849314 w 897493"/>
              <a:gd name="connsiteY4" fmla="*/ 585048 h 677646"/>
              <a:gd name="connsiteX5" fmla="*/ 165658 w 897493"/>
              <a:gd name="connsiteY5" fmla="*/ 584769 h 677646"/>
              <a:gd name="connsiteX6" fmla="*/ 136888 w 897493"/>
              <a:gd name="connsiteY6" fmla="*/ 622471 h 677646"/>
              <a:gd name="connsiteX7" fmla="*/ 165658 w 897493"/>
              <a:gd name="connsiteY7" fmla="*/ 660043 h 677646"/>
              <a:gd name="connsiteX8" fmla="*/ 194278 w 897493"/>
              <a:gd name="connsiteY8" fmla="*/ 622471 h 677646"/>
              <a:gd name="connsiteX9" fmla="*/ 165658 w 897493"/>
              <a:gd name="connsiteY9" fmla="*/ 584769 h 677646"/>
              <a:gd name="connsiteX10" fmla="*/ 363173 w 897493"/>
              <a:gd name="connsiteY10" fmla="*/ 584546 h 677646"/>
              <a:gd name="connsiteX11" fmla="*/ 334552 w 897493"/>
              <a:gd name="connsiteY11" fmla="*/ 612757 h 677646"/>
              <a:gd name="connsiteX12" fmla="*/ 389858 w 897493"/>
              <a:gd name="connsiteY12" fmla="*/ 612757 h 677646"/>
              <a:gd name="connsiteX13" fmla="*/ 363173 w 897493"/>
              <a:gd name="connsiteY13" fmla="*/ 584546 h 677646"/>
              <a:gd name="connsiteX14" fmla="*/ 590408 w 897493"/>
              <a:gd name="connsiteY14" fmla="*/ 568802 h 677646"/>
              <a:gd name="connsiteX15" fmla="*/ 611138 w 897493"/>
              <a:gd name="connsiteY15" fmla="*/ 568802 h 677646"/>
              <a:gd name="connsiteX16" fmla="*/ 611138 w 897493"/>
              <a:gd name="connsiteY16" fmla="*/ 634027 h 677646"/>
              <a:gd name="connsiteX17" fmla="*/ 632836 w 897493"/>
              <a:gd name="connsiteY17" fmla="*/ 657809 h 677646"/>
              <a:gd name="connsiteX18" fmla="*/ 657865 w 897493"/>
              <a:gd name="connsiteY18" fmla="*/ 631124 h 677646"/>
              <a:gd name="connsiteX19" fmla="*/ 657865 w 897493"/>
              <a:gd name="connsiteY19" fmla="*/ 568821 h 677646"/>
              <a:gd name="connsiteX20" fmla="*/ 678652 w 897493"/>
              <a:gd name="connsiteY20" fmla="*/ 568821 h 677646"/>
              <a:gd name="connsiteX21" fmla="*/ 678652 w 897493"/>
              <a:gd name="connsiteY21" fmla="*/ 675283 h 677646"/>
              <a:gd name="connsiteX22" fmla="*/ 658275 w 897493"/>
              <a:gd name="connsiteY22" fmla="*/ 675283 h 677646"/>
              <a:gd name="connsiteX23" fmla="*/ 658275 w 897493"/>
              <a:gd name="connsiteY23" fmla="*/ 656841 h 677646"/>
              <a:gd name="connsiteX24" fmla="*/ 657158 w 897493"/>
              <a:gd name="connsiteY24" fmla="*/ 656841 h 677646"/>
              <a:gd name="connsiteX25" fmla="*/ 625337 w 897493"/>
              <a:gd name="connsiteY25" fmla="*/ 676660 h 677646"/>
              <a:gd name="connsiteX26" fmla="*/ 590408 w 897493"/>
              <a:gd name="connsiteY26" fmla="*/ 636520 h 677646"/>
              <a:gd name="connsiteX27" fmla="*/ 363043 w 897493"/>
              <a:gd name="connsiteY27" fmla="*/ 567444 h 677646"/>
              <a:gd name="connsiteX28" fmla="*/ 410179 w 897493"/>
              <a:gd name="connsiteY28" fmla="*/ 620945 h 677646"/>
              <a:gd name="connsiteX29" fmla="*/ 410179 w 897493"/>
              <a:gd name="connsiteY29" fmla="*/ 628296 h 677646"/>
              <a:gd name="connsiteX30" fmla="*/ 334497 w 897493"/>
              <a:gd name="connsiteY30" fmla="*/ 628296 h 677646"/>
              <a:gd name="connsiteX31" fmla="*/ 364718 w 897493"/>
              <a:gd name="connsiteY31" fmla="*/ 660322 h 677646"/>
              <a:gd name="connsiteX32" fmla="*/ 389244 w 897493"/>
              <a:gd name="connsiteY32" fmla="*/ 645137 h 677646"/>
              <a:gd name="connsiteX33" fmla="*/ 408858 w 897493"/>
              <a:gd name="connsiteY33" fmla="*/ 648672 h 677646"/>
              <a:gd name="connsiteX34" fmla="*/ 364494 w 897493"/>
              <a:gd name="connsiteY34" fmla="*/ 677442 h 677646"/>
              <a:gd name="connsiteX35" fmla="*/ 313822 w 897493"/>
              <a:gd name="connsiteY35" fmla="*/ 622751 h 677646"/>
              <a:gd name="connsiteX36" fmla="*/ 363043 w 897493"/>
              <a:gd name="connsiteY36" fmla="*/ 567444 h 677646"/>
              <a:gd name="connsiteX37" fmla="*/ 165583 w 897493"/>
              <a:gd name="connsiteY37" fmla="*/ 567444 h 677646"/>
              <a:gd name="connsiteX38" fmla="*/ 215213 w 897493"/>
              <a:gd name="connsiteY38" fmla="*/ 622545 h 677646"/>
              <a:gd name="connsiteX39" fmla="*/ 165583 w 897493"/>
              <a:gd name="connsiteY39" fmla="*/ 677442 h 677646"/>
              <a:gd name="connsiteX40" fmla="*/ 115953 w 897493"/>
              <a:gd name="connsiteY40" fmla="*/ 622545 h 677646"/>
              <a:gd name="connsiteX41" fmla="*/ 165583 w 897493"/>
              <a:gd name="connsiteY41" fmla="*/ 567444 h 677646"/>
              <a:gd name="connsiteX42" fmla="*/ 844886 w 897493"/>
              <a:gd name="connsiteY42" fmla="*/ 567426 h 677646"/>
              <a:gd name="connsiteX43" fmla="*/ 875516 w 897493"/>
              <a:gd name="connsiteY43" fmla="*/ 586072 h 677646"/>
              <a:gd name="connsiteX44" fmla="*/ 876763 w 897493"/>
              <a:gd name="connsiteY44" fmla="*/ 586072 h 677646"/>
              <a:gd name="connsiteX45" fmla="*/ 876763 w 897493"/>
              <a:gd name="connsiteY45" fmla="*/ 568821 h 677646"/>
              <a:gd name="connsiteX46" fmla="*/ 897493 w 897493"/>
              <a:gd name="connsiteY46" fmla="*/ 568821 h 677646"/>
              <a:gd name="connsiteX47" fmla="*/ 897493 w 897493"/>
              <a:gd name="connsiteY47" fmla="*/ 675265 h 677646"/>
              <a:gd name="connsiteX48" fmla="*/ 877247 w 897493"/>
              <a:gd name="connsiteY48" fmla="*/ 675265 h 677646"/>
              <a:gd name="connsiteX49" fmla="*/ 877247 w 897493"/>
              <a:gd name="connsiteY49" fmla="*/ 658703 h 677646"/>
              <a:gd name="connsiteX50" fmla="*/ 875516 w 897493"/>
              <a:gd name="connsiteY50" fmla="*/ 658703 h 677646"/>
              <a:gd name="connsiteX51" fmla="*/ 844737 w 897493"/>
              <a:gd name="connsiteY51" fmla="*/ 677349 h 677646"/>
              <a:gd name="connsiteX52" fmla="*/ 800243 w 897493"/>
              <a:gd name="connsiteY52" fmla="*/ 622248 h 677646"/>
              <a:gd name="connsiteX53" fmla="*/ 844886 w 897493"/>
              <a:gd name="connsiteY53" fmla="*/ 567426 h 677646"/>
              <a:gd name="connsiteX54" fmla="*/ 749868 w 897493"/>
              <a:gd name="connsiteY54" fmla="*/ 567426 h 677646"/>
              <a:gd name="connsiteX55" fmla="*/ 786118 w 897493"/>
              <a:gd name="connsiteY55" fmla="*/ 607565 h 677646"/>
              <a:gd name="connsiteX56" fmla="*/ 786118 w 897493"/>
              <a:gd name="connsiteY56" fmla="*/ 675283 h 677646"/>
              <a:gd name="connsiteX57" fmla="*/ 765388 w 897493"/>
              <a:gd name="connsiteY57" fmla="*/ 675283 h 677646"/>
              <a:gd name="connsiteX58" fmla="*/ 765388 w 897493"/>
              <a:gd name="connsiteY58" fmla="*/ 610059 h 677646"/>
              <a:gd name="connsiteX59" fmla="*/ 742796 w 897493"/>
              <a:gd name="connsiteY59" fmla="*/ 585383 h 677646"/>
              <a:gd name="connsiteX60" fmla="*/ 717990 w 897493"/>
              <a:gd name="connsiteY60" fmla="*/ 612069 h 677646"/>
              <a:gd name="connsiteX61" fmla="*/ 717990 w 897493"/>
              <a:gd name="connsiteY61" fmla="*/ 675283 h 677646"/>
              <a:gd name="connsiteX62" fmla="*/ 697260 w 897493"/>
              <a:gd name="connsiteY62" fmla="*/ 675283 h 677646"/>
              <a:gd name="connsiteX63" fmla="*/ 697260 w 897493"/>
              <a:gd name="connsiteY63" fmla="*/ 568821 h 677646"/>
              <a:gd name="connsiteX64" fmla="*/ 717153 w 897493"/>
              <a:gd name="connsiteY64" fmla="*/ 568821 h 677646"/>
              <a:gd name="connsiteX65" fmla="*/ 717153 w 897493"/>
              <a:gd name="connsiteY65" fmla="*/ 586147 h 677646"/>
              <a:gd name="connsiteX66" fmla="*/ 718474 w 897493"/>
              <a:gd name="connsiteY66" fmla="*/ 586147 h 677646"/>
              <a:gd name="connsiteX67" fmla="*/ 749868 w 897493"/>
              <a:gd name="connsiteY67" fmla="*/ 567426 h 677646"/>
              <a:gd name="connsiteX68" fmla="*/ 476855 w 897493"/>
              <a:gd name="connsiteY68" fmla="*/ 567426 h 677646"/>
              <a:gd name="connsiteX69" fmla="*/ 513106 w 897493"/>
              <a:gd name="connsiteY69" fmla="*/ 607565 h 677646"/>
              <a:gd name="connsiteX70" fmla="*/ 513106 w 897493"/>
              <a:gd name="connsiteY70" fmla="*/ 675283 h 677646"/>
              <a:gd name="connsiteX71" fmla="*/ 492375 w 897493"/>
              <a:gd name="connsiteY71" fmla="*/ 675283 h 677646"/>
              <a:gd name="connsiteX72" fmla="*/ 492375 w 897493"/>
              <a:gd name="connsiteY72" fmla="*/ 610059 h 677646"/>
              <a:gd name="connsiteX73" fmla="*/ 469784 w 897493"/>
              <a:gd name="connsiteY73" fmla="*/ 585383 h 677646"/>
              <a:gd name="connsiteX74" fmla="*/ 444978 w 897493"/>
              <a:gd name="connsiteY74" fmla="*/ 612069 h 677646"/>
              <a:gd name="connsiteX75" fmla="*/ 444978 w 897493"/>
              <a:gd name="connsiteY75" fmla="*/ 675283 h 677646"/>
              <a:gd name="connsiteX76" fmla="*/ 424248 w 897493"/>
              <a:gd name="connsiteY76" fmla="*/ 675283 h 677646"/>
              <a:gd name="connsiteX77" fmla="*/ 424248 w 897493"/>
              <a:gd name="connsiteY77" fmla="*/ 568821 h 677646"/>
              <a:gd name="connsiteX78" fmla="*/ 444141 w 897493"/>
              <a:gd name="connsiteY78" fmla="*/ 568821 h 677646"/>
              <a:gd name="connsiteX79" fmla="*/ 444141 w 897493"/>
              <a:gd name="connsiteY79" fmla="*/ 586147 h 677646"/>
              <a:gd name="connsiteX80" fmla="*/ 445462 w 897493"/>
              <a:gd name="connsiteY80" fmla="*/ 586147 h 677646"/>
              <a:gd name="connsiteX81" fmla="*/ 476855 w 897493"/>
              <a:gd name="connsiteY81" fmla="*/ 567426 h 677646"/>
              <a:gd name="connsiteX82" fmla="*/ 535139 w 897493"/>
              <a:gd name="connsiteY82" fmla="*/ 543308 h 677646"/>
              <a:gd name="connsiteX83" fmla="*/ 555869 w 897493"/>
              <a:gd name="connsiteY83" fmla="*/ 543308 h 677646"/>
              <a:gd name="connsiteX84" fmla="*/ 555869 w 897493"/>
              <a:gd name="connsiteY84" fmla="*/ 568821 h 677646"/>
              <a:gd name="connsiteX85" fmla="*/ 577697 w 897493"/>
              <a:gd name="connsiteY85" fmla="*/ 568821 h 677646"/>
              <a:gd name="connsiteX86" fmla="*/ 577697 w 897493"/>
              <a:gd name="connsiteY86" fmla="*/ 585457 h 677646"/>
              <a:gd name="connsiteX87" fmla="*/ 555869 w 897493"/>
              <a:gd name="connsiteY87" fmla="*/ 585457 h 677646"/>
              <a:gd name="connsiteX88" fmla="*/ 555869 w 897493"/>
              <a:gd name="connsiteY88" fmla="*/ 644020 h 677646"/>
              <a:gd name="connsiteX89" fmla="*/ 568616 w 897493"/>
              <a:gd name="connsiteY89" fmla="*/ 658237 h 677646"/>
              <a:gd name="connsiteX90" fmla="*/ 575892 w 897493"/>
              <a:gd name="connsiteY90" fmla="*/ 657344 h 677646"/>
              <a:gd name="connsiteX91" fmla="*/ 579633 w 897493"/>
              <a:gd name="connsiteY91" fmla="*/ 674464 h 677646"/>
              <a:gd name="connsiteX92" fmla="*/ 566178 w 897493"/>
              <a:gd name="connsiteY92" fmla="*/ 676679 h 677646"/>
              <a:gd name="connsiteX93" fmla="*/ 566197 w 897493"/>
              <a:gd name="connsiteY93" fmla="*/ 676660 h 677646"/>
              <a:gd name="connsiteX94" fmla="*/ 535139 w 897493"/>
              <a:gd name="connsiteY94" fmla="*/ 648318 h 677646"/>
              <a:gd name="connsiteX95" fmla="*/ 535139 w 897493"/>
              <a:gd name="connsiteY95" fmla="*/ 585457 h 677646"/>
              <a:gd name="connsiteX96" fmla="*/ 519544 w 897493"/>
              <a:gd name="connsiteY96" fmla="*/ 585457 h 677646"/>
              <a:gd name="connsiteX97" fmla="*/ 519544 w 897493"/>
              <a:gd name="connsiteY97" fmla="*/ 568821 h 677646"/>
              <a:gd name="connsiteX98" fmla="*/ 535139 w 897493"/>
              <a:gd name="connsiteY98" fmla="*/ 568821 h 677646"/>
              <a:gd name="connsiteX99" fmla="*/ 275115 w 897493"/>
              <a:gd name="connsiteY99" fmla="*/ 533315 h 677646"/>
              <a:gd name="connsiteX100" fmla="*/ 295845 w 897493"/>
              <a:gd name="connsiteY100" fmla="*/ 533315 h 677646"/>
              <a:gd name="connsiteX101" fmla="*/ 295845 w 897493"/>
              <a:gd name="connsiteY101" fmla="*/ 646160 h 677646"/>
              <a:gd name="connsiteX102" fmla="*/ 304368 w 897493"/>
              <a:gd name="connsiteY102" fmla="*/ 658573 h 677646"/>
              <a:gd name="connsiteX103" fmla="*/ 310881 w 897493"/>
              <a:gd name="connsiteY103" fmla="*/ 657605 h 677646"/>
              <a:gd name="connsiteX104" fmla="*/ 314622 w 897493"/>
              <a:gd name="connsiteY104" fmla="*/ 674167 h 677646"/>
              <a:gd name="connsiteX105" fmla="*/ 301726 w 897493"/>
              <a:gd name="connsiteY105" fmla="*/ 676046 h 677646"/>
              <a:gd name="connsiteX106" fmla="*/ 275115 w 897493"/>
              <a:gd name="connsiteY106" fmla="*/ 650478 h 677646"/>
              <a:gd name="connsiteX107" fmla="*/ 275115 w 897493"/>
              <a:gd name="connsiteY107" fmla="*/ 533334 h 677646"/>
              <a:gd name="connsiteX108" fmla="*/ 228202 w 897493"/>
              <a:gd name="connsiteY108" fmla="*/ 533315 h 677646"/>
              <a:gd name="connsiteX109" fmla="*/ 248932 w 897493"/>
              <a:gd name="connsiteY109" fmla="*/ 533315 h 677646"/>
              <a:gd name="connsiteX110" fmla="*/ 248932 w 897493"/>
              <a:gd name="connsiteY110" fmla="*/ 646160 h 677646"/>
              <a:gd name="connsiteX111" fmla="*/ 257455 w 897493"/>
              <a:gd name="connsiteY111" fmla="*/ 658573 h 677646"/>
              <a:gd name="connsiteX112" fmla="*/ 263968 w 897493"/>
              <a:gd name="connsiteY112" fmla="*/ 657605 h 677646"/>
              <a:gd name="connsiteX113" fmla="*/ 267709 w 897493"/>
              <a:gd name="connsiteY113" fmla="*/ 674167 h 677646"/>
              <a:gd name="connsiteX114" fmla="*/ 254813 w 897493"/>
              <a:gd name="connsiteY114" fmla="*/ 676046 h 677646"/>
              <a:gd name="connsiteX115" fmla="*/ 228202 w 897493"/>
              <a:gd name="connsiteY115" fmla="*/ 650478 h 677646"/>
              <a:gd name="connsiteX116" fmla="*/ 228202 w 897493"/>
              <a:gd name="connsiteY116" fmla="*/ 533334 h 677646"/>
              <a:gd name="connsiteX117" fmla="*/ 54115 w 897493"/>
              <a:gd name="connsiteY117" fmla="*/ 531398 h 677646"/>
              <a:gd name="connsiteX118" fmla="*/ 103671 w 897493"/>
              <a:gd name="connsiteY118" fmla="*/ 570626 h 677646"/>
              <a:gd name="connsiteX119" fmla="*/ 83015 w 897493"/>
              <a:gd name="connsiteY119" fmla="*/ 570626 h 677646"/>
              <a:gd name="connsiteX120" fmla="*/ 53631 w 897493"/>
              <a:gd name="connsiteY120" fmla="*/ 549896 h 677646"/>
              <a:gd name="connsiteX121" fmla="*/ 25141 w 897493"/>
              <a:gd name="connsiteY121" fmla="*/ 570905 h 677646"/>
              <a:gd name="connsiteX122" fmla="*/ 50933 w 897493"/>
              <a:gd name="connsiteY122" fmla="*/ 592529 h 677646"/>
              <a:gd name="connsiteX123" fmla="*/ 64796 w 897493"/>
              <a:gd name="connsiteY123" fmla="*/ 596139 h 677646"/>
              <a:gd name="connsiteX124" fmla="*/ 105625 w 897493"/>
              <a:gd name="connsiteY124" fmla="*/ 636055 h 677646"/>
              <a:gd name="connsiteX125" fmla="*/ 53092 w 897493"/>
              <a:gd name="connsiteY125" fmla="*/ 677646 h 677646"/>
              <a:gd name="connsiteX126" fmla="*/ 0 w 897493"/>
              <a:gd name="connsiteY126" fmla="*/ 636055 h 677646"/>
              <a:gd name="connsiteX127" fmla="*/ 21493 w 897493"/>
              <a:gd name="connsiteY127" fmla="*/ 636055 h 677646"/>
              <a:gd name="connsiteX128" fmla="*/ 52961 w 897493"/>
              <a:gd name="connsiteY128" fmla="*/ 658851 h 677646"/>
              <a:gd name="connsiteX129" fmla="*/ 52924 w 897493"/>
              <a:gd name="connsiteY129" fmla="*/ 658869 h 677646"/>
              <a:gd name="connsiteX130" fmla="*/ 84392 w 897493"/>
              <a:gd name="connsiteY130" fmla="*/ 635851 h 677646"/>
              <a:gd name="connsiteX131" fmla="*/ 57501 w 897493"/>
              <a:gd name="connsiteY131" fmla="*/ 614227 h 677646"/>
              <a:gd name="connsiteX132" fmla="*/ 40735 w 897493"/>
              <a:gd name="connsiteY132" fmla="*/ 609649 h 677646"/>
              <a:gd name="connsiteX133" fmla="*/ 3796 w 897493"/>
              <a:gd name="connsiteY133" fmla="*/ 572152 h 677646"/>
              <a:gd name="connsiteX134" fmla="*/ 54115 w 897493"/>
              <a:gd name="connsiteY134" fmla="*/ 531398 h 677646"/>
              <a:gd name="connsiteX135" fmla="*/ 556819 w 897493"/>
              <a:gd name="connsiteY135" fmla="*/ 304164 h 677646"/>
              <a:gd name="connsiteX136" fmla="*/ 553134 w 897493"/>
              <a:gd name="connsiteY136" fmla="*/ 305057 h 677646"/>
              <a:gd name="connsiteX137" fmla="*/ 553599 w 897493"/>
              <a:gd name="connsiteY137" fmla="*/ 359469 h 677646"/>
              <a:gd name="connsiteX138" fmla="*/ 556279 w 897493"/>
              <a:gd name="connsiteY138" fmla="*/ 361033 h 677646"/>
              <a:gd name="connsiteX139" fmla="*/ 561210 w 897493"/>
              <a:gd name="connsiteY139" fmla="*/ 359079 h 677646"/>
              <a:gd name="connsiteX140" fmla="*/ 565211 w 897493"/>
              <a:gd name="connsiteY140" fmla="*/ 360288 h 677646"/>
              <a:gd name="connsiteX141" fmla="*/ 565192 w 897493"/>
              <a:gd name="connsiteY141" fmla="*/ 360307 h 677646"/>
              <a:gd name="connsiteX142" fmla="*/ 567984 w 897493"/>
              <a:gd name="connsiteY142" fmla="*/ 358205 h 677646"/>
              <a:gd name="connsiteX143" fmla="*/ 545039 w 897493"/>
              <a:gd name="connsiteY143" fmla="*/ 303736 h 677646"/>
              <a:gd name="connsiteX144" fmla="*/ 534060 w 897493"/>
              <a:gd name="connsiteY144" fmla="*/ 357423 h 677646"/>
              <a:gd name="connsiteX145" fmla="*/ 537279 w 897493"/>
              <a:gd name="connsiteY145" fmla="*/ 359600 h 677646"/>
              <a:gd name="connsiteX146" fmla="*/ 541299 w 897493"/>
              <a:gd name="connsiteY146" fmla="*/ 358372 h 677646"/>
              <a:gd name="connsiteX147" fmla="*/ 546677 w 897493"/>
              <a:gd name="connsiteY147" fmla="*/ 360810 h 677646"/>
              <a:gd name="connsiteX148" fmla="*/ 549096 w 897493"/>
              <a:gd name="connsiteY148" fmla="*/ 359469 h 677646"/>
              <a:gd name="connsiteX149" fmla="*/ 549096 w 897493"/>
              <a:gd name="connsiteY149" fmla="*/ 305076 h 677646"/>
              <a:gd name="connsiteX150" fmla="*/ 545039 w 897493"/>
              <a:gd name="connsiteY150" fmla="*/ 303736 h 677646"/>
              <a:gd name="connsiteX151" fmla="*/ 560671 w 897493"/>
              <a:gd name="connsiteY151" fmla="*/ 301837 h 677646"/>
              <a:gd name="connsiteX152" fmla="*/ 557861 w 897493"/>
              <a:gd name="connsiteY152" fmla="*/ 303699 h 677646"/>
              <a:gd name="connsiteX153" fmla="*/ 569063 w 897493"/>
              <a:gd name="connsiteY153" fmla="*/ 357851 h 677646"/>
              <a:gd name="connsiteX154" fmla="*/ 570775 w 897493"/>
              <a:gd name="connsiteY154" fmla="*/ 357627 h 677646"/>
              <a:gd name="connsiteX155" fmla="*/ 574224 w 897493"/>
              <a:gd name="connsiteY155" fmla="*/ 358517 h 677646"/>
              <a:gd name="connsiteX156" fmla="*/ 574218 w 897493"/>
              <a:gd name="connsiteY156" fmla="*/ 358520 h 677646"/>
              <a:gd name="connsiteX157" fmla="*/ 574237 w 897493"/>
              <a:gd name="connsiteY157" fmla="*/ 358520 h 677646"/>
              <a:gd name="connsiteX158" fmla="*/ 574224 w 897493"/>
              <a:gd name="connsiteY158" fmla="*/ 358517 h 677646"/>
              <a:gd name="connsiteX159" fmla="*/ 579242 w 897493"/>
              <a:gd name="connsiteY159" fmla="*/ 355692 h 677646"/>
              <a:gd name="connsiteX160" fmla="*/ 541243 w 897493"/>
              <a:gd name="connsiteY160" fmla="*/ 301094 h 677646"/>
              <a:gd name="connsiteX161" fmla="*/ 522578 w 897493"/>
              <a:gd name="connsiteY161" fmla="*/ 355227 h 677646"/>
              <a:gd name="connsiteX162" fmla="*/ 528012 w 897493"/>
              <a:gd name="connsiteY162" fmla="*/ 358074 h 677646"/>
              <a:gd name="connsiteX163" fmla="*/ 531789 w 897493"/>
              <a:gd name="connsiteY163" fmla="*/ 357032 h 677646"/>
              <a:gd name="connsiteX164" fmla="*/ 531789 w 897493"/>
              <a:gd name="connsiteY164" fmla="*/ 357014 h 677646"/>
              <a:gd name="connsiteX165" fmla="*/ 532980 w 897493"/>
              <a:gd name="connsiteY165" fmla="*/ 357125 h 677646"/>
              <a:gd name="connsiteX166" fmla="*/ 544016 w 897493"/>
              <a:gd name="connsiteY166" fmla="*/ 303178 h 677646"/>
              <a:gd name="connsiteX167" fmla="*/ 541243 w 897493"/>
              <a:gd name="connsiteY167" fmla="*/ 301094 h 677646"/>
              <a:gd name="connsiteX168" fmla="*/ 563071 w 897493"/>
              <a:gd name="connsiteY168" fmla="*/ 298972 h 677646"/>
              <a:gd name="connsiteX169" fmla="*/ 561582 w 897493"/>
              <a:gd name="connsiteY169" fmla="*/ 300963 h 677646"/>
              <a:gd name="connsiteX170" fmla="*/ 580433 w 897493"/>
              <a:gd name="connsiteY170" fmla="*/ 355673 h 677646"/>
              <a:gd name="connsiteX171" fmla="*/ 586034 w 897493"/>
              <a:gd name="connsiteY171" fmla="*/ 359042 h 677646"/>
              <a:gd name="connsiteX172" fmla="*/ 586034 w 897493"/>
              <a:gd name="connsiteY172" fmla="*/ 359023 h 677646"/>
              <a:gd name="connsiteX173" fmla="*/ 591971 w 897493"/>
              <a:gd name="connsiteY173" fmla="*/ 354910 h 677646"/>
              <a:gd name="connsiteX174" fmla="*/ 567090 w 897493"/>
              <a:gd name="connsiteY174" fmla="*/ 304982 h 677646"/>
              <a:gd name="connsiteX175" fmla="*/ 563071 w 897493"/>
              <a:gd name="connsiteY175" fmla="*/ 298972 h 677646"/>
              <a:gd name="connsiteX176" fmla="*/ 538861 w 897493"/>
              <a:gd name="connsiteY176" fmla="*/ 296925 h 677646"/>
              <a:gd name="connsiteX177" fmla="*/ 508528 w 897493"/>
              <a:gd name="connsiteY177" fmla="*/ 354092 h 677646"/>
              <a:gd name="connsiteX178" fmla="*/ 515507 w 897493"/>
              <a:gd name="connsiteY178" fmla="*/ 360884 h 677646"/>
              <a:gd name="connsiteX179" fmla="*/ 521387 w 897493"/>
              <a:gd name="connsiteY179" fmla="*/ 355302 h 677646"/>
              <a:gd name="connsiteX180" fmla="*/ 540406 w 897493"/>
              <a:gd name="connsiteY180" fmla="*/ 300144 h 677646"/>
              <a:gd name="connsiteX181" fmla="*/ 538861 w 897493"/>
              <a:gd name="connsiteY181" fmla="*/ 296925 h 677646"/>
              <a:gd name="connsiteX182" fmla="*/ 549394 w 897493"/>
              <a:gd name="connsiteY182" fmla="*/ 257641 h 677646"/>
              <a:gd name="connsiteX183" fmla="*/ 552520 w 897493"/>
              <a:gd name="connsiteY183" fmla="*/ 257641 h 677646"/>
              <a:gd name="connsiteX184" fmla="*/ 552520 w 897493"/>
              <a:gd name="connsiteY184" fmla="*/ 275171 h 677646"/>
              <a:gd name="connsiteX185" fmla="*/ 558958 w 897493"/>
              <a:gd name="connsiteY185" fmla="*/ 275171 h 677646"/>
              <a:gd name="connsiteX186" fmla="*/ 558958 w 897493"/>
              <a:gd name="connsiteY186" fmla="*/ 283359 h 677646"/>
              <a:gd name="connsiteX187" fmla="*/ 586668 w 897493"/>
              <a:gd name="connsiteY187" fmla="*/ 298191 h 677646"/>
              <a:gd name="connsiteX188" fmla="*/ 586668 w 897493"/>
              <a:gd name="connsiteY188" fmla="*/ 298227 h 677646"/>
              <a:gd name="connsiteX189" fmla="*/ 591915 w 897493"/>
              <a:gd name="connsiteY189" fmla="*/ 298767 h 677646"/>
              <a:gd name="connsiteX190" fmla="*/ 591767 w 897493"/>
              <a:gd name="connsiteY190" fmla="*/ 300293 h 677646"/>
              <a:gd name="connsiteX191" fmla="*/ 586723 w 897493"/>
              <a:gd name="connsiteY191" fmla="*/ 299772 h 677646"/>
              <a:gd name="connsiteX192" fmla="*/ 574720 w 897493"/>
              <a:gd name="connsiteY192" fmla="*/ 306974 h 677646"/>
              <a:gd name="connsiteX193" fmla="*/ 568784 w 897493"/>
              <a:gd name="connsiteY193" fmla="*/ 305950 h 677646"/>
              <a:gd name="connsiteX194" fmla="*/ 592734 w 897493"/>
              <a:gd name="connsiteY194" fmla="*/ 354017 h 677646"/>
              <a:gd name="connsiteX195" fmla="*/ 598019 w 897493"/>
              <a:gd name="connsiteY195" fmla="*/ 323834 h 677646"/>
              <a:gd name="connsiteX196" fmla="*/ 594483 w 897493"/>
              <a:gd name="connsiteY196" fmla="*/ 323517 h 677646"/>
              <a:gd name="connsiteX197" fmla="*/ 592343 w 897493"/>
              <a:gd name="connsiteY197" fmla="*/ 322438 h 677646"/>
              <a:gd name="connsiteX198" fmla="*/ 601629 w 897493"/>
              <a:gd name="connsiteY198" fmla="*/ 315869 h 677646"/>
              <a:gd name="connsiteX199" fmla="*/ 607063 w 897493"/>
              <a:gd name="connsiteY199" fmla="*/ 313524 h 677646"/>
              <a:gd name="connsiteX200" fmla="*/ 610059 w 897493"/>
              <a:gd name="connsiteY200" fmla="*/ 314548 h 677646"/>
              <a:gd name="connsiteX201" fmla="*/ 613948 w 897493"/>
              <a:gd name="connsiteY201" fmla="*/ 314082 h 677646"/>
              <a:gd name="connsiteX202" fmla="*/ 618209 w 897493"/>
              <a:gd name="connsiteY202" fmla="*/ 314827 h 677646"/>
              <a:gd name="connsiteX203" fmla="*/ 617670 w 897493"/>
              <a:gd name="connsiteY203" fmla="*/ 317730 h 677646"/>
              <a:gd name="connsiteX204" fmla="*/ 618749 w 897493"/>
              <a:gd name="connsiteY204" fmla="*/ 319870 h 677646"/>
              <a:gd name="connsiteX205" fmla="*/ 619252 w 897493"/>
              <a:gd name="connsiteY205" fmla="*/ 320186 h 677646"/>
              <a:gd name="connsiteX206" fmla="*/ 619214 w 897493"/>
              <a:gd name="connsiteY206" fmla="*/ 320168 h 677646"/>
              <a:gd name="connsiteX207" fmla="*/ 618303 w 897493"/>
              <a:gd name="connsiteY207" fmla="*/ 322661 h 677646"/>
              <a:gd name="connsiteX208" fmla="*/ 618135 w 897493"/>
              <a:gd name="connsiteY208" fmla="*/ 322679 h 677646"/>
              <a:gd name="connsiteX209" fmla="*/ 616163 w 897493"/>
              <a:gd name="connsiteY209" fmla="*/ 322679 h 677646"/>
              <a:gd name="connsiteX210" fmla="*/ 614953 w 897493"/>
              <a:gd name="connsiteY210" fmla="*/ 327313 h 677646"/>
              <a:gd name="connsiteX211" fmla="*/ 608142 w 897493"/>
              <a:gd name="connsiteY211" fmla="*/ 328914 h 677646"/>
              <a:gd name="connsiteX212" fmla="*/ 606523 w 897493"/>
              <a:gd name="connsiteY212" fmla="*/ 363880 h 677646"/>
              <a:gd name="connsiteX213" fmla="*/ 583801 w 897493"/>
              <a:gd name="connsiteY213" fmla="*/ 384517 h 677646"/>
              <a:gd name="connsiteX214" fmla="*/ 589980 w 897493"/>
              <a:gd name="connsiteY214" fmla="*/ 387308 h 677646"/>
              <a:gd name="connsiteX215" fmla="*/ 589757 w 897493"/>
              <a:gd name="connsiteY215" fmla="*/ 396762 h 677646"/>
              <a:gd name="connsiteX216" fmla="*/ 581587 w 897493"/>
              <a:gd name="connsiteY216" fmla="*/ 397842 h 677646"/>
              <a:gd name="connsiteX217" fmla="*/ 568560 w 897493"/>
              <a:gd name="connsiteY217" fmla="*/ 395199 h 677646"/>
              <a:gd name="connsiteX218" fmla="*/ 566904 w 897493"/>
              <a:gd name="connsiteY218" fmla="*/ 397656 h 677646"/>
              <a:gd name="connsiteX219" fmla="*/ 561340 w 897493"/>
              <a:gd name="connsiteY219" fmla="*/ 399162 h 677646"/>
              <a:gd name="connsiteX220" fmla="*/ 544332 w 897493"/>
              <a:gd name="connsiteY220" fmla="*/ 395702 h 677646"/>
              <a:gd name="connsiteX221" fmla="*/ 543755 w 897493"/>
              <a:gd name="connsiteY221" fmla="*/ 396874 h 677646"/>
              <a:gd name="connsiteX222" fmla="*/ 538321 w 897493"/>
              <a:gd name="connsiteY222" fmla="*/ 399051 h 677646"/>
              <a:gd name="connsiteX223" fmla="*/ 511431 w 897493"/>
              <a:gd name="connsiteY223" fmla="*/ 393041 h 677646"/>
              <a:gd name="connsiteX224" fmla="*/ 507858 w 897493"/>
              <a:gd name="connsiteY224" fmla="*/ 385838 h 677646"/>
              <a:gd name="connsiteX225" fmla="*/ 512064 w 897493"/>
              <a:gd name="connsiteY225" fmla="*/ 380740 h 677646"/>
              <a:gd name="connsiteX226" fmla="*/ 510054 w 897493"/>
              <a:gd name="connsiteY226" fmla="*/ 379289 h 677646"/>
              <a:gd name="connsiteX227" fmla="*/ 495149 w 897493"/>
              <a:gd name="connsiteY227" fmla="*/ 346871 h 677646"/>
              <a:gd name="connsiteX228" fmla="*/ 494553 w 897493"/>
              <a:gd name="connsiteY228" fmla="*/ 337083 h 677646"/>
              <a:gd name="connsiteX229" fmla="*/ 492729 w 897493"/>
              <a:gd name="connsiteY229" fmla="*/ 327444 h 677646"/>
              <a:gd name="connsiteX230" fmla="*/ 487537 w 897493"/>
              <a:gd name="connsiteY230" fmla="*/ 328076 h 677646"/>
              <a:gd name="connsiteX231" fmla="*/ 486123 w 897493"/>
              <a:gd name="connsiteY231" fmla="*/ 323536 h 677646"/>
              <a:gd name="connsiteX232" fmla="*/ 482476 w 897493"/>
              <a:gd name="connsiteY232" fmla="*/ 322308 h 677646"/>
              <a:gd name="connsiteX233" fmla="*/ 484411 w 897493"/>
              <a:gd name="connsiteY233" fmla="*/ 320130 h 677646"/>
              <a:gd name="connsiteX234" fmla="*/ 484169 w 897493"/>
              <a:gd name="connsiteY234" fmla="*/ 318195 h 677646"/>
              <a:gd name="connsiteX235" fmla="*/ 485472 w 897493"/>
              <a:gd name="connsiteY235" fmla="*/ 314919 h 677646"/>
              <a:gd name="connsiteX236" fmla="*/ 491799 w 897493"/>
              <a:gd name="connsiteY236" fmla="*/ 315199 h 677646"/>
              <a:gd name="connsiteX237" fmla="*/ 495372 w 897493"/>
              <a:gd name="connsiteY237" fmla="*/ 313933 h 677646"/>
              <a:gd name="connsiteX238" fmla="*/ 500917 w 897493"/>
              <a:gd name="connsiteY238" fmla="*/ 316371 h 677646"/>
              <a:gd name="connsiteX239" fmla="*/ 509979 w 897493"/>
              <a:gd name="connsiteY239" fmla="*/ 322028 h 677646"/>
              <a:gd name="connsiteX240" fmla="*/ 507282 w 897493"/>
              <a:gd name="connsiteY240" fmla="*/ 323480 h 677646"/>
              <a:gd name="connsiteX241" fmla="*/ 504397 w 897493"/>
              <a:gd name="connsiteY241" fmla="*/ 323834 h 677646"/>
              <a:gd name="connsiteX242" fmla="*/ 507858 w 897493"/>
              <a:gd name="connsiteY242" fmla="*/ 352882 h 677646"/>
              <a:gd name="connsiteX243" fmla="*/ 536498 w 897493"/>
              <a:gd name="connsiteY243" fmla="*/ 298898 h 677646"/>
              <a:gd name="connsiteX244" fmla="*/ 525034 w 897493"/>
              <a:gd name="connsiteY244" fmla="*/ 302750 h 677646"/>
              <a:gd name="connsiteX245" fmla="*/ 512250 w 897493"/>
              <a:gd name="connsiteY245" fmla="*/ 292105 h 677646"/>
              <a:gd name="connsiteX246" fmla="*/ 508603 w 897493"/>
              <a:gd name="connsiteY246" fmla="*/ 291733 h 677646"/>
              <a:gd name="connsiteX247" fmla="*/ 508752 w 897493"/>
              <a:gd name="connsiteY247" fmla="*/ 290207 h 677646"/>
              <a:gd name="connsiteX248" fmla="*/ 513999 w 897493"/>
              <a:gd name="connsiteY248" fmla="*/ 290746 h 677646"/>
              <a:gd name="connsiteX249" fmla="*/ 543624 w 897493"/>
              <a:gd name="connsiteY249" fmla="*/ 283359 h 677646"/>
              <a:gd name="connsiteX250" fmla="*/ 543624 w 897493"/>
              <a:gd name="connsiteY250" fmla="*/ 275153 h 677646"/>
              <a:gd name="connsiteX251" fmla="*/ 549394 w 897493"/>
              <a:gd name="connsiteY251" fmla="*/ 275153 h 677646"/>
              <a:gd name="connsiteX252" fmla="*/ 549394 w 897493"/>
              <a:gd name="connsiteY252" fmla="*/ 272659 h 677646"/>
              <a:gd name="connsiteX253" fmla="*/ 533129 w 897493"/>
              <a:gd name="connsiteY253" fmla="*/ 269607 h 677646"/>
              <a:gd name="connsiteX254" fmla="*/ 512920 w 897493"/>
              <a:gd name="connsiteY254" fmla="*/ 269197 h 677646"/>
              <a:gd name="connsiteX255" fmla="*/ 523974 w 897493"/>
              <a:gd name="connsiteY255" fmla="*/ 263726 h 677646"/>
              <a:gd name="connsiteX256" fmla="*/ 549394 w 897493"/>
              <a:gd name="connsiteY256" fmla="*/ 261828 h 677646"/>
              <a:gd name="connsiteX257" fmla="*/ 454468 w 897493"/>
              <a:gd name="connsiteY257" fmla="*/ 184341 h 677646"/>
              <a:gd name="connsiteX258" fmla="*/ 450765 w 897493"/>
              <a:gd name="connsiteY258" fmla="*/ 185234 h 677646"/>
              <a:gd name="connsiteX259" fmla="*/ 451230 w 897493"/>
              <a:gd name="connsiteY259" fmla="*/ 239646 h 677646"/>
              <a:gd name="connsiteX260" fmla="*/ 453910 w 897493"/>
              <a:gd name="connsiteY260" fmla="*/ 241228 h 677646"/>
              <a:gd name="connsiteX261" fmla="*/ 458842 w 897493"/>
              <a:gd name="connsiteY261" fmla="*/ 239274 h 677646"/>
              <a:gd name="connsiteX262" fmla="*/ 462842 w 897493"/>
              <a:gd name="connsiteY262" fmla="*/ 240484 h 677646"/>
              <a:gd name="connsiteX263" fmla="*/ 465634 w 897493"/>
              <a:gd name="connsiteY263" fmla="*/ 238381 h 677646"/>
              <a:gd name="connsiteX264" fmla="*/ 442671 w 897493"/>
              <a:gd name="connsiteY264" fmla="*/ 183913 h 677646"/>
              <a:gd name="connsiteX265" fmla="*/ 431691 w 897493"/>
              <a:gd name="connsiteY265" fmla="*/ 237600 h 677646"/>
              <a:gd name="connsiteX266" fmla="*/ 434892 w 897493"/>
              <a:gd name="connsiteY266" fmla="*/ 239777 h 677646"/>
              <a:gd name="connsiteX267" fmla="*/ 438930 w 897493"/>
              <a:gd name="connsiteY267" fmla="*/ 238549 h 677646"/>
              <a:gd name="connsiteX268" fmla="*/ 444308 w 897493"/>
              <a:gd name="connsiteY268" fmla="*/ 240986 h 677646"/>
              <a:gd name="connsiteX269" fmla="*/ 446727 w 897493"/>
              <a:gd name="connsiteY269" fmla="*/ 239646 h 677646"/>
              <a:gd name="connsiteX270" fmla="*/ 446727 w 897493"/>
              <a:gd name="connsiteY270" fmla="*/ 185252 h 677646"/>
              <a:gd name="connsiteX271" fmla="*/ 442671 w 897493"/>
              <a:gd name="connsiteY271" fmla="*/ 183913 h 677646"/>
              <a:gd name="connsiteX272" fmla="*/ 458320 w 897493"/>
              <a:gd name="connsiteY272" fmla="*/ 182033 h 677646"/>
              <a:gd name="connsiteX273" fmla="*/ 455511 w 897493"/>
              <a:gd name="connsiteY273" fmla="*/ 183894 h 677646"/>
              <a:gd name="connsiteX274" fmla="*/ 466694 w 897493"/>
              <a:gd name="connsiteY274" fmla="*/ 238046 h 677646"/>
              <a:gd name="connsiteX275" fmla="*/ 468406 w 897493"/>
              <a:gd name="connsiteY275" fmla="*/ 237823 h 677646"/>
              <a:gd name="connsiteX276" fmla="*/ 471868 w 897493"/>
              <a:gd name="connsiteY276" fmla="*/ 238716 h 677646"/>
              <a:gd name="connsiteX277" fmla="*/ 476892 w 897493"/>
              <a:gd name="connsiteY277" fmla="*/ 235887 h 677646"/>
              <a:gd name="connsiteX278" fmla="*/ 438874 w 897493"/>
              <a:gd name="connsiteY278" fmla="*/ 181307 h 677646"/>
              <a:gd name="connsiteX279" fmla="*/ 420210 w 897493"/>
              <a:gd name="connsiteY279" fmla="*/ 235422 h 677646"/>
              <a:gd name="connsiteX280" fmla="*/ 425643 w 897493"/>
              <a:gd name="connsiteY280" fmla="*/ 238269 h 677646"/>
              <a:gd name="connsiteX281" fmla="*/ 429420 w 897493"/>
              <a:gd name="connsiteY281" fmla="*/ 237208 h 677646"/>
              <a:gd name="connsiteX282" fmla="*/ 430612 w 897493"/>
              <a:gd name="connsiteY282" fmla="*/ 237320 h 677646"/>
              <a:gd name="connsiteX283" fmla="*/ 441628 w 897493"/>
              <a:gd name="connsiteY283" fmla="*/ 183392 h 677646"/>
              <a:gd name="connsiteX284" fmla="*/ 438874 w 897493"/>
              <a:gd name="connsiteY284" fmla="*/ 181307 h 677646"/>
              <a:gd name="connsiteX285" fmla="*/ 460702 w 897493"/>
              <a:gd name="connsiteY285" fmla="*/ 179167 h 677646"/>
              <a:gd name="connsiteX286" fmla="*/ 459214 w 897493"/>
              <a:gd name="connsiteY286" fmla="*/ 181158 h 677646"/>
              <a:gd name="connsiteX287" fmla="*/ 478065 w 897493"/>
              <a:gd name="connsiteY287" fmla="*/ 235869 h 677646"/>
              <a:gd name="connsiteX288" fmla="*/ 483666 w 897493"/>
              <a:gd name="connsiteY288" fmla="*/ 239237 h 677646"/>
              <a:gd name="connsiteX289" fmla="*/ 489602 w 897493"/>
              <a:gd name="connsiteY289" fmla="*/ 235124 h 677646"/>
              <a:gd name="connsiteX290" fmla="*/ 464722 w 897493"/>
              <a:gd name="connsiteY290" fmla="*/ 185196 h 677646"/>
              <a:gd name="connsiteX291" fmla="*/ 460702 w 897493"/>
              <a:gd name="connsiteY291" fmla="*/ 179167 h 677646"/>
              <a:gd name="connsiteX292" fmla="*/ 436492 w 897493"/>
              <a:gd name="connsiteY292" fmla="*/ 177102 h 677646"/>
              <a:gd name="connsiteX293" fmla="*/ 406160 w 897493"/>
              <a:gd name="connsiteY293" fmla="*/ 234269 h 677646"/>
              <a:gd name="connsiteX294" fmla="*/ 413138 w 897493"/>
              <a:gd name="connsiteY294" fmla="*/ 241079 h 677646"/>
              <a:gd name="connsiteX295" fmla="*/ 419000 w 897493"/>
              <a:gd name="connsiteY295" fmla="*/ 235478 h 677646"/>
              <a:gd name="connsiteX296" fmla="*/ 438018 w 897493"/>
              <a:gd name="connsiteY296" fmla="*/ 180321 h 677646"/>
              <a:gd name="connsiteX297" fmla="*/ 436492 w 897493"/>
              <a:gd name="connsiteY297" fmla="*/ 177102 h 677646"/>
              <a:gd name="connsiteX298" fmla="*/ 447062 w 897493"/>
              <a:gd name="connsiteY298" fmla="*/ 137818 h 677646"/>
              <a:gd name="connsiteX299" fmla="*/ 450189 w 897493"/>
              <a:gd name="connsiteY299" fmla="*/ 137818 h 677646"/>
              <a:gd name="connsiteX300" fmla="*/ 450189 w 897493"/>
              <a:gd name="connsiteY300" fmla="*/ 155329 h 677646"/>
              <a:gd name="connsiteX301" fmla="*/ 456627 w 897493"/>
              <a:gd name="connsiteY301" fmla="*/ 155329 h 677646"/>
              <a:gd name="connsiteX302" fmla="*/ 456627 w 897493"/>
              <a:gd name="connsiteY302" fmla="*/ 163536 h 677646"/>
              <a:gd name="connsiteX303" fmla="*/ 484336 w 897493"/>
              <a:gd name="connsiteY303" fmla="*/ 178349 h 677646"/>
              <a:gd name="connsiteX304" fmla="*/ 484336 w 897493"/>
              <a:gd name="connsiteY304" fmla="*/ 178404 h 677646"/>
              <a:gd name="connsiteX305" fmla="*/ 489584 w 897493"/>
              <a:gd name="connsiteY305" fmla="*/ 178944 h 677646"/>
              <a:gd name="connsiteX306" fmla="*/ 489435 w 897493"/>
              <a:gd name="connsiteY306" fmla="*/ 180470 h 677646"/>
              <a:gd name="connsiteX307" fmla="*/ 484373 w 897493"/>
              <a:gd name="connsiteY307" fmla="*/ 179949 h 677646"/>
              <a:gd name="connsiteX308" fmla="*/ 472370 w 897493"/>
              <a:gd name="connsiteY308" fmla="*/ 187150 h 677646"/>
              <a:gd name="connsiteX309" fmla="*/ 466434 w 897493"/>
              <a:gd name="connsiteY309" fmla="*/ 186127 h 677646"/>
              <a:gd name="connsiteX310" fmla="*/ 490384 w 897493"/>
              <a:gd name="connsiteY310" fmla="*/ 234194 h 677646"/>
              <a:gd name="connsiteX311" fmla="*/ 495669 w 897493"/>
              <a:gd name="connsiteY311" fmla="*/ 204029 h 677646"/>
              <a:gd name="connsiteX312" fmla="*/ 492133 w 897493"/>
              <a:gd name="connsiteY312" fmla="*/ 203694 h 677646"/>
              <a:gd name="connsiteX313" fmla="*/ 489974 w 897493"/>
              <a:gd name="connsiteY313" fmla="*/ 202614 h 677646"/>
              <a:gd name="connsiteX314" fmla="*/ 499260 w 897493"/>
              <a:gd name="connsiteY314" fmla="*/ 196045 h 677646"/>
              <a:gd name="connsiteX315" fmla="*/ 504695 w 897493"/>
              <a:gd name="connsiteY315" fmla="*/ 193701 h 677646"/>
              <a:gd name="connsiteX316" fmla="*/ 507690 w 897493"/>
              <a:gd name="connsiteY316" fmla="*/ 194743 h 677646"/>
              <a:gd name="connsiteX317" fmla="*/ 511579 w 897493"/>
              <a:gd name="connsiteY317" fmla="*/ 194278 h 677646"/>
              <a:gd name="connsiteX318" fmla="*/ 515841 w 897493"/>
              <a:gd name="connsiteY318" fmla="*/ 195022 h 677646"/>
              <a:gd name="connsiteX319" fmla="*/ 515302 w 897493"/>
              <a:gd name="connsiteY319" fmla="*/ 197925 h 677646"/>
              <a:gd name="connsiteX320" fmla="*/ 516380 w 897493"/>
              <a:gd name="connsiteY320" fmla="*/ 200065 h 677646"/>
              <a:gd name="connsiteX321" fmla="*/ 516883 w 897493"/>
              <a:gd name="connsiteY321" fmla="*/ 200382 h 677646"/>
              <a:gd name="connsiteX322" fmla="*/ 515953 w 897493"/>
              <a:gd name="connsiteY322" fmla="*/ 202875 h 677646"/>
              <a:gd name="connsiteX323" fmla="*/ 515785 w 897493"/>
              <a:gd name="connsiteY323" fmla="*/ 202893 h 677646"/>
              <a:gd name="connsiteX324" fmla="*/ 513813 w 897493"/>
              <a:gd name="connsiteY324" fmla="*/ 202893 h 677646"/>
              <a:gd name="connsiteX325" fmla="*/ 512622 w 897493"/>
              <a:gd name="connsiteY325" fmla="*/ 207527 h 677646"/>
              <a:gd name="connsiteX326" fmla="*/ 505811 w 897493"/>
              <a:gd name="connsiteY326" fmla="*/ 209127 h 677646"/>
              <a:gd name="connsiteX327" fmla="*/ 504192 w 897493"/>
              <a:gd name="connsiteY327" fmla="*/ 244094 h 677646"/>
              <a:gd name="connsiteX328" fmla="*/ 481470 w 897493"/>
              <a:gd name="connsiteY328" fmla="*/ 264731 h 677646"/>
              <a:gd name="connsiteX329" fmla="*/ 487648 w 897493"/>
              <a:gd name="connsiteY329" fmla="*/ 267541 h 677646"/>
              <a:gd name="connsiteX330" fmla="*/ 487425 w 897493"/>
              <a:gd name="connsiteY330" fmla="*/ 276976 h 677646"/>
              <a:gd name="connsiteX331" fmla="*/ 479256 w 897493"/>
              <a:gd name="connsiteY331" fmla="*/ 278056 h 677646"/>
              <a:gd name="connsiteX332" fmla="*/ 466210 w 897493"/>
              <a:gd name="connsiteY332" fmla="*/ 275413 h 677646"/>
              <a:gd name="connsiteX333" fmla="*/ 464554 w 897493"/>
              <a:gd name="connsiteY333" fmla="*/ 277870 h 677646"/>
              <a:gd name="connsiteX334" fmla="*/ 458990 w 897493"/>
              <a:gd name="connsiteY334" fmla="*/ 279358 h 677646"/>
              <a:gd name="connsiteX335" fmla="*/ 441982 w 897493"/>
              <a:gd name="connsiteY335" fmla="*/ 275916 h 677646"/>
              <a:gd name="connsiteX336" fmla="*/ 441386 w 897493"/>
              <a:gd name="connsiteY336" fmla="*/ 277088 h 677646"/>
              <a:gd name="connsiteX337" fmla="*/ 435971 w 897493"/>
              <a:gd name="connsiteY337" fmla="*/ 279265 h 677646"/>
              <a:gd name="connsiteX338" fmla="*/ 409081 w 897493"/>
              <a:gd name="connsiteY338" fmla="*/ 273273 h 677646"/>
              <a:gd name="connsiteX339" fmla="*/ 405508 w 897493"/>
              <a:gd name="connsiteY339" fmla="*/ 266071 h 677646"/>
              <a:gd name="connsiteX340" fmla="*/ 409733 w 897493"/>
              <a:gd name="connsiteY340" fmla="*/ 260972 h 677646"/>
              <a:gd name="connsiteX341" fmla="*/ 407704 w 897493"/>
              <a:gd name="connsiteY341" fmla="*/ 259521 h 677646"/>
              <a:gd name="connsiteX342" fmla="*/ 392817 w 897493"/>
              <a:gd name="connsiteY342" fmla="*/ 227104 h 677646"/>
              <a:gd name="connsiteX343" fmla="*/ 392221 w 897493"/>
              <a:gd name="connsiteY343" fmla="*/ 217297 h 677646"/>
              <a:gd name="connsiteX344" fmla="*/ 390398 w 897493"/>
              <a:gd name="connsiteY344" fmla="*/ 207658 h 677646"/>
              <a:gd name="connsiteX345" fmla="*/ 385206 w 897493"/>
              <a:gd name="connsiteY345" fmla="*/ 208290 h 677646"/>
              <a:gd name="connsiteX346" fmla="*/ 383792 w 897493"/>
              <a:gd name="connsiteY346" fmla="*/ 203731 h 677646"/>
              <a:gd name="connsiteX347" fmla="*/ 380144 w 897493"/>
              <a:gd name="connsiteY347" fmla="*/ 202503 h 677646"/>
              <a:gd name="connsiteX348" fmla="*/ 382079 w 897493"/>
              <a:gd name="connsiteY348" fmla="*/ 200326 h 677646"/>
              <a:gd name="connsiteX349" fmla="*/ 381856 w 897493"/>
              <a:gd name="connsiteY349" fmla="*/ 198390 h 677646"/>
              <a:gd name="connsiteX350" fmla="*/ 383140 w 897493"/>
              <a:gd name="connsiteY350" fmla="*/ 195133 h 677646"/>
              <a:gd name="connsiteX351" fmla="*/ 389467 w 897493"/>
              <a:gd name="connsiteY351" fmla="*/ 195394 h 677646"/>
              <a:gd name="connsiteX352" fmla="*/ 393059 w 897493"/>
              <a:gd name="connsiteY352" fmla="*/ 194147 h 677646"/>
              <a:gd name="connsiteX353" fmla="*/ 398586 w 897493"/>
              <a:gd name="connsiteY353" fmla="*/ 196566 h 677646"/>
              <a:gd name="connsiteX354" fmla="*/ 407667 w 897493"/>
              <a:gd name="connsiteY354" fmla="*/ 202224 h 677646"/>
              <a:gd name="connsiteX355" fmla="*/ 404950 w 897493"/>
              <a:gd name="connsiteY355" fmla="*/ 203657 h 677646"/>
              <a:gd name="connsiteX356" fmla="*/ 402065 w 897493"/>
              <a:gd name="connsiteY356" fmla="*/ 204029 h 677646"/>
              <a:gd name="connsiteX357" fmla="*/ 405527 w 897493"/>
              <a:gd name="connsiteY357" fmla="*/ 233078 h 677646"/>
              <a:gd name="connsiteX358" fmla="*/ 434166 w 897493"/>
              <a:gd name="connsiteY358" fmla="*/ 179093 h 677646"/>
              <a:gd name="connsiteX359" fmla="*/ 422703 w 897493"/>
              <a:gd name="connsiteY359" fmla="*/ 182945 h 677646"/>
              <a:gd name="connsiteX360" fmla="*/ 409919 w 897493"/>
              <a:gd name="connsiteY360" fmla="*/ 172301 h 677646"/>
              <a:gd name="connsiteX361" fmla="*/ 406252 w 897493"/>
              <a:gd name="connsiteY361" fmla="*/ 171910 h 677646"/>
              <a:gd name="connsiteX362" fmla="*/ 406420 w 897493"/>
              <a:gd name="connsiteY362" fmla="*/ 170383 h 677646"/>
              <a:gd name="connsiteX363" fmla="*/ 411668 w 897493"/>
              <a:gd name="connsiteY363" fmla="*/ 170923 h 677646"/>
              <a:gd name="connsiteX364" fmla="*/ 441293 w 897493"/>
              <a:gd name="connsiteY364" fmla="*/ 163536 h 677646"/>
              <a:gd name="connsiteX365" fmla="*/ 441293 w 897493"/>
              <a:gd name="connsiteY365" fmla="*/ 155329 h 677646"/>
              <a:gd name="connsiteX366" fmla="*/ 447062 w 897493"/>
              <a:gd name="connsiteY366" fmla="*/ 155329 h 677646"/>
              <a:gd name="connsiteX367" fmla="*/ 447062 w 897493"/>
              <a:gd name="connsiteY367" fmla="*/ 152835 h 677646"/>
              <a:gd name="connsiteX368" fmla="*/ 430817 w 897493"/>
              <a:gd name="connsiteY368" fmla="*/ 149784 h 677646"/>
              <a:gd name="connsiteX369" fmla="*/ 410607 w 897493"/>
              <a:gd name="connsiteY369" fmla="*/ 149355 h 677646"/>
              <a:gd name="connsiteX370" fmla="*/ 421643 w 897493"/>
              <a:gd name="connsiteY370" fmla="*/ 143903 h 677646"/>
              <a:gd name="connsiteX371" fmla="*/ 447062 w 897493"/>
              <a:gd name="connsiteY371" fmla="*/ 142005 h 677646"/>
              <a:gd name="connsiteX372" fmla="*/ 418758 w 897493"/>
              <a:gd name="connsiteY372" fmla="*/ 85397 h 677646"/>
              <a:gd name="connsiteX373" fmla="*/ 418796 w 897493"/>
              <a:gd name="connsiteY373" fmla="*/ 85452 h 677646"/>
              <a:gd name="connsiteX374" fmla="*/ 418749 w 897493"/>
              <a:gd name="connsiteY374" fmla="*/ 85423 h 677646"/>
              <a:gd name="connsiteX375" fmla="*/ 356362 w 897493"/>
              <a:gd name="connsiteY375" fmla="*/ 69430 h 677646"/>
              <a:gd name="connsiteX376" fmla="*/ 352678 w 897493"/>
              <a:gd name="connsiteY376" fmla="*/ 70323 h 677646"/>
              <a:gd name="connsiteX377" fmla="*/ 353143 w 897493"/>
              <a:gd name="connsiteY377" fmla="*/ 124736 h 677646"/>
              <a:gd name="connsiteX378" fmla="*/ 355823 w 897493"/>
              <a:gd name="connsiteY378" fmla="*/ 126299 h 677646"/>
              <a:gd name="connsiteX379" fmla="*/ 360754 w 897493"/>
              <a:gd name="connsiteY379" fmla="*/ 124345 h 677646"/>
              <a:gd name="connsiteX380" fmla="*/ 364755 w 897493"/>
              <a:gd name="connsiteY380" fmla="*/ 125555 h 677646"/>
              <a:gd name="connsiteX381" fmla="*/ 364736 w 897493"/>
              <a:gd name="connsiteY381" fmla="*/ 125574 h 677646"/>
              <a:gd name="connsiteX382" fmla="*/ 367528 w 897493"/>
              <a:gd name="connsiteY382" fmla="*/ 123470 h 677646"/>
              <a:gd name="connsiteX383" fmla="*/ 344583 w 897493"/>
              <a:gd name="connsiteY383" fmla="*/ 69002 h 677646"/>
              <a:gd name="connsiteX384" fmla="*/ 333604 w 897493"/>
              <a:gd name="connsiteY384" fmla="*/ 122689 h 677646"/>
              <a:gd name="connsiteX385" fmla="*/ 336823 w 897493"/>
              <a:gd name="connsiteY385" fmla="*/ 124866 h 677646"/>
              <a:gd name="connsiteX386" fmla="*/ 340842 w 897493"/>
              <a:gd name="connsiteY386" fmla="*/ 123638 h 677646"/>
              <a:gd name="connsiteX387" fmla="*/ 346221 w 897493"/>
              <a:gd name="connsiteY387" fmla="*/ 126076 h 677646"/>
              <a:gd name="connsiteX388" fmla="*/ 348640 w 897493"/>
              <a:gd name="connsiteY388" fmla="*/ 124736 h 677646"/>
              <a:gd name="connsiteX389" fmla="*/ 348640 w 897493"/>
              <a:gd name="connsiteY389" fmla="*/ 70342 h 677646"/>
              <a:gd name="connsiteX390" fmla="*/ 344583 w 897493"/>
              <a:gd name="connsiteY390" fmla="*/ 69002 h 677646"/>
              <a:gd name="connsiteX391" fmla="*/ 360214 w 897493"/>
              <a:gd name="connsiteY391" fmla="*/ 67104 h 677646"/>
              <a:gd name="connsiteX392" fmla="*/ 357405 w 897493"/>
              <a:gd name="connsiteY392" fmla="*/ 68965 h 677646"/>
              <a:gd name="connsiteX393" fmla="*/ 368607 w 897493"/>
              <a:gd name="connsiteY393" fmla="*/ 123117 h 677646"/>
              <a:gd name="connsiteX394" fmla="*/ 370319 w 897493"/>
              <a:gd name="connsiteY394" fmla="*/ 122894 h 677646"/>
              <a:gd name="connsiteX395" fmla="*/ 373767 w 897493"/>
              <a:gd name="connsiteY395" fmla="*/ 123783 h 677646"/>
              <a:gd name="connsiteX396" fmla="*/ 373762 w 897493"/>
              <a:gd name="connsiteY396" fmla="*/ 123787 h 677646"/>
              <a:gd name="connsiteX397" fmla="*/ 373780 w 897493"/>
              <a:gd name="connsiteY397" fmla="*/ 123787 h 677646"/>
              <a:gd name="connsiteX398" fmla="*/ 373767 w 897493"/>
              <a:gd name="connsiteY398" fmla="*/ 123783 h 677646"/>
              <a:gd name="connsiteX399" fmla="*/ 378786 w 897493"/>
              <a:gd name="connsiteY399" fmla="*/ 120958 h 677646"/>
              <a:gd name="connsiteX400" fmla="*/ 340786 w 897493"/>
              <a:gd name="connsiteY400" fmla="*/ 66359 h 677646"/>
              <a:gd name="connsiteX401" fmla="*/ 322122 w 897493"/>
              <a:gd name="connsiteY401" fmla="*/ 120493 h 677646"/>
              <a:gd name="connsiteX402" fmla="*/ 327556 w 897493"/>
              <a:gd name="connsiteY402" fmla="*/ 123340 h 677646"/>
              <a:gd name="connsiteX403" fmla="*/ 331333 w 897493"/>
              <a:gd name="connsiteY403" fmla="*/ 122298 h 677646"/>
              <a:gd name="connsiteX404" fmla="*/ 331333 w 897493"/>
              <a:gd name="connsiteY404" fmla="*/ 122279 h 677646"/>
              <a:gd name="connsiteX405" fmla="*/ 332524 w 897493"/>
              <a:gd name="connsiteY405" fmla="*/ 122391 h 677646"/>
              <a:gd name="connsiteX406" fmla="*/ 343559 w 897493"/>
              <a:gd name="connsiteY406" fmla="*/ 68444 h 677646"/>
              <a:gd name="connsiteX407" fmla="*/ 340786 w 897493"/>
              <a:gd name="connsiteY407" fmla="*/ 66359 h 677646"/>
              <a:gd name="connsiteX408" fmla="*/ 362615 w 897493"/>
              <a:gd name="connsiteY408" fmla="*/ 64238 h 677646"/>
              <a:gd name="connsiteX409" fmla="*/ 361126 w 897493"/>
              <a:gd name="connsiteY409" fmla="*/ 66229 h 677646"/>
              <a:gd name="connsiteX410" fmla="*/ 379977 w 897493"/>
              <a:gd name="connsiteY410" fmla="*/ 120940 h 677646"/>
              <a:gd name="connsiteX411" fmla="*/ 385578 w 897493"/>
              <a:gd name="connsiteY411" fmla="*/ 124308 h 677646"/>
              <a:gd name="connsiteX412" fmla="*/ 385578 w 897493"/>
              <a:gd name="connsiteY412" fmla="*/ 124289 h 677646"/>
              <a:gd name="connsiteX413" fmla="*/ 391515 w 897493"/>
              <a:gd name="connsiteY413" fmla="*/ 120177 h 677646"/>
              <a:gd name="connsiteX414" fmla="*/ 366634 w 897493"/>
              <a:gd name="connsiteY414" fmla="*/ 70249 h 677646"/>
              <a:gd name="connsiteX415" fmla="*/ 362615 w 897493"/>
              <a:gd name="connsiteY415" fmla="*/ 64238 h 677646"/>
              <a:gd name="connsiteX416" fmla="*/ 338405 w 897493"/>
              <a:gd name="connsiteY416" fmla="*/ 62191 h 677646"/>
              <a:gd name="connsiteX417" fmla="*/ 308072 w 897493"/>
              <a:gd name="connsiteY417" fmla="*/ 119358 h 677646"/>
              <a:gd name="connsiteX418" fmla="*/ 315051 w 897493"/>
              <a:gd name="connsiteY418" fmla="*/ 126150 h 677646"/>
              <a:gd name="connsiteX419" fmla="*/ 320931 w 897493"/>
              <a:gd name="connsiteY419" fmla="*/ 120567 h 677646"/>
              <a:gd name="connsiteX420" fmla="*/ 339949 w 897493"/>
              <a:gd name="connsiteY420" fmla="*/ 65410 h 677646"/>
              <a:gd name="connsiteX421" fmla="*/ 338405 w 897493"/>
              <a:gd name="connsiteY421" fmla="*/ 62191 h 677646"/>
              <a:gd name="connsiteX422" fmla="*/ 348938 w 897493"/>
              <a:gd name="connsiteY422" fmla="*/ 22870 h 677646"/>
              <a:gd name="connsiteX423" fmla="*/ 352064 w 897493"/>
              <a:gd name="connsiteY423" fmla="*/ 22870 h 677646"/>
              <a:gd name="connsiteX424" fmla="*/ 352064 w 897493"/>
              <a:gd name="connsiteY424" fmla="*/ 40437 h 677646"/>
              <a:gd name="connsiteX425" fmla="*/ 358502 w 897493"/>
              <a:gd name="connsiteY425" fmla="*/ 40437 h 677646"/>
              <a:gd name="connsiteX426" fmla="*/ 358502 w 897493"/>
              <a:gd name="connsiteY426" fmla="*/ 48625 h 677646"/>
              <a:gd name="connsiteX427" fmla="*/ 386211 w 897493"/>
              <a:gd name="connsiteY427" fmla="*/ 63456 h 677646"/>
              <a:gd name="connsiteX428" fmla="*/ 386211 w 897493"/>
              <a:gd name="connsiteY428" fmla="*/ 63494 h 677646"/>
              <a:gd name="connsiteX429" fmla="*/ 391459 w 897493"/>
              <a:gd name="connsiteY429" fmla="*/ 64033 h 677646"/>
              <a:gd name="connsiteX430" fmla="*/ 391310 w 897493"/>
              <a:gd name="connsiteY430" fmla="*/ 65560 h 677646"/>
              <a:gd name="connsiteX431" fmla="*/ 386267 w 897493"/>
              <a:gd name="connsiteY431" fmla="*/ 65038 h 677646"/>
              <a:gd name="connsiteX432" fmla="*/ 374264 w 897493"/>
              <a:gd name="connsiteY432" fmla="*/ 72240 h 677646"/>
              <a:gd name="connsiteX433" fmla="*/ 368328 w 897493"/>
              <a:gd name="connsiteY433" fmla="*/ 71216 h 677646"/>
              <a:gd name="connsiteX434" fmla="*/ 392278 w 897493"/>
              <a:gd name="connsiteY434" fmla="*/ 119284 h 677646"/>
              <a:gd name="connsiteX435" fmla="*/ 397563 w 897493"/>
              <a:gd name="connsiteY435" fmla="*/ 89099 h 677646"/>
              <a:gd name="connsiteX436" fmla="*/ 394027 w 897493"/>
              <a:gd name="connsiteY436" fmla="*/ 88784 h 677646"/>
              <a:gd name="connsiteX437" fmla="*/ 391887 w 897493"/>
              <a:gd name="connsiteY437" fmla="*/ 87704 h 677646"/>
              <a:gd name="connsiteX438" fmla="*/ 401173 w 897493"/>
              <a:gd name="connsiteY438" fmla="*/ 81135 h 677646"/>
              <a:gd name="connsiteX439" fmla="*/ 406606 w 897493"/>
              <a:gd name="connsiteY439" fmla="*/ 78790 h 677646"/>
              <a:gd name="connsiteX440" fmla="*/ 409603 w 897493"/>
              <a:gd name="connsiteY440" fmla="*/ 79814 h 677646"/>
              <a:gd name="connsiteX441" fmla="*/ 413492 w 897493"/>
              <a:gd name="connsiteY441" fmla="*/ 79349 h 677646"/>
              <a:gd name="connsiteX442" fmla="*/ 417753 w 897493"/>
              <a:gd name="connsiteY442" fmla="*/ 80093 h 677646"/>
              <a:gd name="connsiteX443" fmla="*/ 417214 w 897493"/>
              <a:gd name="connsiteY443" fmla="*/ 82996 h 677646"/>
              <a:gd name="connsiteX444" fmla="*/ 418293 w 897493"/>
              <a:gd name="connsiteY444" fmla="*/ 85136 h 677646"/>
              <a:gd name="connsiteX445" fmla="*/ 418749 w 897493"/>
              <a:gd name="connsiteY445" fmla="*/ 85423 h 677646"/>
              <a:gd name="connsiteX446" fmla="*/ 417846 w 897493"/>
              <a:gd name="connsiteY446" fmla="*/ 87890 h 677646"/>
              <a:gd name="connsiteX447" fmla="*/ 417679 w 897493"/>
              <a:gd name="connsiteY447" fmla="*/ 87909 h 677646"/>
              <a:gd name="connsiteX448" fmla="*/ 415707 w 897493"/>
              <a:gd name="connsiteY448" fmla="*/ 87909 h 677646"/>
              <a:gd name="connsiteX449" fmla="*/ 414497 w 897493"/>
              <a:gd name="connsiteY449" fmla="*/ 92542 h 677646"/>
              <a:gd name="connsiteX450" fmla="*/ 407686 w 897493"/>
              <a:gd name="connsiteY450" fmla="*/ 94143 h 677646"/>
              <a:gd name="connsiteX451" fmla="*/ 406067 w 897493"/>
              <a:gd name="connsiteY451" fmla="*/ 129109 h 677646"/>
              <a:gd name="connsiteX452" fmla="*/ 383345 w 897493"/>
              <a:gd name="connsiteY452" fmla="*/ 149747 h 677646"/>
              <a:gd name="connsiteX453" fmla="*/ 389524 w 897493"/>
              <a:gd name="connsiteY453" fmla="*/ 152538 h 677646"/>
              <a:gd name="connsiteX454" fmla="*/ 389300 w 897493"/>
              <a:gd name="connsiteY454" fmla="*/ 161991 h 677646"/>
              <a:gd name="connsiteX455" fmla="*/ 381131 w 897493"/>
              <a:gd name="connsiteY455" fmla="*/ 163071 h 677646"/>
              <a:gd name="connsiteX456" fmla="*/ 368104 w 897493"/>
              <a:gd name="connsiteY456" fmla="*/ 160428 h 677646"/>
              <a:gd name="connsiteX457" fmla="*/ 366448 w 897493"/>
              <a:gd name="connsiteY457" fmla="*/ 162885 h 677646"/>
              <a:gd name="connsiteX458" fmla="*/ 360884 w 897493"/>
              <a:gd name="connsiteY458" fmla="*/ 164391 h 677646"/>
              <a:gd name="connsiteX459" fmla="*/ 343875 w 897493"/>
              <a:gd name="connsiteY459" fmla="*/ 160931 h 677646"/>
              <a:gd name="connsiteX460" fmla="*/ 343299 w 897493"/>
              <a:gd name="connsiteY460" fmla="*/ 162103 h 677646"/>
              <a:gd name="connsiteX461" fmla="*/ 337865 w 897493"/>
              <a:gd name="connsiteY461" fmla="*/ 164280 h 677646"/>
              <a:gd name="connsiteX462" fmla="*/ 310975 w 897493"/>
              <a:gd name="connsiteY462" fmla="*/ 158270 h 677646"/>
              <a:gd name="connsiteX463" fmla="*/ 307402 w 897493"/>
              <a:gd name="connsiteY463" fmla="*/ 151067 h 677646"/>
              <a:gd name="connsiteX464" fmla="*/ 311608 w 897493"/>
              <a:gd name="connsiteY464" fmla="*/ 145969 h 677646"/>
              <a:gd name="connsiteX465" fmla="*/ 309598 w 897493"/>
              <a:gd name="connsiteY465" fmla="*/ 144518 h 677646"/>
              <a:gd name="connsiteX466" fmla="*/ 294692 w 897493"/>
              <a:gd name="connsiteY466" fmla="*/ 112100 h 677646"/>
              <a:gd name="connsiteX467" fmla="*/ 294097 w 897493"/>
              <a:gd name="connsiteY467" fmla="*/ 102312 h 677646"/>
              <a:gd name="connsiteX468" fmla="*/ 292273 w 897493"/>
              <a:gd name="connsiteY468" fmla="*/ 92673 h 677646"/>
              <a:gd name="connsiteX469" fmla="*/ 287081 w 897493"/>
              <a:gd name="connsiteY469" fmla="*/ 93305 h 677646"/>
              <a:gd name="connsiteX470" fmla="*/ 285667 w 897493"/>
              <a:gd name="connsiteY470" fmla="*/ 88765 h 677646"/>
              <a:gd name="connsiteX471" fmla="*/ 282019 w 897493"/>
              <a:gd name="connsiteY471" fmla="*/ 87537 h 677646"/>
              <a:gd name="connsiteX472" fmla="*/ 283955 w 897493"/>
              <a:gd name="connsiteY472" fmla="*/ 85359 h 677646"/>
              <a:gd name="connsiteX473" fmla="*/ 283713 w 897493"/>
              <a:gd name="connsiteY473" fmla="*/ 83424 h 677646"/>
              <a:gd name="connsiteX474" fmla="*/ 285016 w 897493"/>
              <a:gd name="connsiteY474" fmla="*/ 80149 h 677646"/>
              <a:gd name="connsiteX475" fmla="*/ 291342 w 897493"/>
              <a:gd name="connsiteY475" fmla="*/ 80428 h 677646"/>
              <a:gd name="connsiteX476" fmla="*/ 294916 w 897493"/>
              <a:gd name="connsiteY476" fmla="*/ 79162 h 677646"/>
              <a:gd name="connsiteX477" fmla="*/ 300461 w 897493"/>
              <a:gd name="connsiteY477" fmla="*/ 81600 h 677646"/>
              <a:gd name="connsiteX478" fmla="*/ 309523 w 897493"/>
              <a:gd name="connsiteY478" fmla="*/ 87257 h 677646"/>
              <a:gd name="connsiteX479" fmla="*/ 306826 w 897493"/>
              <a:gd name="connsiteY479" fmla="*/ 88709 h 677646"/>
              <a:gd name="connsiteX480" fmla="*/ 303940 w 897493"/>
              <a:gd name="connsiteY480" fmla="*/ 89063 h 677646"/>
              <a:gd name="connsiteX481" fmla="*/ 307402 w 897493"/>
              <a:gd name="connsiteY481" fmla="*/ 118111 h 677646"/>
              <a:gd name="connsiteX482" fmla="*/ 336041 w 897493"/>
              <a:gd name="connsiteY482" fmla="*/ 64127 h 677646"/>
              <a:gd name="connsiteX483" fmla="*/ 324578 w 897493"/>
              <a:gd name="connsiteY483" fmla="*/ 67979 h 677646"/>
              <a:gd name="connsiteX484" fmla="*/ 311794 w 897493"/>
              <a:gd name="connsiteY484" fmla="*/ 57334 h 677646"/>
              <a:gd name="connsiteX485" fmla="*/ 308146 w 897493"/>
              <a:gd name="connsiteY485" fmla="*/ 56962 h 677646"/>
              <a:gd name="connsiteX486" fmla="*/ 308295 w 897493"/>
              <a:gd name="connsiteY486" fmla="*/ 55436 h 677646"/>
              <a:gd name="connsiteX487" fmla="*/ 313543 w 897493"/>
              <a:gd name="connsiteY487" fmla="*/ 55976 h 677646"/>
              <a:gd name="connsiteX488" fmla="*/ 343168 w 897493"/>
              <a:gd name="connsiteY488" fmla="*/ 48588 h 677646"/>
              <a:gd name="connsiteX489" fmla="*/ 343168 w 897493"/>
              <a:gd name="connsiteY489" fmla="*/ 40382 h 677646"/>
              <a:gd name="connsiteX490" fmla="*/ 348938 w 897493"/>
              <a:gd name="connsiteY490" fmla="*/ 40382 h 677646"/>
              <a:gd name="connsiteX491" fmla="*/ 348938 w 897493"/>
              <a:gd name="connsiteY491" fmla="*/ 37888 h 677646"/>
              <a:gd name="connsiteX492" fmla="*/ 332673 w 897493"/>
              <a:gd name="connsiteY492" fmla="*/ 34836 h 677646"/>
              <a:gd name="connsiteX493" fmla="*/ 312464 w 897493"/>
              <a:gd name="connsiteY493" fmla="*/ 34426 h 677646"/>
              <a:gd name="connsiteX494" fmla="*/ 323518 w 897493"/>
              <a:gd name="connsiteY494" fmla="*/ 28956 h 677646"/>
              <a:gd name="connsiteX495" fmla="*/ 348938 w 897493"/>
              <a:gd name="connsiteY495" fmla="*/ 27058 h 677646"/>
              <a:gd name="connsiteX496" fmla="*/ 269402 w 897493"/>
              <a:gd name="connsiteY496" fmla="*/ 12096 h 677646"/>
              <a:gd name="connsiteX497" fmla="*/ 269402 w 897493"/>
              <a:gd name="connsiteY497" fmla="*/ 159181 h 677646"/>
              <a:gd name="connsiteX498" fmla="*/ 505216 w 897493"/>
              <a:gd name="connsiteY498" fmla="*/ 435711 h 677646"/>
              <a:gd name="connsiteX499" fmla="*/ 583913 w 897493"/>
              <a:gd name="connsiteY499" fmla="*/ 418796 h 677646"/>
              <a:gd name="connsiteX500" fmla="*/ 589626 w 897493"/>
              <a:gd name="connsiteY500" fmla="*/ 417567 h 677646"/>
              <a:gd name="connsiteX501" fmla="*/ 590780 w 897493"/>
              <a:gd name="connsiteY501" fmla="*/ 417325 h 677646"/>
              <a:gd name="connsiteX502" fmla="*/ 590910 w 897493"/>
              <a:gd name="connsiteY502" fmla="*/ 417269 h 677646"/>
              <a:gd name="connsiteX503" fmla="*/ 591040 w 897493"/>
              <a:gd name="connsiteY503" fmla="*/ 417269 h 677646"/>
              <a:gd name="connsiteX504" fmla="*/ 622285 w 897493"/>
              <a:gd name="connsiteY504" fmla="*/ 397972 h 677646"/>
              <a:gd name="connsiteX505" fmla="*/ 628017 w 897493"/>
              <a:gd name="connsiteY505" fmla="*/ 368142 h 677646"/>
              <a:gd name="connsiteX506" fmla="*/ 628017 w 897493"/>
              <a:gd name="connsiteY506" fmla="*/ 276102 h 677646"/>
              <a:gd name="connsiteX507" fmla="*/ 402494 w 897493"/>
              <a:gd name="connsiteY507" fmla="*/ 12096 h 677646"/>
              <a:gd name="connsiteX508" fmla="*/ 257307 w 897493"/>
              <a:gd name="connsiteY508" fmla="*/ 0 h 677646"/>
              <a:gd name="connsiteX509" fmla="*/ 640131 w 897493"/>
              <a:gd name="connsiteY509" fmla="*/ 0 h 677646"/>
              <a:gd name="connsiteX510" fmla="*/ 640131 w 897493"/>
              <a:gd name="connsiteY510" fmla="*/ 367993 h 677646"/>
              <a:gd name="connsiteX511" fmla="*/ 632855 w 897493"/>
              <a:gd name="connsiteY511" fmla="*/ 403890 h 677646"/>
              <a:gd name="connsiteX512" fmla="*/ 593329 w 897493"/>
              <a:gd name="connsiteY512" fmla="*/ 429161 h 677646"/>
              <a:gd name="connsiteX513" fmla="*/ 592176 w 897493"/>
              <a:gd name="connsiteY513" fmla="*/ 429403 h 677646"/>
              <a:gd name="connsiteX514" fmla="*/ 484653 w 897493"/>
              <a:gd name="connsiteY514" fmla="*/ 452683 h 677646"/>
              <a:gd name="connsiteX515" fmla="*/ 454822 w 897493"/>
              <a:gd name="connsiteY515" fmla="*/ 468389 h 677646"/>
              <a:gd name="connsiteX516" fmla="*/ 448942 w 897493"/>
              <a:gd name="connsiteY516" fmla="*/ 474641 h 677646"/>
              <a:gd name="connsiteX517" fmla="*/ 443490 w 897493"/>
              <a:gd name="connsiteY517" fmla="*/ 468872 h 677646"/>
              <a:gd name="connsiteX518" fmla="*/ 413287 w 897493"/>
              <a:gd name="connsiteY518" fmla="*/ 452739 h 677646"/>
              <a:gd name="connsiteX519" fmla="*/ 304685 w 897493"/>
              <a:gd name="connsiteY519" fmla="*/ 429347 h 677646"/>
              <a:gd name="connsiteX520" fmla="*/ 302005 w 897493"/>
              <a:gd name="connsiteY520" fmla="*/ 428752 h 677646"/>
              <a:gd name="connsiteX521" fmla="*/ 265402 w 897493"/>
              <a:gd name="connsiteY521" fmla="*/ 405863 h 677646"/>
              <a:gd name="connsiteX522" fmla="*/ 265420 w 897493"/>
              <a:gd name="connsiteY522" fmla="*/ 405863 h 677646"/>
              <a:gd name="connsiteX523" fmla="*/ 264118 w 897493"/>
              <a:gd name="connsiteY523" fmla="*/ 403480 h 677646"/>
              <a:gd name="connsiteX524" fmla="*/ 257307 w 897493"/>
              <a:gd name="connsiteY524" fmla="*/ 368310 h 677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</a:cxnLst>
            <a:rect l="l" t="t" r="r" b="b"/>
            <a:pathLst>
              <a:path w="897493" h="677646">
                <a:moveTo>
                  <a:pt x="849314" y="585048"/>
                </a:moveTo>
                <a:cubicBezTo>
                  <a:pt x="830594" y="585048"/>
                  <a:pt x="821178" y="600717"/>
                  <a:pt x="821178" y="622061"/>
                </a:cubicBezTo>
                <a:cubicBezTo>
                  <a:pt x="821178" y="643406"/>
                  <a:pt x="830817" y="659689"/>
                  <a:pt x="849314" y="659689"/>
                </a:cubicBezTo>
                <a:cubicBezTo>
                  <a:pt x="867197" y="659689"/>
                  <a:pt x="877116" y="644318"/>
                  <a:pt x="877116" y="622061"/>
                </a:cubicBezTo>
                <a:cubicBezTo>
                  <a:pt x="877116" y="599805"/>
                  <a:pt x="868035" y="585048"/>
                  <a:pt x="849314" y="585048"/>
                </a:cubicBezTo>
                <a:close/>
                <a:moveTo>
                  <a:pt x="165658" y="584769"/>
                </a:moveTo>
                <a:cubicBezTo>
                  <a:pt x="146044" y="584769"/>
                  <a:pt x="136888" y="602020"/>
                  <a:pt x="136888" y="622471"/>
                </a:cubicBezTo>
                <a:cubicBezTo>
                  <a:pt x="136888" y="642922"/>
                  <a:pt x="146192" y="660043"/>
                  <a:pt x="165658" y="660043"/>
                </a:cubicBezTo>
                <a:cubicBezTo>
                  <a:pt x="185122" y="660043"/>
                  <a:pt x="194278" y="642922"/>
                  <a:pt x="194278" y="622471"/>
                </a:cubicBezTo>
                <a:cubicBezTo>
                  <a:pt x="194278" y="602094"/>
                  <a:pt x="185271" y="584769"/>
                  <a:pt x="165658" y="584769"/>
                </a:cubicBezTo>
                <a:close/>
                <a:moveTo>
                  <a:pt x="363173" y="584546"/>
                </a:moveTo>
                <a:cubicBezTo>
                  <a:pt x="346332" y="584546"/>
                  <a:pt x="335390" y="597647"/>
                  <a:pt x="334552" y="612757"/>
                </a:cubicBezTo>
                <a:lnTo>
                  <a:pt x="389858" y="612757"/>
                </a:lnTo>
                <a:cubicBezTo>
                  <a:pt x="389783" y="596474"/>
                  <a:pt x="380014" y="584546"/>
                  <a:pt x="363173" y="584546"/>
                </a:cubicBezTo>
                <a:close/>
                <a:moveTo>
                  <a:pt x="590408" y="568802"/>
                </a:moveTo>
                <a:lnTo>
                  <a:pt x="611138" y="568802"/>
                </a:lnTo>
                <a:lnTo>
                  <a:pt x="611138" y="634027"/>
                </a:lnTo>
                <a:cubicBezTo>
                  <a:pt x="611138" y="648524"/>
                  <a:pt x="620015" y="657809"/>
                  <a:pt x="632836" y="657809"/>
                </a:cubicBezTo>
                <a:cubicBezTo>
                  <a:pt x="644486" y="657809"/>
                  <a:pt x="657940" y="649212"/>
                  <a:pt x="657865" y="631124"/>
                </a:cubicBezTo>
                <a:lnTo>
                  <a:pt x="657865" y="568821"/>
                </a:lnTo>
                <a:lnTo>
                  <a:pt x="678652" y="568821"/>
                </a:lnTo>
                <a:lnTo>
                  <a:pt x="678652" y="675283"/>
                </a:lnTo>
                <a:lnTo>
                  <a:pt x="658275" y="675283"/>
                </a:lnTo>
                <a:lnTo>
                  <a:pt x="658275" y="656841"/>
                </a:lnTo>
                <a:lnTo>
                  <a:pt x="657158" y="656841"/>
                </a:lnTo>
                <a:cubicBezTo>
                  <a:pt x="652227" y="668211"/>
                  <a:pt x="641341" y="676660"/>
                  <a:pt x="625337" y="676660"/>
                </a:cubicBezTo>
                <a:cubicBezTo>
                  <a:pt x="604885" y="676660"/>
                  <a:pt x="590408" y="662927"/>
                  <a:pt x="590408" y="636520"/>
                </a:cubicBezTo>
                <a:close/>
                <a:moveTo>
                  <a:pt x="363043" y="567444"/>
                </a:moveTo>
                <a:cubicBezTo>
                  <a:pt x="387160" y="567444"/>
                  <a:pt x="410179" y="582480"/>
                  <a:pt x="410179" y="620945"/>
                </a:cubicBezTo>
                <a:lnTo>
                  <a:pt x="410179" y="628296"/>
                </a:lnTo>
                <a:lnTo>
                  <a:pt x="334497" y="628296"/>
                </a:lnTo>
                <a:cubicBezTo>
                  <a:pt x="335054" y="648822"/>
                  <a:pt x="346983" y="660322"/>
                  <a:pt x="364718" y="660322"/>
                </a:cubicBezTo>
                <a:cubicBezTo>
                  <a:pt x="376497" y="660322"/>
                  <a:pt x="385504" y="655186"/>
                  <a:pt x="389244" y="645137"/>
                </a:cubicBezTo>
                <a:lnTo>
                  <a:pt x="408858" y="648672"/>
                </a:lnTo>
                <a:cubicBezTo>
                  <a:pt x="404131" y="665998"/>
                  <a:pt x="387718" y="677442"/>
                  <a:pt x="364494" y="677442"/>
                </a:cubicBezTo>
                <a:cubicBezTo>
                  <a:pt x="333082" y="677442"/>
                  <a:pt x="313822" y="655465"/>
                  <a:pt x="313822" y="622751"/>
                </a:cubicBezTo>
                <a:cubicBezTo>
                  <a:pt x="313822" y="590036"/>
                  <a:pt x="333380" y="567444"/>
                  <a:pt x="363043" y="567444"/>
                </a:cubicBezTo>
                <a:close/>
                <a:moveTo>
                  <a:pt x="165583" y="567444"/>
                </a:moveTo>
                <a:cubicBezTo>
                  <a:pt x="195599" y="567444"/>
                  <a:pt x="215213" y="589626"/>
                  <a:pt x="215213" y="622545"/>
                </a:cubicBezTo>
                <a:cubicBezTo>
                  <a:pt x="215213" y="655465"/>
                  <a:pt x="195599" y="677442"/>
                  <a:pt x="165583" y="677442"/>
                </a:cubicBezTo>
                <a:cubicBezTo>
                  <a:pt x="135567" y="677442"/>
                  <a:pt x="115953" y="655465"/>
                  <a:pt x="115953" y="622545"/>
                </a:cubicBezTo>
                <a:cubicBezTo>
                  <a:pt x="115953" y="589421"/>
                  <a:pt x="135567" y="567444"/>
                  <a:pt x="165583" y="567444"/>
                </a:cubicBezTo>
                <a:close/>
                <a:moveTo>
                  <a:pt x="844886" y="567426"/>
                </a:moveTo>
                <a:cubicBezTo>
                  <a:pt x="864704" y="567426"/>
                  <a:pt x="871776" y="579484"/>
                  <a:pt x="875516" y="586072"/>
                </a:cubicBezTo>
                <a:lnTo>
                  <a:pt x="876763" y="586072"/>
                </a:lnTo>
                <a:lnTo>
                  <a:pt x="876763" y="568821"/>
                </a:lnTo>
                <a:lnTo>
                  <a:pt x="897493" y="568821"/>
                </a:lnTo>
                <a:lnTo>
                  <a:pt x="897493" y="675265"/>
                </a:lnTo>
                <a:lnTo>
                  <a:pt x="877247" y="675265"/>
                </a:lnTo>
                <a:lnTo>
                  <a:pt x="877247" y="658703"/>
                </a:lnTo>
                <a:lnTo>
                  <a:pt x="875516" y="658703"/>
                </a:lnTo>
                <a:cubicBezTo>
                  <a:pt x="871776" y="665495"/>
                  <a:pt x="864146" y="677349"/>
                  <a:pt x="844737" y="677349"/>
                </a:cubicBezTo>
                <a:cubicBezTo>
                  <a:pt x="818889" y="677349"/>
                  <a:pt x="800243" y="656767"/>
                  <a:pt x="800243" y="622248"/>
                </a:cubicBezTo>
                <a:cubicBezTo>
                  <a:pt x="800243" y="587728"/>
                  <a:pt x="819168" y="567426"/>
                  <a:pt x="844886" y="567426"/>
                </a:cubicBezTo>
                <a:close/>
                <a:moveTo>
                  <a:pt x="749868" y="567426"/>
                </a:moveTo>
                <a:cubicBezTo>
                  <a:pt x="771640" y="567426"/>
                  <a:pt x="786118" y="581234"/>
                  <a:pt x="786118" y="607565"/>
                </a:cubicBezTo>
                <a:lnTo>
                  <a:pt x="786118" y="675283"/>
                </a:lnTo>
                <a:lnTo>
                  <a:pt x="765388" y="675283"/>
                </a:lnTo>
                <a:lnTo>
                  <a:pt x="765388" y="610059"/>
                </a:lnTo>
                <a:cubicBezTo>
                  <a:pt x="765388" y="594595"/>
                  <a:pt x="757199" y="585383"/>
                  <a:pt x="742796" y="585383"/>
                </a:cubicBezTo>
                <a:cubicBezTo>
                  <a:pt x="728393" y="585383"/>
                  <a:pt x="717990" y="595079"/>
                  <a:pt x="717990" y="612069"/>
                </a:cubicBezTo>
                <a:lnTo>
                  <a:pt x="717990" y="675283"/>
                </a:lnTo>
                <a:lnTo>
                  <a:pt x="697260" y="675283"/>
                </a:lnTo>
                <a:lnTo>
                  <a:pt x="697260" y="568821"/>
                </a:lnTo>
                <a:lnTo>
                  <a:pt x="717153" y="568821"/>
                </a:lnTo>
                <a:lnTo>
                  <a:pt x="717153" y="586147"/>
                </a:lnTo>
                <a:lnTo>
                  <a:pt x="718474" y="586147"/>
                </a:lnTo>
                <a:cubicBezTo>
                  <a:pt x="723387" y="574850"/>
                  <a:pt x="733864" y="567426"/>
                  <a:pt x="749868" y="567426"/>
                </a:cubicBezTo>
                <a:close/>
                <a:moveTo>
                  <a:pt x="476855" y="567426"/>
                </a:moveTo>
                <a:cubicBezTo>
                  <a:pt x="498628" y="567426"/>
                  <a:pt x="513106" y="581234"/>
                  <a:pt x="513106" y="607565"/>
                </a:cubicBezTo>
                <a:lnTo>
                  <a:pt x="513106" y="675283"/>
                </a:lnTo>
                <a:lnTo>
                  <a:pt x="492375" y="675283"/>
                </a:lnTo>
                <a:lnTo>
                  <a:pt x="492375" y="610059"/>
                </a:lnTo>
                <a:cubicBezTo>
                  <a:pt x="492375" y="594595"/>
                  <a:pt x="484187" y="585383"/>
                  <a:pt x="469784" y="585383"/>
                </a:cubicBezTo>
                <a:cubicBezTo>
                  <a:pt x="455380" y="585383"/>
                  <a:pt x="444978" y="595079"/>
                  <a:pt x="444978" y="612069"/>
                </a:cubicBezTo>
                <a:lnTo>
                  <a:pt x="444978" y="675283"/>
                </a:lnTo>
                <a:lnTo>
                  <a:pt x="424248" y="675283"/>
                </a:lnTo>
                <a:lnTo>
                  <a:pt x="424248" y="568821"/>
                </a:lnTo>
                <a:lnTo>
                  <a:pt x="444141" y="568821"/>
                </a:lnTo>
                <a:lnTo>
                  <a:pt x="444141" y="586147"/>
                </a:lnTo>
                <a:lnTo>
                  <a:pt x="445462" y="586147"/>
                </a:lnTo>
                <a:cubicBezTo>
                  <a:pt x="450375" y="574850"/>
                  <a:pt x="460852" y="567426"/>
                  <a:pt x="476855" y="567426"/>
                </a:cubicBezTo>
                <a:close/>
                <a:moveTo>
                  <a:pt x="535139" y="543308"/>
                </a:moveTo>
                <a:lnTo>
                  <a:pt x="555869" y="543308"/>
                </a:lnTo>
                <a:lnTo>
                  <a:pt x="555869" y="568821"/>
                </a:lnTo>
                <a:lnTo>
                  <a:pt x="577697" y="568821"/>
                </a:lnTo>
                <a:lnTo>
                  <a:pt x="577697" y="585457"/>
                </a:lnTo>
                <a:lnTo>
                  <a:pt x="555869" y="585457"/>
                </a:lnTo>
                <a:lnTo>
                  <a:pt x="555869" y="644020"/>
                </a:lnTo>
                <a:cubicBezTo>
                  <a:pt x="555869" y="656022"/>
                  <a:pt x="561898" y="658237"/>
                  <a:pt x="568616" y="658237"/>
                </a:cubicBezTo>
                <a:cubicBezTo>
                  <a:pt x="571947" y="658237"/>
                  <a:pt x="574515" y="657623"/>
                  <a:pt x="575892" y="657344"/>
                </a:cubicBezTo>
                <a:lnTo>
                  <a:pt x="579633" y="674464"/>
                </a:lnTo>
                <a:cubicBezTo>
                  <a:pt x="577195" y="675358"/>
                  <a:pt x="572766" y="676604"/>
                  <a:pt x="566178" y="676679"/>
                </a:cubicBezTo>
                <a:lnTo>
                  <a:pt x="566197" y="676660"/>
                </a:lnTo>
                <a:cubicBezTo>
                  <a:pt x="549840" y="677014"/>
                  <a:pt x="535064" y="667653"/>
                  <a:pt x="535139" y="648318"/>
                </a:cubicBezTo>
                <a:lnTo>
                  <a:pt x="535139" y="585457"/>
                </a:lnTo>
                <a:lnTo>
                  <a:pt x="519544" y="585457"/>
                </a:lnTo>
                <a:lnTo>
                  <a:pt x="519544" y="568821"/>
                </a:lnTo>
                <a:lnTo>
                  <a:pt x="535139" y="568821"/>
                </a:lnTo>
                <a:close/>
                <a:moveTo>
                  <a:pt x="275115" y="533315"/>
                </a:moveTo>
                <a:lnTo>
                  <a:pt x="295845" y="533315"/>
                </a:lnTo>
                <a:lnTo>
                  <a:pt x="295845" y="646160"/>
                </a:lnTo>
                <a:cubicBezTo>
                  <a:pt x="295845" y="655316"/>
                  <a:pt x="297707" y="658777"/>
                  <a:pt x="304368" y="658573"/>
                </a:cubicBezTo>
                <a:cubicBezTo>
                  <a:pt x="307978" y="658498"/>
                  <a:pt x="309430" y="658014"/>
                  <a:pt x="310881" y="657605"/>
                </a:cubicBezTo>
                <a:lnTo>
                  <a:pt x="314622" y="674167"/>
                </a:lnTo>
                <a:cubicBezTo>
                  <a:pt x="311700" y="675078"/>
                  <a:pt x="307271" y="675972"/>
                  <a:pt x="301726" y="676046"/>
                </a:cubicBezTo>
                <a:cubicBezTo>
                  <a:pt x="283787" y="676325"/>
                  <a:pt x="275115" y="667319"/>
                  <a:pt x="275115" y="650478"/>
                </a:cubicBezTo>
                <a:lnTo>
                  <a:pt x="275115" y="533334"/>
                </a:lnTo>
                <a:close/>
                <a:moveTo>
                  <a:pt x="228202" y="533315"/>
                </a:moveTo>
                <a:lnTo>
                  <a:pt x="248932" y="533315"/>
                </a:lnTo>
                <a:lnTo>
                  <a:pt x="248932" y="646160"/>
                </a:lnTo>
                <a:cubicBezTo>
                  <a:pt x="248932" y="655316"/>
                  <a:pt x="250793" y="658777"/>
                  <a:pt x="257455" y="658573"/>
                </a:cubicBezTo>
                <a:cubicBezTo>
                  <a:pt x="261065" y="658498"/>
                  <a:pt x="262517" y="658014"/>
                  <a:pt x="263968" y="657605"/>
                </a:cubicBezTo>
                <a:lnTo>
                  <a:pt x="267709" y="674167"/>
                </a:lnTo>
                <a:cubicBezTo>
                  <a:pt x="264787" y="675078"/>
                  <a:pt x="260358" y="675972"/>
                  <a:pt x="254813" y="676046"/>
                </a:cubicBezTo>
                <a:cubicBezTo>
                  <a:pt x="236874" y="676325"/>
                  <a:pt x="228202" y="667319"/>
                  <a:pt x="228202" y="650478"/>
                </a:cubicBezTo>
                <a:lnTo>
                  <a:pt x="228202" y="533334"/>
                </a:lnTo>
                <a:close/>
                <a:moveTo>
                  <a:pt x="54115" y="531398"/>
                </a:moveTo>
                <a:cubicBezTo>
                  <a:pt x="82959" y="531398"/>
                  <a:pt x="103038" y="547886"/>
                  <a:pt x="103671" y="570626"/>
                </a:cubicBezTo>
                <a:lnTo>
                  <a:pt x="83015" y="570626"/>
                </a:lnTo>
                <a:cubicBezTo>
                  <a:pt x="81489" y="557525"/>
                  <a:pt x="69914" y="549896"/>
                  <a:pt x="53631" y="549896"/>
                </a:cubicBezTo>
                <a:cubicBezTo>
                  <a:pt x="36158" y="549896"/>
                  <a:pt x="25141" y="558847"/>
                  <a:pt x="25141" y="570905"/>
                </a:cubicBezTo>
                <a:cubicBezTo>
                  <a:pt x="25085" y="584490"/>
                  <a:pt x="39842" y="589681"/>
                  <a:pt x="50933" y="592529"/>
                </a:cubicBezTo>
                <a:lnTo>
                  <a:pt x="64796" y="596139"/>
                </a:lnTo>
                <a:cubicBezTo>
                  <a:pt x="82829" y="600567"/>
                  <a:pt x="105625" y="610486"/>
                  <a:pt x="105625" y="636055"/>
                </a:cubicBezTo>
                <a:cubicBezTo>
                  <a:pt x="105625" y="660116"/>
                  <a:pt x="84913" y="677646"/>
                  <a:pt x="53092" y="677646"/>
                </a:cubicBezTo>
                <a:cubicBezTo>
                  <a:pt x="21270" y="677646"/>
                  <a:pt x="1377" y="661772"/>
                  <a:pt x="0" y="636055"/>
                </a:cubicBezTo>
                <a:lnTo>
                  <a:pt x="21493" y="636055"/>
                </a:lnTo>
                <a:cubicBezTo>
                  <a:pt x="22740" y="651501"/>
                  <a:pt x="36473" y="658851"/>
                  <a:pt x="52961" y="658851"/>
                </a:cubicBezTo>
                <a:lnTo>
                  <a:pt x="52924" y="658869"/>
                </a:lnTo>
                <a:cubicBezTo>
                  <a:pt x="71161" y="658869"/>
                  <a:pt x="84392" y="649714"/>
                  <a:pt x="84392" y="635851"/>
                </a:cubicBezTo>
                <a:cubicBezTo>
                  <a:pt x="84392" y="623234"/>
                  <a:pt x="72687" y="618246"/>
                  <a:pt x="57501" y="614227"/>
                </a:cubicBezTo>
                <a:lnTo>
                  <a:pt x="40735" y="609649"/>
                </a:lnTo>
                <a:cubicBezTo>
                  <a:pt x="17939" y="603489"/>
                  <a:pt x="3796" y="591914"/>
                  <a:pt x="3796" y="572152"/>
                </a:cubicBezTo>
                <a:cubicBezTo>
                  <a:pt x="3796" y="547681"/>
                  <a:pt x="25624" y="531398"/>
                  <a:pt x="54115" y="531398"/>
                </a:cubicBezTo>
                <a:close/>
                <a:moveTo>
                  <a:pt x="556819" y="304164"/>
                </a:moveTo>
                <a:cubicBezTo>
                  <a:pt x="555534" y="304648"/>
                  <a:pt x="554269" y="304927"/>
                  <a:pt x="553134" y="305057"/>
                </a:cubicBezTo>
                <a:lnTo>
                  <a:pt x="553599" y="359469"/>
                </a:lnTo>
                <a:cubicBezTo>
                  <a:pt x="554623" y="359786"/>
                  <a:pt x="555534" y="360326"/>
                  <a:pt x="556279" y="361033"/>
                </a:cubicBezTo>
                <a:cubicBezTo>
                  <a:pt x="557526" y="359823"/>
                  <a:pt x="559275" y="359079"/>
                  <a:pt x="561210" y="359079"/>
                </a:cubicBezTo>
                <a:cubicBezTo>
                  <a:pt x="562718" y="359079"/>
                  <a:pt x="564076" y="359544"/>
                  <a:pt x="565211" y="360288"/>
                </a:cubicBezTo>
                <a:lnTo>
                  <a:pt x="565192" y="360307"/>
                </a:lnTo>
                <a:cubicBezTo>
                  <a:pt x="565899" y="359395"/>
                  <a:pt x="566867" y="358670"/>
                  <a:pt x="567984" y="358205"/>
                </a:cubicBezTo>
                <a:close/>
                <a:moveTo>
                  <a:pt x="545039" y="303736"/>
                </a:moveTo>
                <a:lnTo>
                  <a:pt x="534060" y="357423"/>
                </a:lnTo>
                <a:cubicBezTo>
                  <a:pt x="535363" y="357851"/>
                  <a:pt x="536479" y="358614"/>
                  <a:pt x="537279" y="359600"/>
                </a:cubicBezTo>
                <a:cubicBezTo>
                  <a:pt x="538414" y="358837"/>
                  <a:pt x="539791" y="358372"/>
                  <a:pt x="541299" y="358372"/>
                </a:cubicBezTo>
                <a:cubicBezTo>
                  <a:pt x="543494" y="358372"/>
                  <a:pt x="545430" y="359339"/>
                  <a:pt x="546677" y="360810"/>
                </a:cubicBezTo>
                <a:cubicBezTo>
                  <a:pt x="547365" y="360214"/>
                  <a:pt x="548184" y="359767"/>
                  <a:pt x="549096" y="359469"/>
                </a:cubicBezTo>
                <a:lnTo>
                  <a:pt x="549096" y="305076"/>
                </a:lnTo>
                <a:cubicBezTo>
                  <a:pt x="547514" y="304722"/>
                  <a:pt x="546174" y="304256"/>
                  <a:pt x="545039" y="303736"/>
                </a:cubicBezTo>
                <a:close/>
                <a:moveTo>
                  <a:pt x="560671" y="301837"/>
                </a:moveTo>
                <a:cubicBezTo>
                  <a:pt x="559778" y="302619"/>
                  <a:pt x="558829" y="303234"/>
                  <a:pt x="557861" y="303699"/>
                </a:cubicBezTo>
                <a:lnTo>
                  <a:pt x="569063" y="357851"/>
                </a:lnTo>
                <a:cubicBezTo>
                  <a:pt x="569622" y="357721"/>
                  <a:pt x="570180" y="357627"/>
                  <a:pt x="570775" y="357627"/>
                </a:cubicBezTo>
                <a:lnTo>
                  <a:pt x="574224" y="358517"/>
                </a:lnTo>
                <a:lnTo>
                  <a:pt x="574218" y="358520"/>
                </a:lnTo>
                <a:lnTo>
                  <a:pt x="574237" y="358520"/>
                </a:lnTo>
                <a:lnTo>
                  <a:pt x="574224" y="358517"/>
                </a:lnTo>
                <a:lnTo>
                  <a:pt x="579242" y="355692"/>
                </a:lnTo>
                <a:close/>
                <a:moveTo>
                  <a:pt x="541243" y="301094"/>
                </a:moveTo>
                <a:lnTo>
                  <a:pt x="522578" y="355227"/>
                </a:lnTo>
                <a:cubicBezTo>
                  <a:pt x="524848" y="355320"/>
                  <a:pt x="526840" y="356418"/>
                  <a:pt x="528012" y="358074"/>
                </a:cubicBezTo>
                <a:cubicBezTo>
                  <a:pt x="529091" y="357423"/>
                  <a:pt x="530394" y="357032"/>
                  <a:pt x="531789" y="357032"/>
                </a:cubicBezTo>
                <a:lnTo>
                  <a:pt x="531789" y="357014"/>
                </a:lnTo>
                <a:cubicBezTo>
                  <a:pt x="532199" y="357014"/>
                  <a:pt x="532590" y="357069"/>
                  <a:pt x="532980" y="357125"/>
                </a:cubicBezTo>
                <a:lnTo>
                  <a:pt x="544016" y="303178"/>
                </a:lnTo>
                <a:cubicBezTo>
                  <a:pt x="542862" y="302526"/>
                  <a:pt x="541950" y="301837"/>
                  <a:pt x="541243" y="301094"/>
                </a:cubicBezTo>
                <a:close/>
                <a:moveTo>
                  <a:pt x="563071" y="298972"/>
                </a:moveTo>
                <a:cubicBezTo>
                  <a:pt x="562625" y="299735"/>
                  <a:pt x="562122" y="300386"/>
                  <a:pt x="561582" y="300963"/>
                </a:cubicBezTo>
                <a:lnTo>
                  <a:pt x="580433" y="355673"/>
                </a:lnTo>
                <a:cubicBezTo>
                  <a:pt x="582890" y="355822"/>
                  <a:pt x="584956" y="357144"/>
                  <a:pt x="586034" y="359042"/>
                </a:cubicBezTo>
                <a:lnTo>
                  <a:pt x="586034" y="359023"/>
                </a:lnTo>
                <a:cubicBezTo>
                  <a:pt x="587840" y="358316"/>
                  <a:pt x="589980" y="357069"/>
                  <a:pt x="591971" y="354910"/>
                </a:cubicBezTo>
                <a:lnTo>
                  <a:pt x="567090" y="304982"/>
                </a:lnTo>
                <a:cubicBezTo>
                  <a:pt x="564690" y="303363"/>
                  <a:pt x="563499" y="301000"/>
                  <a:pt x="563071" y="298972"/>
                </a:cubicBezTo>
                <a:close/>
                <a:moveTo>
                  <a:pt x="538861" y="296925"/>
                </a:moveTo>
                <a:lnTo>
                  <a:pt x="508528" y="354092"/>
                </a:lnTo>
                <a:cubicBezTo>
                  <a:pt x="510203" y="357069"/>
                  <a:pt x="512455" y="359488"/>
                  <a:pt x="515507" y="360884"/>
                </a:cubicBezTo>
                <a:cubicBezTo>
                  <a:pt x="515841" y="357981"/>
                  <a:pt x="518261" y="355692"/>
                  <a:pt x="521387" y="355302"/>
                </a:cubicBezTo>
                <a:lnTo>
                  <a:pt x="540406" y="300144"/>
                </a:lnTo>
                <a:cubicBezTo>
                  <a:pt x="539568" y="299028"/>
                  <a:pt x="539103" y="297911"/>
                  <a:pt x="538861" y="296925"/>
                </a:cubicBezTo>
                <a:close/>
                <a:moveTo>
                  <a:pt x="549394" y="257641"/>
                </a:moveTo>
                <a:lnTo>
                  <a:pt x="552520" y="257641"/>
                </a:lnTo>
                <a:lnTo>
                  <a:pt x="552520" y="275171"/>
                </a:lnTo>
                <a:lnTo>
                  <a:pt x="558958" y="275171"/>
                </a:lnTo>
                <a:lnTo>
                  <a:pt x="558958" y="283359"/>
                </a:lnTo>
                <a:lnTo>
                  <a:pt x="586668" y="298191"/>
                </a:lnTo>
                <a:lnTo>
                  <a:pt x="586668" y="298227"/>
                </a:lnTo>
                <a:lnTo>
                  <a:pt x="591915" y="298767"/>
                </a:lnTo>
                <a:lnTo>
                  <a:pt x="591767" y="300293"/>
                </a:lnTo>
                <a:lnTo>
                  <a:pt x="586723" y="299772"/>
                </a:lnTo>
                <a:cubicBezTo>
                  <a:pt x="585979" y="301336"/>
                  <a:pt x="582834" y="306788"/>
                  <a:pt x="574720" y="306974"/>
                </a:cubicBezTo>
                <a:cubicBezTo>
                  <a:pt x="572320" y="307030"/>
                  <a:pt x="570366" y="306620"/>
                  <a:pt x="568784" y="305950"/>
                </a:cubicBezTo>
                <a:lnTo>
                  <a:pt x="592734" y="354017"/>
                </a:lnTo>
                <a:cubicBezTo>
                  <a:pt x="596697" y="349104"/>
                  <a:pt x="599786" y="340153"/>
                  <a:pt x="598019" y="323834"/>
                </a:cubicBezTo>
                <a:cubicBezTo>
                  <a:pt x="598019" y="323834"/>
                  <a:pt x="595469" y="323889"/>
                  <a:pt x="594483" y="323517"/>
                </a:cubicBezTo>
                <a:cubicBezTo>
                  <a:pt x="593497" y="323145"/>
                  <a:pt x="592343" y="322438"/>
                  <a:pt x="592343" y="322438"/>
                </a:cubicBezTo>
                <a:cubicBezTo>
                  <a:pt x="592343" y="322438"/>
                  <a:pt x="595990" y="320670"/>
                  <a:pt x="601629" y="315869"/>
                </a:cubicBezTo>
                <a:cubicBezTo>
                  <a:pt x="601629" y="315869"/>
                  <a:pt x="603806" y="313785"/>
                  <a:pt x="607063" y="313524"/>
                </a:cubicBezTo>
                <a:cubicBezTo>
                  <a:pt x="607063" y="313524"/>
                  <a:pt x="609370" y="313226"/>
                  <a:pt x="610059" y="314548"/>
                </a:cubicBezTo>
                <a:cubicBezTo>
                  <a:pt x="610059" y="314548"/>
                  <a:pt x="611212" y="314473"/>
                  <a:pt x="613948" y="314082"/>
                </a:cubicBezTo>
                <a:cubicBezTo>
                  <a:pt x="616703" y="313692"/>
                  <a:pt x="618209" y="314827"/>
                  <a:pt x="618209" y="314827"/>
                </a:cubicBezTo>
                <a:lnTo>
                  <a:pt x="617670" y="317730"/>
                </a:lnTo>
                <a:cubicBezTo>
                  <a:pt x="617670" y="317730"/>
                  <a:pt x="617112" y="319293"/>
                  <a:pt x="618749" y="319870"/>
                </a:cubicBezTo>
                <a:cubicBezTo>
                  <a:pt x="618749" y="319870"/>
                  <a:pt x="619010" y="319926"/>
                  <a:pt x="619252" y="320186"/>
                </a:cubicBezTo>
                <a:lnTo>
                  <a:pt x="619214" y="320168"/>
                </a:lnTo>
                <a:cubicBezTo>
                  <a:pt x="620033" y="321023"/>
                  <a:pt x="619456" y="322401"/>
                  <a:pt x="618303" y="322661"/>
                </a:cubicBezTo>
                <a:cubicBezTo>
                  <a:pt x="618247" y="322679"/>
                  <a:pt x="618135" y="322679"/>
                  <a:pt x="618135" y="322679"/>
                </a:cubicBezTo>
                <a:lnTo>
                  <a:pt x="616163" y="322679"/>
                </a:lnTo>
                <a:lnTo>
                  <a:pt x="614953" y="327313"/>
                </a:lnTo>
                <a:cubicBezTo>
                  <a:pt x="614953" y="327313"/>
                  <a:pt x="608347" y="325527"/>
                  <a:pt x="608142" y="328914"/>
                </a:cubicBezTo>
                <a:cubicBezTo>
                  <a:pt x="607938" y="332301"/>
                  <a:pt x="610319" y="354762"/>
                  <a:pt x="606523" y="363880"/>
                </a:cubicBezTo>
                <a:cubicBezTo>
                  <a:pt x="604216" y="369425"/>
                  <a:pt x="599786" y="378488"/>
                  <a:pt x="583801" y="384517"/>
                </a:cubicBezTo>
                <a:cubicBezTo>
                  <a:pt x="586500" y="385337"/>
                  <a:pt x="588733" y="386267"/>
                  <a:pt x="589980" y="387308"/>
                </a:cubicBezTo>
                <a:cubicBezTo>
                  <a:pt x="595377" y="391831"/>
                  <a:pt x="589757" y="396762"/>
                  <a:pt x="589757" y="396762"/>
                </a:cubicBezTo>
                <a:cubicBezTo>
                  <a:pt x="587021" y="399274"/>
                  <a:pt x="581587" y="397842"/>
                  <a:pt x="581587" y="397842"/>
                </a:cubicBezTo>
                <a:lnTo>
                  <a:pt x="568560" y="395199"/>
                </a:lnTo>
                <a:cubicBezTo>
                  <a:pt x="567853" y="396725"/>
                  <a:pt x="566904" y="397656"/>
                  <a:pt x="566904" y="397656"/>
                </a:cubicBezTo>
                <a:cubicBezTo>
                  <a:pt x="564374" y="399925"/>
                  <a:pt x="561340" y="399162"/>
                  <a:pt x="561340" y="399162"/>
                </a:cubicBezTo>
                <a:lnTo>
                  <a:pt x="544332" y="395702"/>
                </a:lnTo>
                <a:cubicBezTo>
                  <a:pt x="544016" y="396427"/>
                  <a:pt x="543755" y="396874"/>
                  <a:pt x="543755" y="396874"/>
                </a:cubicBezTo>
                <a:cubicBezTo>
                  <a:pt x="541838" y="400056"/>
                  <a:pt x="538321" y="399051"/>
                  <a:pt x="538321" y="399051"/>
                </a:cubicBezTo>
                <a:lnTo>
                  <a:pt x="511431" y="393041"/>
                </a:lnTo>
                <a:cubicBezTo>
                  <a:pt x="506183" y="390621"/>
                  <a:pt x="507858" y="385838"/>
                  <a:pt x="507858" y="385838"/>
                </a:cubicBezTo>
                <a:cubicBezTo>
                  <a:pt x="509198" y="382451"/>
                  <a:pt x="510780" y="381168"/>
                  <a:pt x="512064" y="380740"/>
                </a:cubicBezTo>
                <a:cubicBezTo>
                  <a:pt x="511338" y="380256"/>
                  <a:pt x="510668" y="379754"/>
                  <a:pt x="510054" y="379289"/>
                </a:cubicBezTo>
                <a:cubicBezTo>
                  <a:pt x="498517" y="370672"/>
                  <a:pt x="497047" y="361200"/>
                  <a:pt x="495149" y="346871"/>
                </a:cubicBezTo>
                <a:cubicBezTo>
                  <a:pt x="495149" y="346871"/>
                  <a:pt x="494534" y="341977"/>
                  <a:pt x="494553" y="337083"/>
                </a:cubicBezTo>
                <a:cubicBezTo>
                  <a:pt x="494571" y="332412"/>
                  <a:pt x="495278" y="327741"/>
                  <a:pt x="492729" y="327444"/>
                </a:cubicBezTo>
                <a:cubicBezTo>
                  <a:pt x="492729" y="327444"/>
                  <a:pt x="491873" y="327015"/>
                  <a:pt x="487537" y="328076"/>
                </a:cubicBezTo>
                <a:lnTo>
                  <a:pt x="486123" y="323536"/>
                </a:lnTo>
                <a:cubicBezTo>
                  <a:pt x="486123" y="323536"/>
                  <a:pt x="482476" y="324429"/>
                  <a:pt x="482476" y="322308"/>
                </a:cubicBezTo>
                <a:cubicBezTo>
                  <a:pt x="482476" y="322308"/>
                  <a:pt x="482605" y="321079"/>
                  <a:pt x="484411" y="320130"/>
                </a:cubicBezTo>
                <a:cubicBezTo>
                  <a:pt x="484411" y="320130"/>
                  <a:pt x="484597" y="319181"/>
                  <a:pt x="484169" y="318195"/>
                </a:cubicBezTo>
                <a:cubicBezTo>
                  <a:pt x="483741" y="317209"/>
                  <a:pt x="483108" y="315050"/>
                  <a:pt x="485472" y="314919"/>
                </a:cubicBezTo>
                <a:cubicBezTo>
                  <a:pt x="487835" y="314790"/>
                  <a:pt x="488077" y="314752"/>
                  <a:pt x="491799" y="315199"/>
                </a:cubicBezTo>
                <a:cubicBezTo>
                  <a:pt x="491799" y="315199"/>
                  <a:pt x="492487" y="313561"/>
                  <a:pt x="495372" y="313933"/>
                </a:cubicBezTo>
                <a:cubicBezTo>
                  <a:pt x="498256" y="314306"/>
                  <a:pt x="499503" y="315367"/>
                  <a:pt x="500917" y="316371"/>
                </a:cubicBezTo>
                <a:cubicBezTo>
                  <a:pt x="501252" y="316613"/>
                  <a:pt x="508752" y="321972"/>
                  <a:pt x="509979" y="322028"/>
                </a:cubicBezTo>
                <a:cubicBezTo>
                  <a:pt x="509979" y="322028"/>
                  <a:pt x="509737" y="322866"/>
                  <a:pt x="507282" y="323480"/>
                </a:cubicBezTo>
                <a:cubicBezTo>
                  <a:pt x="507282" y="323480"/>
                  <a:pt x="505830" y="323834"/>
                  <a:pt x="504397" y="323834"/>
                </a:cubicBezTo>
                <a:cubicBezTo>
                  <a:pt x="504397" y="323834"/>
                  <a:pt x="502369" y="341549"/>
                  <a:pt x="507858" y="352882"/>
                </a:cubicBezTo>
                <a:lnTo>
                  <a:pt x="536498" y="298898"/>
                </a:lnTo>
                <a:cubicBezTo>
                  <a:pt x="531399" y="303791"/>
                  <a:pt x="525034" y="302750"/>
                  <a:pt x="525034" y="302750"/>
                </a:cubicBezTo>
                <a:cubicBezTo>
                  <a:pt x="513887" y="301391"/>
                  <a:pt x="512436" y="294059"/>
                  <a:pt x="512250" y="292105"/>
                </a:cubicBezTo>
                <a:lnTo>
                  <a:pt x="508603" y="291733"/>
                </a:lnTo>
                <a:lnTo>
                  <a:pt x="508752" y="290207"/>
                </a:lnTo>
                <a:lnTo>
                  <a:pt x="513999" y="290746"/>
                </a:lnTo>
                <a:lnTo>
                  <a:pt x="543624" y="283359"/>
                </a:lnTo>
                <a:lnTo>
                  <a:pt x="543624" y="275153"/>
                </a:lnTo>
                <a:lnTo>
                  <a:pt x="549394" y="275153"/>
                </a:lnTo>
                <a:lnTo>
                  <a:pt x="549394" y="272659"/>
                </a:lnTo>
                <a:cubicBezTo>
                  <a:pt x="548723" y="272342"/>
                  <a:pt x="543922" y="270277"/>
                  <a:pt x="533129" y="269607"/>
                </a:cubicBezTo>
                <a:cubicBezTo>
                  <a:pt x="521461" y="268900"/>
                  <a:pt x="512920" y="269197"/>
                  <a:pt x="512920" y="269197"/>
                </a:cubicBezTo>
                <a:cubicBezTo>
                  <a:pt x="512920" y="269197"/>
                  <a:pt x="513813" y="265606"/>
                  <a:pt x="523974" y="263726"/>
                </a:cubicBezTo>
                <a:cubicBezTo>
                  <a:pt x="534116" y="261847"/>
                  <a:pt x="537037" y="265364"/>
                  <a:pt x="549394" y="261828"/>
                </a:cubicBezTo>
                <a:close/>
                <a:moveTo>
                  <a:pt x="454468" y="184341"/>
                </a:moveTo>
                <a:cubicBezTo>
                  <a:pt x="453166" y="184824"/>
                  <a:pt x="451901" y="185104"/>
                  <a:pt x="450765" y="185234"/>
                </a:cubicBezTo>
                <a:lnTo>
                  <a:pt x="451230" y="239646"/>
                </a:lnTo>
                <a:cubicBezTo>
                  <a:pt x="452254" y="239981"/>
                  <a:pt x="453184" y="240521"/>
                  <a:pt x="453910" y="241228"/>
                </a:cubicBezTo>
                <a:cubicBezTo>
                  <a:pt x="455157" y="240019"/>
                  <a:pt x="456906" y="239274"/>
                  <a:pt x="458842" y="239274"/>
                </a:cubicBezTo>
                <a:cubicBezTo>
                  <a:pt x="460349" y="239274"/>
                  <a:pt x="461707" y="239721"/>
                  <a:pt x="462842" y="240484"/>
                </a:cubicBezTo>
                <a:cubicBezTo>
                  <a:pt x="463550" y="239572"/>
                  <a:pt x="464517" y="238828"/>
                  <a:pt x="465634" y="238381"/>
                </a:cubicBezTo>
                <a:close/>
                <a:moveTo>
                  <a:pt x="442671" y="183913"/>
                </a:moveTo>
                <a:lnTo>
                  <a:pt x="431691" y="237600"/>
                </a:lnTo>
                <a:cubicBezTo>
                  <a:pt x="432975" y="238027"/>
                  <a:pt x="434092" y="238772"/>
                  <a:pt x="434892" y="239777"/>
                </a:cubicBezTo>
                <a:cubicBezTo>
                  <a:pt x="436027" y="239014"/>
                  <a:pt x="437422" y="238549"/>
                  <a:pt x="438930" y="238549"/>
                </a:cubicBezTo>
                <a:cubicBezTo>
                  <a:pt x="441126" y="238549"/>
                  <a:pt x="443042" y="239516"/>
                  <a:pt x="444308" y="240986"/>
                </a:cubicBezTo>
                <a:cubicBezTo>
                  <a:pt x="444996" y="240409"/>
                  <a:pt x="445816" y="239944"/>
                  <a:pt x="446727" y="239646"/>
                </a:cubicBezTo>
                <a:lnTo>
                  <a:pt x="446727" y="185252"/>
                </a:lnTo>
                <a:cubicBezTo>
                  <a:pt x="445146" y="184899"/>
                  <a:pt x="443806" y="184433"/>
                  <a:pt x="442671" y="183913"/>
                </a:cubicBezTo>
                <a:close/>
                <a:moveTo>
                  <a:pt x="458320" y="182033"/>
                </a:moveTo>
                <a:cubicBezTo>
                  <a:pt x="457428" y="182814"/>
                  <a:pt x="456478" y="183429"/>
                  <a:pt x="455511" y="183894"/>
                </a:cubicBezTo>
                <a:lnTo>
                  <a:pt x="466694" y="238046"/>
                </a:lnTo>
                <a:cubicBezTo>
                  <a:pt x="467253" y="237916"/>
                  <a:pt x="467811" y="237823"/>
                  <a:pt x="468406" y="237823"/>
                </a:cubicBezTo>
                <a:cubicBezTo>
                  <a:pt x="469672" y="237823"/>
                  <a:pt x="470844" y="238158"/>
                  <a:pt x="471868" y="238716"/>
                </a:cubicBezTo>
                <a:cubicBezTo>
                  <a:pt x="472966" y="237153"/>
                  <a:pt x="474790" y="236092"/>
                  <a:pt x="476892" y="235887"/>
                </a:cubicBezTo>
                <a:close/>
                <a:moveTo>
                  <a:pt x="438874" y="181307"/>
                </a:moveTo>
                <a:lnTo>
                  <a:pt x="420210" y="235422"/>
                </a:lnTo>
                <a:cubicBezTo>
                  <a:pt x="422480" y="235515"/>
                  <a:pt x="424471" y="236613"/>
                  <a:pt x="425643" y="238269"/>
                </a:cubicBezTo>
                <a:cubicBezTo>
                  <a:pt x="426723" y="237600"/>
                  <a:pt x="428025" y="237208"/>
                  <a:pt x="429420" y="237208"/>
                </a:cubicBezTo>
                <a:cubicBezTo>
                  <a:pt x="429830" y="237208"/>
                  <a:pt x="430221" y="237264"/>
                  <a:pt x="430612" y="237320"/>
                </a:cubicBezTo>
                <a:lnTo>
                  <a:pt x="441628" y="183392"/>
                </a:lnTo>
                <a:cubicBezTo>
                  <a:pt x="440493" y="182740"/>
                  <a:pt x="439581" y="182033"/>
                  <a:pt x="438874" y="181307"/>
                </a:cubicBezTo>
                <a:close/>
                <a:moveTo>
                  <a:pt x="460702" y="179167"/>
                </a:moveTo>
                <a:cubicBezTo>
                  <a:pt x="460256" y="179930"/>
                  <a:pt x="459735" y="180581"/>
                  <a:pt x="459214" y="181158"/>
                </a:cubicBezTo>
                <a:lnTo>
                  <a:pt x="478065" y="235869"/>
                </a:lnTo>
                <a:cubicBezTo>
                  <a:pt x="480502" y="236017"/>
                  <a:pt x="482587" y="237339"/>
                  <a:pt x="483666" y="239237"/>
                </a:cubicBezTo>
                <a:cubicBezTo>
                  <a:pt x="485471" y="238530"/>
                  <a:pt x="487592" y="237283"/>
                  <a:pt x="489602" y="235124"/>
                </a:cubicBezTo>
                <a:lnTo>
                  <a:pt x="464722" y="185196"/>
                </a:lnTo>
                <a:cubicBezTo>
                  <a:pt x="462322" y="183559"/>
                  <a:pt x="461130" y="181214"/>
                  <a:pt x="460702" y="179167"/>
                </a:cubicBezTo>
                <a:close/>
                <a:moveTo>
                  <a:pt x="436492" y="177102"/>
                </a:moveTo>
                <a:lnTo>
                  <a:pt x="406160" y="234269"/>
                </a:lnTo>
                <a:cubicBezTo>
                  <a:pt x="407816" y="237246"/>
                  <a:pt x="410086" y="239683"/>
                  <a:pt x="413138" y="241079"/>
                </a:cubicBezTo>
                <a:cubicBezTo>
                  <a:pt x="413454" y="238176"/>
                  <a:pt x="415892" y="235869"/>
                  <a:pt x="419000" y="235478"/>
                </a:cubicBezTo>
                <a:lnTo>
                  <a:pt x="438018" y="180321"/>
                </a:lnTo>
                <a:cubicBezTo>
                  <a:pt x="437199" y="179204"/>
                  <a:pt x="436734" y="178088"/>
                  <a:pt x="436492" y="177102"/>
                </a:cubicBezTo>
                <a:close/>
                <a:moveTo>
                  <a:pt x="447062" y="137818"/>
                </a:moveTo>
                <a:lnTo>
                  <a:pt x="450189" y="137818"/>
                </a:lnTo>
                <a:lnTo>
                  <a:pt x="450189" y="155329"/>
                </a:lnTo>
                <a:lnTo>
                  <a:pt x="456627" y="155329"/>
                </a:lnTo>
                <a:lnTo>
                  <a:pt x="456627" y="163536"/>
                </a:lnTo>
                <a:lnTo>
                  <a:pt x="484336" y="178349"/>
                </a:lnTo>
                <a:lnTo>
                  <a:pt x="484336" y="178404"/>
                </a:lnTo>
                <a:lnTo>
                  <a:pt x="489584" y="178944"/>
                </a:lnTo>
                <a:lnTo>
                  <a:pt x="489435" y="180470"/>
                </a:lnTo>
                <a:lnTo>
                  <a:pt x="484373" y="179949"/>
                </a:lnTo>
                <a:cubicBezTo>
                  <a:pt x="483647" y="181512"/>
                  <a:pt x="480502" y="186964"/>
                  <a:pt x="472370" y="187150"/>
                </a:cubicBezTo>
                <a:cubicBezTo>
                  <a:pt x="469951" y="187206"/>
                  <a:pt x="468016" y="186797"/>
                  <a:pt x="466434" y="186127"/>
                </a:cubicBezTo>
                <a:lnTo>
                  <a:pt x="490384" y="234194"/>
                </a:lnTo>
                <a:cubicBezTo>
                  <a:pt x="494329" y="229281"/>
                  <a:pt x="497418" y="220349"/>
                  <a:pt x="495669" y="204029"/>
                </a:cubicBezTo>
                <a:cubicBezTo>
                  <a:pt x="495669" y="204029"/>
                  <a:pt x="493119" y="204084"/>
                  <a:pt x="492133" y="203694"/>
                </a:cubicBezTo>
                <a:cubicBezTo>
                  <a:pt x="491129" y="203321"/>
                  <a:pt x="489974" y="202614"/>
                  <a:pt x="489974" y="202614"/>
                </a:cubicBezTo>
                <a:cubicBezTo>
                  <a:pt x="489974" y="202614"/>
                  <a:pt x="493622" y="200866"/>
                  <a:pt x="499260" y="196045"/>
                </a:cubicBezTo>
                <a:cubicBezTo>
                  <a:pt x="499260" y="196045"/>
                  <a:pt x="501438" y="193961"/>
                  <a:pt x="504695" y="193701"/>
                </a:cubicBezTo>
                <a:cubicBezTo>
                  <a:pt x="504695" y="193701"/>
                  <a:pt x="507002" y="193421"/>
                  <a:pt x="507690" y="194743"/>
                </a:cubicBezTo>
                <a:cubicBezTo>
                  <a:pt x="507690" y="194743"/>
                  <a:pt x="508844" y="194668"/>
                  <a:pt x="511579" y="194278"/>
                </a:cubicBezTo>
                <a:cubicBezTo>
                  <a:pt x="514334" y="193887"/>
                  <a:pt x="515841" y="195022"/>
                  <a:pt x="515841" y="195022"/>
                </a:cubicBezTo>
                <a:lnTo>
                  <a:pt x="515302" y="197925"/>
                </a:lnTo>
                <a:cubicBezTo>
                  <a:pt x="515302" y="197925"/>
                  <a:pt x="514743" y="199488"/>
                  <a:pt x="516380" y="200065"/>
                </a:cubicBezTo>
                <a:cubicBezTo>
                  <a:pt x="516380" y="200065"/>
                  <a:pt x="516622" y="200121"/>
                  <a:pt x="516883" y="200382"/>
                </a:cubicBezTo>
                <a:cubicBezTo>
                  <a:pt x="517683" y="201237"/>
                  <a:pt x="517106" y="202596"/>
                  <a:pt x="515953" y="202875"/>
                </a:cubicBezTo>
                <a:cubicBezTo>
                  <a:pt x="515897" y="202875"/>
                  <a:pt x="515785" y="202893"/>
                  <a:pt x="515785" y="202893"/>
                </a:cubicBezTo>
                <a:lnTo>
                  <a:pt x="513813" y="202893"/>
                </a:lnTo>
                <a:lnTo>
                  <a:pt x="512622" y="207527"/>
                </a:lnTo>
                <a:cubicBezTo>
                  <a:pt x="512622" y="207527"/>
                  <a:pt x="505997" y="205740"/>
                  <a:pt x="505811" y="209127"/>
                </a:cubicBezTo>
                <a:cubicBezTo>
                  <a:pt x="505606" y="212514"/>
                  <a:pt x="507969" y="234976"/>
                  <a:pt x="504192" y="244094"/>
                </a:cubicBezTo>
                <a:cubicBezTo>
                  <a:pt x="501884" y="249639"/>
                  <a:pt x="497455" y="258702"/>
                  <a:pt x="481470" y="264731"/>
                </a:cubicBezTo>
                <a:cubicBezTo>
                  <a:pt x="484187" y="265550"/>
                  <a:pt x="486402" y="266481"/>
                  <a:pt x="487648" y="267541"/>
                </a:cubicBezTo>
                <a:cubicBezTo>
                  <a:pt x="493027" y="272045"/>
                  <a:pt x="487425" y="276976"/>
                  <a:pt x="487425" y="276976"/>
                </a:cubicBezTo>
                <a:cubicBezTo>
                  <a:pt x="484671" y="279488"/>
                  <a:pt x="479256" y="278056"/>
                  <a:pt x="479256" y="278056"/>
                </a:cubicBezTo>
                <a:lnTo>
                  <a:pt x="466210" y="275413"/>
                </a:lnTo>
                <a:cubicBezTo>
                  <a:pt x="465503" y="276920"/>
                  <a:pt x="464554" y="277870"/>
                  <a:pt x="464554" y="277870"/>
                </a:cubicBezTo>
                <a:cubicBezTo>
                  <a:pt x="462024" y="280139"/>
                  <a:pt x="458990" y="279358"/>
                  <a:pt x="458990" y="279358"/>
                </a:cubicBezTo>
                <a:lnTo>
                  <a:pt x="441982" y="275916"/>
                </a:lnTo>
                <a:cubicBezTo>
                  <a:pt x="441647" y="276623"/>
                  <a:pt x="441386" y="277088"/>
                  <a:pt x="441386" y="277088"/>
                </a:cubicBezTo>
                <a:cubicBezTo>
                  <a:pt x="439488" y="280270"/>
                  <a:pt x="435971" y="279265"/>
                  <a:pt x="435971" y="279265"/>
                </a:cubicBezTo>
                <a:lnTo>
                  <a:pt x="409081" y="273273"/>
                </a:lnTo>
                <a:cubicBezTo>
                  <a:pt x="403833" y="270853"/>
                  <a:pt x="405508" y="266071"/>
                  <a:pt x="405508" y="266071"/>
                </a:cubicBezTo>
                <a:cubicBezTo>
                  <a:pt x="406867" y="262665"/>
                  <a:pt x="408430" y="261382"/>
                  <a:pt x="409733" y="260972"/>
                </a:cubicBezTo>
                <a:cubicBezTo>
                  <a:pt x="408988" y="260470"/>
                  <a:pt x="408318" y="259967"/>
                  <a:pt x="407704" y="259521"/>
                </a:cubicBezTo>
                <a:cubicBezTo>
                  <a:pt x="396167" y="250905"/>
                  <a:pt x="394715" y="241433"/>
                  <a:pt x="392817" y="227104"/>
                </a:cubicBezTo>
                <a:cubicBezTo>
                  <a:pt x="392817" y="227104"/>
                  <a:pt x="392203" y="222191"/>
                  <a:pt x="392221" y="217297"/>
                </a:cubicBezTo>
                <a:cubicBezTo>
                  <a:pt x="392240" y="212607"/>
                  <a:pt x="392947" y="207955"/>
                  <a:pt x="390398" y="207658"/>
                </a:cubicBezTo>
                <a:cubicBezTo>
                  <a:pt x="390398" y="207658"/>
                  <a:pt x="389560" y="207229"/>
                  <a:pt x="385206" y="208290"/>
                </a:cubicBezTo>
                <a:lnTo>
                  <a:pt x="383792" y="203731"/>
                </a:lnTo>
                <a:cubicBezTo>
                  <a:pt x="383792" y="203731"/>
                  <a:pt x="380144" y="204624"/>
                  <a:pt x="380144" y="202503"/>
                </a:cubicBezTo>
                <a:cubicBezTo>
                  <a:pt x="380144" y="202503"/>
                  <a:pt x="380293" y="201275"/>
                  <a:pt x="382079" y="200326"/>
                </a:cubicBezTo>
                <a:cubicBezTo>
                  <a:pt x="382079" y="200326"/>
                  <a:pt x="382303" y="199377"/>
                  <a:pt x="381856" y="198390"/>
                </a:cubicBezTo>
                <a:cubicBezTo>
                  <a:pt x="381410" y="197404"/>
                  <a:pt x="380777" y="195264"/>
                  <a:pt x="383140" y="195133"/>
                </a:cubicBezTo>
                <a:cubicBezTo>
                  <a:pt x="385522" y="195004"/>
                  <a:pt x="385764" y="194948"/>
                  <a:pt x="389467" y="195394"/>
                </a:cubicBezTo>
                <a:cubicBezTo>
                  <a:pt x="389467" y="195394"/>
                  <a:pt x="390175" y="193775"/>
                  <a:pt x="393059" y="194147"/>
                </a:cubicBezTo>
                <a:cubicBezTo>
                  <a:pt x="395943" y="194501"/>
                  <a:pt x="397172" y="195561"/>
                  <a:pt x="398586" y="196566"/>
                </a:cubicBezTo>
                <a:cubicBezTo>
                  <a:pt x="398920" y="196808"/>
                  <a:pt x="406438" y="202168"/>
                  <a:pt x="407667" y="202224"/>
                </a:cubicBezTo>
                <a:cubicBezTo>
                  <a:pt x="407667" y="202224"/>
                  <a:pt x="407406" y="203061"/>
                  <a:pt x="404950" y="203657"/>
                </a:cubicBezTo>
                <a:cubicBezTo>
                  <a:pt x="404950" y="203657"/>
                  <a:pt x="403499" y="204029"/>
                  <a:pt x="402065" y="204029"/>
                </a:cubicBezTo>
                <a:cubicBezTo>
                  <a:pt x="402065" y="204029"/>
                  <a:pt x="400037" y="221744"/>
                  <a:pt x="405527" y="233078"/>
                </a:cubicBezTo>
                <a:lnTo>
                  <a:pt x="434166" y="179093"/>
                </a:lnTo>
                <a:cubicBezTo>
                  <a:pt x="429049" y="183987"/>
                  <a:pt x="422703" y="182945"/>
                  <a:pt x="422703" y="182945"/>
                </a:cubicBezTo>
                <a:cubicBezTo>
                  <a:pt x="411556" y="181586"/>
                  <a:pt x="410104" y="174236"/>
                  <a:pt x="409919" y="172301"/>
                </a:cubicBezTo>
                <a:lnTo>
                  <a:pt x="406252" y="171910"/>
                </a:lnTo>
                <a:lnTo>
                  <a:pt x="406420" y="170383"/>
                </a:lnTo>
                <a:lnTo>
                  <a:pt x="411668" y="170923"/>
                </a:lnTo>
                <a:lnTo>
                  <a:pt x="441293" y="163536"/>
                </a:lnTo>
                <a:lnTo>
                  <a:pt x="441293" y="155329"/>
                </a:lnTo>
                <a:lnTo>
                  <a:pt x="447062" y="155329"/>
                </a:lnTo>
                <a:lnTo>
                  <a:pt x="447062" y="152835"/>
                </a:lnTo>
                <a:cubicBezTo>
                  <a:pt x="446411" y="152519"/>
                  <a:pt x="441610" y="150454"/>
                  <a:pt x="430817" y="149784"/>
                </a:cubicBezTo>
                <a:cubicBezTo>
                  <a:pt x="419149" y="149058"/>
                  <a:pt x="410607" y="149355"/>
                  <a:pt x="410607" y="149355"/>
                </a:cubicBezTo>
                <a:cubicBezTo>
                  <a:pt x="410607" y="149355"/>
                  <a:pt x="411482" y="145783"/>
                  <a:pt x="421643" y="143903"/>
                </a:cubicBezTo>
                <a:cubicBezTo>
                  <a:pt x="431784" y="142024"/>
                  <a:pt x="434706" y="145541"/>
                  <a:pt x="447062" y="142005"/>
                </a:cubicBezTo>
                <a:close/>
                <a:moveTo>
                  <a:pt x="418758" y="85397"/>
                </a:moveTo>
                <a:lnTo>
                  <a:pt x="418796" y="85452"/>
                </a:lnTo>
                <a:lnTo>
                  <a:pt x="418749" y="85423"/>
                </a:lnTo>
                <a:close/>
                <a:moveTo>
                  <a:pt x="356362" y="69430"/>
                </a:moveTo>
                <a:cubicBezTo>
                  <a:pt x="355078" y="69914"/>
                  <a:pt x="353813" y="70193"/>
                  <a:pt x="352678" y="70323"/>
                </a:cubicBezTo>
                <a:lnTo>
                  <a:pt x="353143" y="124736"/>
                </a:lnTo>
                <a:cubicBezTo>
                  <a:pt x="354166" y="125052"/>
                  <a:pt x="355078" y="125592"/>
                  <a:pt x="355823" y="126299"/>
                </a:cubicBezTo>
                <a:cubicBezTo>
                  <a:pt x="357069" y="125090"/>
                  <a:pt x="358819" y="124345"/>
                  <a:pt x="360754" y="124345"/>
                </a:cubicBezTo>
                <a:cubicBezTo>
                  <a:pt x="362262" y="124345"/>
                  <a:pt x="363620" y="124810"/>
                  <a:pt x="364755" y="125555"/>
                </a:cubicBezTo>
                <a:lnTo>
                  <a:pt x="364736" y="125574"/>
                </a:lnTo>
                <a:cubicBezTo>
                  <a:pt x="365443" y="124662"/>
                  <a:pt x="366411" y="123936"/>
                  <a:pt x="367528" y="123470"/>
                </a:cubicBezTo>
                <a:close/>
                <a:moveTo>
                  <a:pt x="344583" y="69002"/>
                </a:moveTo>
                <a:lnTo>
                  <a:pt x="333604" y="122689"/>
                </a:lnTo>
                <a:cubicBezTo>
                  <a:pt x="334906" y="123117"/>
                  <a:pt x="336023" y="123880"/>
                  <a:pt x="336823" y="124866"/>
                </a:cubicBezTo>
                <a:cubicBezTo>
                  <a:pt x="337958" y="124103"/>
                  <a:pt x="339335" y="123638"/>
                  <a:pt x="340842" y="123638"/>
                </a:cubicBezTo>
                <a:cubicBezTo>
                  <a:pt x="343038" y="123638"/>
                  <a:pt x="344974" y="124606"/>
                  <a:pt x="346221" y="126076"/>
                </a:cubicBezTo>
                <a:cubicBezTo>
                  <a:pt x="346909" y="125480"/>
                  <a:pt x="347728" y="125034"/>
                  <a:pt x="348640" y="124736"/>
                </a:cubicBezTo>
                <a:lnTo>
                  <a:pt x="348640" y="70342"/>
                </a:lnTo>
                <a:cubicBezTo>
                  <a:pt x="347058" y="69988"/>
                  <a:pt x="345737" y="69523"/>
                  <a:pt x="344583" y="69002"/>
                </a:cubicBezTo>
                <a:close/>
                <a:moveTo>
                  <a:pt x="360214" y="67104"/>
                </a:moveTo>
                <a:cubicBezTo>
                  <a:pt x="359321" y="67885"/>
                  <a:pt x="358372" y="68500"/>
                  <a:pt x="357405" y="68965"/>
                </a:cubicBezTo>
                <a:lnTo>
                  <a:pt x="368607" y="123117"/>
                </a:lnTo>
                <a:cubicBezTo>
                  <a:pt x="369165" y="122986"/>
                  <a:pt x="369724" y="122894"/>
                  <a:pt x="370319" y="122894"/>
                </a:cubicBezTo>
                <a:lnTo>
                  <a:pt x="373767" y="123783"/>
                </a:lnTo>
                <a:lnTo>
                  <a:pt x="373762" y="123787"/>
                </a:lnTo>
                <a:lnTo>
                  <a:pt x="373780" y="123787"/>
                </a:lnTo>
                <a:lnTo>
                  <a:pt x="373767" y="123783"/>
                </a:lnTo>
                <a:lnTo>
                  <a:pt x="378786" y="120958"/>
                </a:lnTo>
                <a:close/>
                <a:moveTo>
                  <a:pt x="340786" y="66359"/>
                </a:moveTo>
                <a:lnTo>
                  <a:pt x="322122" y="120493"/>
                </a:lnTo>
                <a:cubicBezTo>
                  <a:pt x="324392" y="120586"/>
                  <a:pt x="326383" y="121684"/>
                  <a:pt x="327556" y="123340"/>
                </a:cubicBezTo>
                <a:cubicBezTo>
                  <a:pt x="328635" y="122689"/>
                  <a:pt x="329938" y="122298"/>
                  <a:pt x="331333" y="122298"/>
                </a:cubicBezTo>
                <a:lnTo>
                  <a:pt x="331333" y="122279"/>
                </a:lnTo>
                <a:cubicBezTo>
                  <a:pt x="331743" y="122279"/>
                  <a:pt x="332133" y="122335"/>
                  <a:pt x="332524" y="122391"/>
                </a:cubicBezTo>
                <a:lnTo>
                  <a:pt x="343559" y="68444"/>
                </a:lnTo>
                <a:cubicBezTo>
                  <a:pt x="342406" y="67792"/>
                  <a:pt x="341494" y="67104"/>
                  <a:pt x="340786" y="66359"/>
                </a:cubicBezTo>
                <a:close/>
                <a:moveTo>
                  <a:pt x="362615" y="64238"/>
                </a:moveTo>
                <a:cubicBezTo>
                  <a:pt x="362168" y="65001"/>
                  <a:pt x="361666" y="65652"/>
                  <a:pt x="361126" y="66229"/>
                </a:cubicBezTo>
                <a:lnTo>
                  <a:pt x="379977" y="120940"/>
                </a:lnTo>
                <a:cubicBezTo>
                  <a:pt x="382433" y="121088"/>
                  <a:pt x="384499" y="122410"/>
                  <a:pt x="385578" y="124308"/>
                </a:cubicBezTo>
                <a:lnTo>
                  <a:pt x="385578" y="124289"/>
                </a:lnTo>
                <a:cubicBezTo>
                  <a:pt x="387384" y="123582"/>
                  <a:pt x="389524" y="122335"/>
                  <a:pt x="391515" y="120177"/>
                </a:cubicBezTo>
                <a:lnTo>
                  <a:pt x="366634" y="70249"/>
                </a:lnTo>
                <a:cubicBezTo>
                  <a:pt x="364234" y="68630"/>
                  <a:pt x="363043" y="66267"/>
                  <a:pt x="362615" y="64238"/>
                </a:cubicBezTo>
                <a:close/>
                <a:moveTo>
                  <a:pt x="338405" y="62191"/>
                </a:moveTo>
                <a:lnTo>
                  <a:pt x="308072" y="119358"/>
                </a:lnTo>
                <a:cubicBezTo>
                  <a:pt x="309746" y="122335"/>
                  <a:pt x="311998" y="124754"/>
                  <a:pt x="315051" y="126150"/>
                </a:cubicBezTo>
                <a:cubicBezTo>
                  <a:pt x="315385" y="123247"/>
                  <a:pt x="317804" y="120958"/>
                  <a:pt x="320931" y="120567"/>
                </a:cubicBezTo>
                <a:lnTo>
                  <a:pt x="339949" y="65410"/>
                </a:lnTo>
                <a:cubicBezTo>
                  <a:pt x="339112" y="64294"/>
                  <a:pt x="338646" y="63178"/>
                  <a:pt x="338405" y="62191"/>
                </a:cubicBezTo>
                <a:close/>
                <a:moveTo>
                  <a:pt x="348938" y="22870"/>
                </a:moveTo>
                <a:lnTo>
                  <a:pt x="352064" y="22870"/>
                </a:lnTo>
                <a:lnTo>
                  <a:pt x="352064" y="40437"/>
                </a:lnTo>
                <a:lnTo>
                  <a:pt x="358502" y="40437"/>
                </a:lnTo>
                <a:lnTo>
                  <a:pt x="358502" y="48625"/>
                </a:lnTo>
                <a:lnTo>
                  <a:pt x="386211" y="63456"/>
                </a:lnTo>
                <a:lnTo>
                  <a:pt x="386211" y="63494"/>
                </a:lnTo>
                <a:lnTo>
                  <a:pt x="391459" y="64033"/>
                </a:lnTo>
                <a:lnTo>
                  <a:pt x="391310" y="65560"/>
                </a:lnTo>
                <a:lnTo>
                  <a:pt x="386267" y="65038"/>
                </a:lnTo>
                <a:cubicBezTo>
                  <a:pt x="385522" y="66601"/>
                  <a:pt x="382377" y="72054"/>
                  <a:pt x="374264" y="72240"/>
                </a:cubicBezTo>
                <a:cubicBezTo>
                  <a:pt x="371864" y="72296"/>
                  <a:pt x="369910" y="71887"/>
                  <a:pt x="368328" y="71216"/>
                </a:cubicBezTo>
                <a:lnTo>
                  <a:pt x="392278" y="119284"/>
                </a:lnTo>
                <a:cubicBezTo>
                  <a:pt x="396241" y="114371"/>
                  <a:pt x="399330" y="105420"/>
                  <a:pt x="397563" y="89099"/>
                </a:cubicBezTo>
                <a:cubicBezTo>
                  <a:pt x="397563" y="89099"/>
                  <a:pt x="395013" y="89155"/>
                  <a:pt x="394027" y="88784"/>
                </a:cubicBezTo>
                <a:cubicBezTo>
                  <a:pt x="393040" y="88411"/>
                  <a:pt x="391887" y="87704"/>
                  <a:pt x="391887" y="87704"/>
                </a:cubicBezTo>
                <a:cubicBezTo>
                  <a:pt x="391887" y="87704"/>
                  <a:pt x="395534" y="85936"/>
                  <a:pt x="401173" y="81135"/>
                </a:cubicBezTo>
                <a:cubicBezTo>
                  <a:pt x="401173" y="81135"/>
                  <a:pt x="403350" y="79051"/>
                  <a:pt x="406606" y="78790"/>
                </a:cubicBezTo>
                <a:cubicBezTo>
                  <a:pt x="406606" y="78790"/>
                  <a:pt x="408914" y="78492"/>
                  <a:pt x="409603" y="79814"/>
                </a:cubicBezTo>
                <a:cubicBezTo>
                  <a:pt x="409603" y="79814"/>
                  <a:pt x="410756" y="79739"/>
                  <a:pt x="413492" y="79349"/>
                </a:cubicBezTo>
                <a:cubicBezTo>
                  <a:pt x="416246" y="78958"/>
                  <a:pt x="417753" y="80093"/>
                  <a:pt x="417753" y="80093"/>
                </a:cubicBezTo>
                <a:lnTo>
                  <a:pt x="417214" y="82996"/>
                </a:lnTo>
                <a:cubicBezTo>
                  <a:pt x="417214" y="82996"/>
                  <a:pt x="416656" y="84559"/>
                  <a:pt x="418293" y="85136"/>
                </a:cubicBezTo>
                <a:lnTo>
                  <a:pt x="418749" y="85423"/>
                </a:lnTo>
                <a:lnTo>
                  <a:pt x="417846" y="87890"/>
                </a:lnTo>
                <a:cubicBezTo>
                  <a:pt x="417791" y="87909"/>
                  <a:pt x="417679" y="87909"/>
                  <a:pt x="417679" y="87909"/>
                </a:cubicBezTo>
                <a:lnTo>
                  <a:pt x="415707" y="87909"/>
                </a:lnTo>
                <a:lnTo>
                  <a:pt x="414497" y="92542"/>
                </a:lnTo>
                <a:cubicBezTo>
                  <a:pt x="414497" y="92542"/>
                  <a:pt x="407872" y="90756"/>
                  <a:pt x="407686" y="94143"/>
                </a:cubicBezTo>
                <a:cubicBezTo>
                  <a:pt x="407481" y="97530"/>
                  <a:pt x="409863" y="119991"/>
                  <a:pt x="406067" y="129109"/>
                </a:cubicBezTo>
                <a:cubicBezTo>
                  <a:pt x="403759" y="134654"/>
                  <a:pt x="399330" y="143717"/>
                  <a:pt x="383345" y="149747"/>
                </a:cubicBezTo>
                <a:cubicBezTo>
                  <a:pt x="386043" y="150566"/>
                  <a:pt x="388277" y="151496"/>
                  <a:pt x="389524" y="152538"/>
                </a:cubicBezTo>
                <a:cubicBezTo>
                  <a:pt x="394920" y="157060"/>
                  <a:pt x="389300" y="161991"/>
                  <a:pt x="389300" y="161991"/>
                </a:cubicBezTo>
                <a:cubicBezTo>
                  <a:pt x="386565" y="164503"/>
                  <a:pt x="381131" y="163071"/>
                  <a:pt x="381131" y="163071"/>
                </a:cubicBezTo>
                <a:lnTo>
                  <a:pt x="368104" y="160428"/>
                </a:lnTo>
                <a:cubicBezTo>
                  <a:pt x="367397" y="161954"/>
                  <a:pt x="366448" y="162885"/>
                  <a:pt x="366448" y="162885"/>
                </a:cubicBezTo>
                <a:cubicBezTo>
                  <a:pt x="363918" y="165155"/>
                  <a:pt x="360884" y="164391"/>
                  <a:pt x="360884" y="164391"/>
                </a:cubicBezTo>
                <a:lnTo>
                  <a:pt x="343875" y="160931"/>
                </a:lnTo>
                <a:cubicBezTo>
                  <a:pt x="343559" y="161656"/>
                  <a:pt x="343299" y="162103"/>
                  <a:pt x="343299" y="162103"/>
                </a:cubicBezTo>
                <a:cubicBezTo>
                  <a:pt x="341382" y="165285"/>
                  <a:pt x="337865" y="164280"/>
                  <a:pt x="337865" y="164280"/>
                </a:cubicBezTo>
                <a:lnTo>
                  <a:pt x="310975" y="158270"/>
                </a:lnTo>
                <a:cubicBezTo>
                  <a:pt x="305727" y="155850"/>
                  <a:pt x="307402" y="151067"/>
                  <a:pt x="307402" y="151067"/>
                </a:cubicBezTo>
                <a:cubicBezTo>
                  <a:pt x="308742" y="147681"/>
                  <a:pt x="310324" y="146397"/>
                  <a:pt x="311608" y="145969"/>
                </a:cubicBezTo>
                <a:cubicBezTo>
                  <a:pt x="310882" y="145485"/>
                  <a:pt x="310212" y="144983"/>
                  <a:pt x="309598" y="144518"/>
                </a:cubicBezTo>
                <a:cubicBezTo>
                  <a:pt x="298060" y="135901"/>
                  <a:pt x="296590" y="126429"/>
                  <a:pt x="294692" y="112100"/>
                </a:cubicBezTo>
                <a:cubicBezTo>
                  <a:pt x="294692" y="112100"/>
                  <a:pt x="294078" y="107207"/>
                  <a:pt x="294097" y="102312"/>
                </a:cubicBezTo>
                <a:cubicBezTo>
                  <a:pt x="294115" y="97641"/>
                  <a:pt x="294822" y="92970"/>
                  <a:pt x="292273" y="92673"/>
                </a:cubicBezTo>
                <a:cubicBezTo>
                  <a:pt x="292273" y="92673"/>
                  <a:pt x="291417" y="92244"/>
                  <a:pt x="287081" y="93305"/>
                </a:cubicBezTo>
                <a:lnTo>
                  <a:pt x="285667" y="88765"/>
                </a:lnTo>
                <a:cubicBezTo>
                  <a:pt x="285667" y="88765"/>
                  <a:pt x="282019" y="89658"/>
                  <a:pt x="282019" y="87537"/>
                </a:cubicBezTo>
                <a:cubicBezTo>
                  <a:pt x="282019" y="87537"/>
                  <a:pt x="282149" y="86308"/>
                  <a:pt x="283955" y="85359"/>
                </a:cubicBezTo>
                <a:cubicBezTo>
                  <a:pt x="283955" y="85359"/>
                  <a:pt x="284159" y="84410"/>
                  <a:pt x="283713" y="83424"/>
                </a:cubicBezTo>
                <a:cubicBezTo>
                  <a:pt x="283285" y="82438"/>
                  <a:pt x="282652" y="80279"/>
                  <a:pt x="285016" y="80149"/>
                </a:cubicBezTo>
                <a:cubicBezTo>
                  <a:pt x="287379" y="80019"/>
                  <a:pt x="287621" y="79981"/>
                  <a:pt x="291342" y="80428"/>
                </a:cubicBezTo>
                <a:cubicBezTo>
                  <a:pt x="291342" y="80428"/>
                  <a:pt x="292031" y="78790"/>
                  <a:pt x="294916" y="79162"/>
                </a:cubicBezTo>
                <a:cubicBezTo>
                  <a:pt x="297800" y="79535"/>
                  <a:pt x="299047" y="80596"/>
                  <a:pt x="300461" y="81600"/>
                </a:cubicBezTo>
                <a:cubicBezTo>
                  <a:pt x="300796" y="81842"/>
                  <a:pt x="308295" y="87201"/>
                  <a:pt x="309523" y="87257"/>
                </a:cubicBezTo>
                <a:cubicBezTo>
                  <a:pt x="309523" y="87257"/>
                  <a:pt x="309281" y="88095"/>
                  <a:pt x="306826" y="88709"/>
                </a:cubicBezTo>
                <a:cubicBezTo>
                  <a:pt x="306826" y="88709"/>
                  <a:pt x="305374" y="89063"/>
                  <a:pt x="303940" y="89063"/>
                </a:cubicBezTo>
                <a:cubicBezTo>
                  <a:pt x="303940" y="89063"/>
                  <a:pt x="301912" y="106778"/>
                  <a:pt x="307402" y="118111"/>
                </a:cubicBezTo>
                <a:lnTo>
                  <a:pt x="336041" y="64127"/>
                </a:lnTo>
                <a:cubicBezTo>
                  <a:pt x="330942" y="69020"/>
                  <a:pt x="324578" y="67979"/>
                  <a:pt x="324578" y="67979"/>
                </a:cubicBezTo>
                <a:cubicBezTo>
                  <a:pt x="313431" y="66620"/>
                  <a:pt x="311980" y="59288"/>
                  <a:pt x="311794" y="57334"/>
                </a:cubicBezTo>
                <a:lnTo>
                  <a:pt x="308146" y="56962"/>
                </a:lnTo>
                <a:lnTo>
                  <a:pt x="308295" y="55436"/>
                </a:lnTo>
                <a:lnTo>
                  <a:pt x="313543" y="55976"/>
                </a:lnTo>
                <a:lnTo>
                  <a:pt x="343168" y="48588"/>
                </a:lnTo>
                <a:lnTo>
                  <a:pt x="343168" y="40382"/>
                </a:lnTo>
                <a:lnTo>
                  <a:pt x="348938" y="40382"/>
                </a:lnTo>
                <a:lnTo>
                  <a:pt x="348938" y="37888"/>
                </a:lnTo>
                <a:cubicBezTo>
                  <a:pt x="348267" y="37571"/>
                  <a:pt x="343466" y="35506"/>
                  <a:pt x="332673" y="34836"/>
                </a:cubicBezTo>
                <a:cubicBezTo>
                  <a:pt x="321005" y="34128"/>
                  <a:pt x="312464" y="34426"/>
                  <a:pt x="312464" y="34426"/>
                </a:cubicBezTo>
                <a:cubicBezTo>
                  <a:pt x="312464" y="34426"/>
                  <a:pt x="313357" y="30835"/>
                  <a:pt x="323518" y="28956"/>
                </a:cubicBezTo>
                <a:cubicBezTo>
                  <a:pt x="333660" y="27076"/>
                  <a:pt x="336581" y="30593"/>
                  <a:pt x="348938" y="27058"/>
                </a:cubicBezTo>
                <a:close/>
                <a:moveTo>
                  <a:pt x="269402" y="12096"/>
                </a:moveTo>
                <a:lnTo>
                  <a:pt x="269402" y="159181"/>
                </a:lnTo>
                <a:lnTo>
                  <a:pt x="505216" y="435711"/>
                </a:lnTo>
                <a:cubicBezTo>
                  <a:pt x="529687" y="430370"/>
                  <a:pt x="565397" y="422741"/>
                  <a:pt x="583913" y="418796"/>
                </a:cubicBezTo>
                <a:lnTo>
                  <a:pt x="589626" y="417567"/>
                </a:lnTo>
                <a:lnTo>
                  <a:pt x="590780" y="417325"/>
                </a:lnTo>
                <a:lnTo>
                  <a:pt x="590910" y="417269"/>
                </a:lnTo>
                <a:lnTo>
                  <a:pt x="591040" y="417269"/>
                </a:lnTo>
                <a:cubicBezTo>
                  <a:pt x="606653" y="414274"/>
                  <a:pt x="616591" y="408151"/>
                  <a:pt x="622285" y="397972"/>
                </a:cubicBezTo>
                <a:cubicBezTo>
                  <a:pt x="627570" y="388537"/>
                  <a:pt x="628128" y="377074"/>
                  <a:pt x="628017" y="368142"/>
                </a:cubicBezTo>
                <a:lnTo>
                  <a:pt x="628017" y="276102"/>
                </a:lnTo>
                <a:lnTo>
                  <a:pt x="402494" y="12096"/>
                </a:lnTo>
                <a:close/>
                <a:moveTo>
                  <a:pt x="257307" y="0"/>
                </a:moveTo>
                <a:lnTo>
                  <a:pt x="640131" y="0"/>
                </a:lnTo>
                <a:lnTo>
                  <a:pt x="640131" y="367993"/>
                </a:lnTo>
                <a:cubicBezTo>
                  <a:pt x="640242" y="377670"/>
                  <a:pt x="639721" y="391626"/>
                  <a:pt x="632855" y="403890"/>
                </a:cubicBezTo>
                <a:cubicBezTo>
                  <a:pt x="625858" y="416376"/>
                  <a:pt x="613539" y="425290"/>
                  <a:pt x="593329" y="429161"/>
                </a:cubicBezTo>
                <a:lnTo>
                  <a:pt x="592176" y="429403"/>
                </a:lnTo>
                <a:cubicBezTo>
                  <a:pt x="569659" y="434204"/>
                  <a:pt x="498311" y="449408"/>
                  <a:pt x="484653" y="452683"/>
                </a:cubicBezTo>
                <a:cubicBezTo>
                  <a:pt x="472613" y="455567"/>
                  <a:pt x="463178" y="460015"/>
                  <a:pt x="454822" y="468389"/>
                </a:cubicBezTo>
                <a:lnTo>
                  <a:pt x="448942" y="474641"/>
                </a:lnTo>
                <a:lnTo>
                  <a:pt x="443490" y="468872"/>
                </a:lnTo>
                <a:cubicBezTo>
                  <a:pt x="434967" y="460313"/>
                  <a:pt x="425346" y="455623"/>
                  <a:pt x="413287" y="452739"/>
                </a:cubicBezTo>
                <a:cubicBezTo>
                  <a:pt x="404466" y="450636"/>
                  <a:pt x="323145" y="433236"/>
                  <a:pt x="304685" y="429347"/>
                </a:cubicBezTo>
                <a:cubicBezTo>
                  <a:pt x="303773" y="429161"/>
                  <a:pt x="302899" y="428919"/>
                  <a:pt x="302005" y="428752"/>
                </a:cubicBezTo>
                <a:cubicBezTo>
                  <a:pt x="286653" y="425978"/>
                  <a:pt x="272883" y="418293"/>
                  <a:pt x="265402" y="405863"/>
                </a:cubicBezTo>
                <a:lnTo>
                  <a:pt x="265420" y="405863"/>
                </a:lnTo>
                <a:cubicBezTo>
                  <a:pt x="264955" y="405100"/>
                  <a:pt x="264527" y="404299"/>
                  <a:pt x="264118" y="403480"/>
                </a:cubicBezTo>
                <a:cubicBezTo>
                  <a:pt x="257678" y="390957"/>
                  <a:pt x="257307" y="376796"/>
                  <a:pt x="257307" y="36831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8299BF17-B1C9-EE22-D20B-DF172D13CF9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603D828-ADBA-48E9-8240-18C58DD1D8B0}" type="datetime1">
              <a:rPr lang="sv-SE" smtClean="0"/>
              <a:t>2024-03-07</a:t>
            </a:fld>
            <a:endParaRPr lang="sv-SE" dirty="0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27419495-580B-E3E5-E15E-25CC395FDDB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8" name="Platshållare för bildnummer 7">
            <a:extLst>
              <a:ext uri="{FF2B5EF4-FFF2-40B4-BE49-F238E27FC236}">
                <a16:creationId xmlns:a16="http://schemas.microsoft.com/office/drawing/2014/main" id="{CBE51A2F-B389-FD9D-33A1-688BBC66A4D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D132A51-5432-4457-B829-4ADE4648F9BE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6A71A614-22CD-46EE-B791-C885834AD3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90" y="1820563"/>
            <a:ext cx="5040000" cy="39769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57175776-F168-78A0-3BAC-F616BAF232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397871"/>
            <a:ext cx="5040000" cy="10096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273401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27" userDrawn="1">
          <p15:clr>
            <a:srgbClr val="FBAE40"/>
          </p15:clr>
        </p15:guide>
        <p15:guide id="2" pos="396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 spalt med bakgrund – bild höger">
    <p:bg>
      <p:bgPr>
        <a:solidFill>
          <a:srgbClr val="004B7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tshållare för bild">
            <a:extLst>
              <a:ext uri="{FF2B5EF4-FFF2-40B4-BE49-F238E27FC236}">
                <a16:creationId xmlns:a16="http://schemas.microsoft.com/office/drawing/2014/main" id="{AC9716D6-4483-C860-0BBA-3EE16425F8D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72000" y="0"/>
            <a:ext cx="6120000" cy="6858000"/>
          </a:xfrm>
          <a:custGeom>
            <a:avLst/>
            <a:gdLst>
              <a:gd name="connsiteX0" fmla="*/ 5428709 w 6120000"/>
              <a:gd name="connsiteY0" fmla="*/ 6667500 h 6858000"/>
              <a:gd name="connsiteX1" fmla="*/ 5429422 w 6120000"/>
              <a:gd name="connsiteY1" fmla="*/ 6667650 h 6858000"/>
              <a:gd name="connsiteX2" fmla="*/ 5429893 w 6120000"/>
              <a:gd name="connsiteY2" fmla="*/ 6667500 h 6858000"/>
              <a:gd name="connsiteX3" fmla="*/ 4849827 w 6120000"/>
              <a:gd name="connsiteY3" fmla="*/ 6667500 h 6858000"/>
              <a:gd name="connsiteX4" fmla="*/ 4851238 w 6120000"/>
              <a:gd name="connsiteY4" fmla="*/ 6667763 h 6858000"/>
              <a:gd name="connsiteX5" fmla="*/ 4852209 w 6120000"/>
              <a:gd name="connsiteY5" fmla="*/ 6667500 h 6858000"/>
              <a:gd name="connsiteX6" fmla="*/ 4610399 w 6120000"/>
              <a:gd name="connsiteY6" fmla="*/ 6667500 h 6858000"/>
              <a:gd name="connsiteX7" fmla="*/ 4611759 w 6120000"/>
              <a:gd name="connsiteY7" fmla="*/ 6667763 h 6858000"/>
              <a:gd name="connsiteX8" fmla="*/ 4613119 w 6120000"/>
              <a:gd name="connsiteY8" fmla="*/ 6667500 h 6858000"/>
              <a:gd name="connsiteX9" fmla="*/ 4474598 w 6120000"/>
              <a:gd name="connsiteY9" fmla="*/ 6667500 h 6858000"/>
              <a:gd name="connsiteX10" fmla="*/ 4476327 w 6120000"/>
              <a:gd name="connsiteY10" fmla="*/ 6668008 h 6858000"/>
              <a:gd name="connsiteX11" fmla="*/ 4477975 w 6120000"/>
              <a:gd name="connsiteY11" fmla="*/ 6667500 h 6858000"/>
              <a:gd name="connsiteX12" fmla="*/ 0 w 6120000"/>
              <a:gd name="connsiteY12" fmla="*/ 0 h 6858000"/>
              <a:gd name="connsiteX13" fmla="*/ 24000 w 6120000"/>
              <a:gd name="connsiteY13" fmla="*/ 0 h 6858000"/>
              <a:gd name="connsiteX14" fmla="*/ 6120000 w 6120000"/>
              <a:gd name="connsiteY14" fmla="*/ 0 h 6858000"/>
              <a:gd name="connsiteX15" fmla="*/ 6120000 w 6120000"/>
              <a:gd name="connsiteY15" fmla="*/ 6858000 h 6858000"/>
              <a:gd name="connsiteX16" fmla="*/ 24000 w 6120000"/>
              <a:gd name="connsiteY16" fmla="*/ 6858000 h 6858000"/>
              <a:gd name="connsiteX17" fmla="*/ 0 w 6120000"/>
              <a:gd name="connsiteY1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120000" h="6858000">
                <a:moveTo>
                  <a:pt x="5428709" y="6667500"/>
                </a:moveTo>
                <a:lnTo>
                  <a:pt x="5429422" y="6667650"/>
                </a:lnTo>
                <a:lnTo>
                  <a:pt x="5429893" y="6667500"/>
                </a:lnTo>
                <a:close/>
                <a:moveTo>
                  <a:pt x="4849827" y="6667500"/>
                </a:moveTo>
                <a:lnTo>
                  <a:pt x="4851238" y="6667763"/>
                </a:lnTo>
                <a:lnTo>
                  <a:pt x="4852209" y="6667500"/>
                </a:lnTo>
                <a:close/>
                <a:moveTo>
                  <a:pt x="4610399" y="6667500"/>
                </a:moveTo>
                <a:lnTo>
                  <a:pt x="4611759" y="6667763"/>
                </a:lnTo>
                <a:lnTo>
                  <a:pt x="4613119" y="6667500"/>
                </a:lnTo>
                <a:close/>
                <a:moveTo>
                  <a:pt x="4474598" y="6667500"/>
                </a:moveTo>
                <a:lnTo>
                  <a:pt x="4476327" y="6668008"/>
                </a:lnTo>
                <a:lnTo>
                  <a:pt x="4477975" y="6667500"/>
                </a:lnTo>
                <a:close/>
                <a:moveTo>
                  <a:pt x="0" y="0"/>
                </a:moveTo>
                <a:lnTo>
                  <a:pt x="24000" y="0"/>
                </a:lnTo>
                <a:lnTo>
                  <a:pt x="6120000" y="0"/>
                </a:lnTo>
                <a:lnTo>
                  <a:pt x="6120000" y="6858000"/>
                </a:lnTo>
                <a:lnTo>
                  <a:pt x="24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4B7B"/>
          </a:solidFill>
        </p:spPr>
        <p:txBody>
          <a:bodyPr wrap="square" bIns="1368000"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Använd bildbanken i menyfliksområdet för att </a:t>
            </a:r>
            <a:br>
              <a:rPr lang="sv-SE" dirty="0"/>
            </a:br>
            <a:r>
              <a:rPr lang="sv-SE" dirty="0"/>
              <a:t>lägga till bild eller illustration</a:t>
            </a:r>
          </a:p>
        </p:txBody>
      </p:sp>
      <p:sp>
        <p:nvSpPr>
          <p:cNvPr id="14" name="Logo">
            <a:extLst>
              <a:ext uri="{FF2B5EF4-FFF2-40B4-BE49-F238E27FC236}">
                <a16:creationId xmlns:a16="http://schemas.microsoft.com/office/drawing/2014/main" id="{F7F6EB37-E8CC-FB72-A4FE-EEC2D53A0A5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7" hasCustomPrompt="1"/>
          </p:nvPr>
        </p:nvSpPr>
        <p:spPr>
          <a:xfrm>
            <a:off x="10667444" y="5852160"/>
            <a:ext cx="897493" cy="677646"/>
          </a:xfrm>
          <a:custGeom>
            <a:avLst/>
            <a:gdLst>
              <a:gd name="connsiteX0" fmla="*/ 849314 w 897493"/>
              <a:gd name="connsiteY0" fmla="*/ 585048 h 677646"/>
              <a:gd name="connsiteX1" fmla="*/ 821178 w 897493"/>
              <a:gd name="connsiteY1" fmla="*/ 622061 h 677646"/>
              <a:gd name="connsiteX2" fmla="*/ 849314 w 897493"/>
              <a:gd name="connsiteY2" fmla="*/ 659689 h 677646"/>
              <a:gd name="connsiteX3" fmla="*/ 877116 w 897493"/>
              <a:gd name="connsiteY3" fmla="*/ 622061 h 677646"/>
              <a:gd name="connsiteX4" fmla="*/ 849314 w 897493"/>
              <a:gd name="connsiteY4" fmla="*/ 585048 h 677646"/>
              <a:gd name="connsiteX5" fmla="*/ 165658 w 897493"/>
              <a:gd name="connsiteY5" fmla="*/ 584769 h 677646"/>
              <a:gd name="connsiteX6" fmla="*/ 136888 w 897493"/>
              <a:gd name="connsiteY6" fmla="*/ 622471 h 677646"/>
              <a:gd name="connsiteX7" fmla="*/ 165658 w 897493"/>
              <a:gd name="connsiteY7" fmla="*/ 660043 h 677646"/>
              <a:gd name="connsiteX8" fmla="*/ 194278 w 897493"/>
              <a:gd name="connsiteY8" fmla="*/ 622471 h 677646"/>
              <a:gd name="connsiteX9" fmla="*/ 165658 w 897493"/>
              <a:gd name="connsiteY9" fmla="*/ 584769 h 677646"/>
              <a:gd name="connsiteX10" fmla="*/ 363173 w 897493"/>
              <a:gd name="connsiteY10" fmla="*/ 584546 h 677646"/>
              <a:gd name="connsiteX11" fmla="*/ 334552 w 897493"/>
              <a:gd name="connsiteY11" fmla="*/ 612757 h 677646"/>
              <a:gd name="connsiteX12" fmla="*/ 389858 w 897493"/>
              <a:gd name="connsiteY12" fmla="*/ 612757 h 677646"/>
              <a:gd name="connsiteX13" fmla="*/ 363173 w 897493"/>
              <a:gd name="connsiteY13" fmla="*/ 584546 h 677646"/>
              <a:gd name="connsiteX14" fmla="*/ 590408 w 897493"/>
              <a:gd name="connsiteY14" fmla="*/ 568802 h 677646"/>
              <a:gd name="connsiteX15" fmla="*/ 611138 w 897493"/>
              <a:gd name="connsiteY15" fmla="*/ 568802 h 677646"/>
              <a:gd name="connsiteX16" fmla="*/ 611138 w 897493"/>
              <a:gd name="connsiteY16" fmla="*/ 634027 h 677646"/>
              <a:gd name="connsiteX17" fmla="*/ 632836 w 897493"/>
              <a:gd name="connsiteY17" fmla="*/ 657809 h 677646"/>
              <a:gd name="connsiteX18" fmla="*/ 657865 w 897493"/>
              <a:gd name="connsiteY18" fmla="*/ 631124 h 677646"/>
              <a:gd name="connsiteX19" fmla="*/ 657865 w 897493"/>
              <a:gd name="connsiteY19" fmla="*/ 568821 h 677646"/>
              <a:gd name="connsiteX20" fmla="*/ 678652 w 897493"/>
              <a:gd name="connsiteY20" fmla="*/ 568821 h 677646"/>
              <a:gd name="connsiteX21" fmla="*/ 678652 w 897493"/>
              <a:gd name="connsiteY21" fmla="*/ 675283 h 677646"/>
              <a:gd name="connsiteX22" fmla="*/ 658275 w 897493"/>
              <a:gd name="connsiteY22" fmla="*/ 675283 h 677646"/>
              <a:gd name="connsiteX23" fmla="*/ 658275 w 897493"/>
              <a:gd name="connsiteY23" fmla="*/ 656841 h 677646"/>
              <a:gd name="connsiteX24" fmla="*/ 657158 w 897493"/>
              <a:gd name="connsiteY24" fmla="*/ 656841 h 677646"/>
              <a:gd name="connsiteX25" fmla="*/ 625337 w 897493"/>
              <a:gd name="connsiteY25" fmla="*/ 676660 h 677646"/>
              <a:gd name="connsiteX26" fmla="*/ 590408 w 897493"/>
              <a:gd name="connsiteY26" fmla="*/ 636520 h 677646"/>
              <a:gd name="connsiteX27" fmla="*/ 363043 w 897493"/>
              <a:gd name="connsiteY27" fmla="*/ 567444 h 677646"/>
              <a:gd name="connsiteX28" fmla="*/ 410179 w 897493"/>
              <a:gd name="connsiteY28" fmla="*/ 620945 h 677646"/>
              <a:gd name="connsiteX29" fmla="*/ 410179 w 897493"/>
              <a:gd name="connsiteY29" fmla="*/ 628296 h 677646"/>
              <a:gd name="connsiteX30" fmla="*/ 334497 w 897493"/>
              <a:gd name="connsiteY30" fmla="*/ 628296 h 677646"/>
              <a:gd name="connsiteX31" fmla="*/ 364718 w 897493"/>
              <a:gd name="connsiteY31" fmla="*/ 660322 h 677646"/>
              <a:gd name="connsiteX32" fmla="*/ 389244 w 897493"/>
              <a:gd name="connsiteY32" fmla="*/ 645137 h 677646"/>
              <a:gd name="connsiteX33" fmla="*/ 408858 w 897493"/>
              <a:gd name="connsiteY33" fmla="*/ 648672 h 677646"/>
              <a:gd name="connsiteX34" fmla="*/ 364494 w 897493"/>
              <a:gd name="connsiteY34" fmla="*/ 677442 h 677646"/>
              <a:gd name="connsiteX35" fmla="*/ 313822 w 897493"/>
              <a:gd name="connsiteY35" fmla="*/ 622751 h 677646"/>
              <a:gd name="connsiteX36" fmla="*/ 363043 w 897493"/>
              <a:gd name="connsiteY36" fmla="*/ 567444 h 677646"/>
              <a:gd name="connsiteX37" fmla="*/ 165583 w 897493"/>
              <a:gd name="connsiteY37" fmla="*/ 567444 h 677646"/>
              <a:gd name="connsiteX38" fmla="*/ 215213 w 897493"/>
              <a:gd name="connsiteY38" fmla="*/ 622545 h 677646"/>
              <a:gd name="connsiteX39" fmla="*/ 165583 w 897493"/>
              <a:gd name="connsiteY39" fmla="*/ 677442 h 677646"/>
              <a:gd name="connsiteX40" fmla="*/ 115953 w 897493"/>
              <a:gd name="connsiteY40" fmla="*/ 622545 h 677646"/>
              <a:gd name="connsiteX41" fmla="*/ 165583 w 897493"/>
              <a:gd name="connsiteY41" fmla="*/ 567444 h 677646"/>
              <a:gd name="connsiteX42" fmla="*/ 844886 w 897493"/>
              <a:gd name="connsiteY42" fmla="*/ 567426 h 677646"/>
              <a:gd name="connsiteX43" fmla="*/ 875516 w 897493"/>
              <a:gd name="connsiteY43" fmla="*/ 586072 h 677646"/>
              <a:gd name="connsiteX44" fmla="*/ 876763 w 897493"/>
              <a:gd name="connsiteY44" fmla="*/ 586072 h 677646"/>
              <a:gd name="connsiteX45" fmla="*/ 876763 w 897493"/>
              <a:gd name="connsiteY45" fmla="*/ 568821 h 677646"/>
              <a:gd name="connsiteX46" fmla="*/ 897493 w 897493"/>
              <a:gd name="connsiteY46" fmla="*/ 568821 h 677646"/>
              <a:gd name="connsiteX47" fmla="*/ 897493 w 897493"/>
              <a:gd name="connsiteY47" fmla="*/ 675265 h 677646"/>
              <a:gd name="connsiteX48" fmla="*/ 877247 w 897493"/>
              <a:gd name="connsiteY48" fmla="*/ 675265 h 677646"/>
              <a:gd name="connsiteX49" fmla="*/ 877247 w 897493"/>
              <a:gd name="connsiteY49" fmla="*/ 658703 h 677646"/>
              <a:gd name="connsiteX50" fmla="*/ 875516 w 897493"/>
              <a:gd name="connsiteY50" fmla="*/ 658703 h 677646"/>
              <a:gd name="connsiteX51" fmla="*/ 844737 w 897493"/>
              <a:gd name="connsiteY51" fmla="*/ 677349 h 677646"/>
              <a:gd name="connsiteX52" fmla="*/ 800243 w 897493"/>
              <a:gd name="connsiteY52" fmla="*/ 622248 h 677646"/>
              <a:gd name="connsiteX53" fmla="*/ 844886 w 897493"/>
              <a:gd name="connsiteY53" fmla="*/ 567426 h 677646"/>
              <a:gd name="connsiteX54" fmla="*/ 749868 w 897493"/>
              <a:gd name="connsiteY54" fmla="*/ 567426 h 677646"/>
              <a:gd name="connsiteX55" fmla="*/ 786118 w 897493"/>
              <a:gd name="connsiteY55" fmla="*/ 607565 h 677646"/>
              <a:gd name="connsiteX56" fmla="*/ 786118 w 897493"/>
              <a:gd name="connsiteY56" fmla="*/ 675283 h 677646"/>
              <a:gd name="connsiteX57" fmla="*/ 765388 w 897493"/>
              <a:gd name="connsiteY57" fmla="*/ 675283 h 677646"/>
              <a:gd name="connsiteX58" fmla="*/ 765388 w 897493"/>
              <a:gd name="connsiteY58" fmla="*/ 610059 h 677646"/>
              <a:gd name="connsiteX59" fmla="*/ 742796 w 897493"/>
              <a:gd name="connsiteY59" fmla="*/ 585383 h 677646"/>
              <a:gd name="connsiteX60" fmla="*/ 717990 w 897493"/>
              <a:gd name="connsiteY60" fmla="*/ 612069 h 677646"/>
              <a:gd name="connsiteX61" fmla="*/ 717990 w 897493"/>
              <a:gd name="connsiteY61" fmla="*/ 675283 h 677646"/>
              <a:gd name="connsiteX62" fmla="*/ 697260 w 897493"/>
              <a:gd name="connsiteY62" fmla="*/ 675283 h 677646"/>
              <a:gd name="connsiteX63" fmla="*/ 697260 w 897493"/>
              <a:gd name="connsiteY63" fmla="*/ 568821 h 677646"/>
              <a:gd name="connsiteX64" fmla="*/ 717153 w 897493"/>
              <a:gd name="connsiteY64" fmla="*/ 568821 h 677646"/>
              <a:gd name="connsiteX65" fmla="*/ 717153 w 897493"/>
              <a:gd name="connsiteY65" fmla="*/ 586147 h 677646"/>
              <a:gd name="connsiteX66" fmla="*/ 718474 w 897493"/>
              <a:gd name="connsiteY66" fmla="*/ 586147 h 677646"/>
              <a:gd name="connsiteX67" fmla="*/ 749868 w 897493"/>
              <a:gd name="connsiteY67" fmla="*/ 567426 h 677646"/>
              <a:gd name="connsiteX68" fmla="*/ 476855 w 897493"/>
              <a:gd name="connsiteY68" fmla="*/ 567426 h 677646"/>
              <a:gd name="connsiteX69" fmla="*/ 513106 w 897493"/>
              <a:gd name="connsiteY69" fmla="*/ 607565 h 677646"/>
              <a:gd name="connsiteX70" fmla="*/ 513106 w 897493"/>
              <a:gd name="connsiteY70" fmla="*/ 675283 h 677646"/>
              <a:gd name="connsiteX71" fmla="*/ 492375 w 897493"/>
              <a:gd name="connsiteY71" fmla="*/ 675283 h 677646"/>
              <a:gd name="connsiteX72" fmla="*/ 492375 w 897493"/>
              <a:gd name="connsiteY72" fmla="*/ 610059 h 677646"/>
              <a:gd name="connsiteX73" fmla="*/ 469784 w 897493"/>
              <a:gd name="connsiteY73" fmla="*/ 585383 h 677646"/>
              <a:gd name="connsiteX74" fmla="*/ 444978 w 897493"/>
              <a:gd name="connsiteY74" fmla="*/ 612069 h 677646"/>
              <a:gd name="connsiteX75" fmla="*/ 444978 w 897493"/>
              <a:gd name="connsiteY75" fmla="*/ 675283 h 677646"/>
              <a:gd name="connsiteX76" fmla="*/ 424248 w 897493"/>
              <a:gd name="connsiteY76" fmla="*/ 675283 h 677646"/>
              <a:gd name="connsiteX77" fmla="*/ 424248 w 897493"/>
              <a:gd name="connsiteY77" fmla="*/ 568821 h 677646"/>
              <a:gd name="connsiteX78" fmla="*/ 444141 w 897493"/>
              <a:gd name="connsiteY78" fmla="*/ 568821 h 677646"/>
              <a:gd name="connsiteX79" fmla="*/ 444141 w 897493"/>
              <a:gd name="connsiteY79" fmla="*/ 586147 h 677646"/>
              <a:gd name="connsiteX80" fmla="*/ 445462 w 897493"/>
              <a:gd name="connsiteY80" fmla="*/ 586147 h 677646"/>
              <a:gd name="connsiteX81" fmla="*/ 476855 w 897493"/>
              <a:gd name="connsiteY81" fmla="*/ 567426 h 677646"/>
              <a:gd name="connsiteX82" fmla="*/ 535139 w 897493"/>
              <a:gd name="connsiteY82" fmla="*/ 543308 h 677646"/>
              <a:gd name="connsiteX83" fmla="*/ 555869 w 897493"/>
              <a:gd name="connsiteY83" fmla="*/ 543308 h 677646"/>
              <a:gd name="connsiteX84" fmla="*/ 555869 w 897493"/>
              <a:gd name="connsiteY84" fmla="*/ 568821 h 677646"/>
              <a:gd name="connsiteX85" fmla="*/ 577697 w 897493"/>
              <a:gd name="connsiteY85" fmla="*/ 568821 h 677646"/>
              <a:gd name="connsiteX86" fmla="*/ 577697 w 897493"/>
              <a:gd name="connsiteY86" fmla="*/ 585457 h 677646"/>
              <a:gd name="connsiteX87" fmla="*/ 555869 w 897493"/>
              <a:gd name="connsiteY87" fmla="*/ 585457 h 677646"/>
              <a:gd name="connsiteX88" fmla="*/ 555869 w 897493"/>
              <a:gd name="connsiteY88" fmla="*/ 644020 h 677646"/>
              <a:gd name="connsiteX89" fmla="*/ 568616 w 897493"/>
              <a:gd name="connsiteY89" fmla="*/ 658237 h 677646"/>
              <a:gd name="connsiteX90" fmla="*/ 575892 w 897493"/>
              <a:gd name="connsiteY90" fmla="*/ 657344 h 677646"/>
              <a:gd name="connsiteX91" fmla="*/ 579633 w 897493"/>
              <a:gd name="connsiteY91" fmla="*/ 674464 h 677646"/>
              <a:gd name="connsiteX92" fmla="*/ 566178 w 897493"/>
              <a:gd name="connsiteY92" fmla="*/ 676679 h 677646"/>
              <a:gd name="connsiteX93" fmla="*/ 566197 w 897493"/>
              <a:gd name="connsiteY93" fmla="*/ 676660 h 677646"/>
              <a:gd name="connsiteX94" fmla="*/ 535139 w 897493"/>
              <a:gd name="connsiteY94" fmla="*/ 648318 h 677646"/>
              <a:gd name="connsiteX95" fmla="*/ 535139 w 897493"/>
              <a:gd name="connsiteY95" fmla="*/ 585457 h 677646"/>
              <a:gd name="connsiteX96" fmla="*/ 519544 w 897493"/>
              <a:gd name="connsiteY96" fmla="*/ 585457 h 677646"/>
              <a:gd name="connsiteX97" fmla="*/ 519544 w 897493"/>
              <a:gd name="connsiteY97" fmla="*/ 568821 h 677646"/>
              <a:gd name="connsiteX98" fmla="*/ 535139 w 897493"/>
              <a:gd name="connsiteY98" fmla="*/ 568821 h 677646"/>
              <a:gd name="connsiteX99" fmla="*/ 275115 w 897493"/>
              <a:gd name="connsiteY99" fmla="*/ 533315 h 677646"/>
              <a:gd name="connsiteX100" fmla="*/ 295845 w 897493"/>
              <a:gd name="connsiteY100" fmla="*/ 533315 h 677646"/>
              <a:gd name="connsiteX101" fmla="*/ 295845 w 897493"/>
              <a:gd name="connsiteY101" fmla="*/ 646160 h 677646"/>
              <a:gd name="connsiteX102" fmla="*/ 304368 w 897493"/>
              <a:gd name="connsiteY102" fmla="*/ 658573 h 677646"/>
              <a:gd name="connsiteX103" fmla="*/ 310881 w 897493"/>
              <a:gd name="connsiteY103" fmla="*/ 657605 h 677646"/>
              <a:gd name="connsiteX104" fmla="*/ 314622 w 897493"/>
              <a:gd name="connsiteY104" fmla="*/ 674167 h 677646"/>
              <a:gd name="connsiteX105" fmla="*/ 301726 w 897493"/>
              <a:gd name="connsiteY105" fmla="*/ 676046 h 677646"/>
              <a:gd name="connsiteX106" fmla="*/ 275115 w 897493"/>
              <a:gd name="connsiteY106" fmla="*/ 650478 h 677646"/>
              <a:gd name="connsiteX107" fmla="*/ 275115 w 897493"/>
              <a:gd name="connsiteY107" fmla="*/ 533334 h 677646"/>
              <a:gd name="connsiteX108" fmla="*/ 228202 w 897493"/>
              <a:gd name="connsiteY108" fmla="*/ 533315 h 677646"/>
              <a:gd name="connsiteX109" fmla="*/ 248932 w 897493"/>
              <a:gd name="connsiteY109" fmla="*/ 533315 h 677646"/>
              <a:gd name="connsiteX110" fmla="*/ 248932 w 897493"/>
              <a:gd name="connsiteY110" fmla="*/ 646160 h 677646"/>
              <a:gd name="connsiteX111" fmla="*/ 257455 w 897493"/>
              <a:gd name="connsiteY111" fmla="*/ 658573 h 677646"/>
              <a:gd name="connsiteX112" fmla="*/ 263968 w 897493"/>
              <a:gd name="connsiteY112" fmla="*/ 657605 h 677646"/>
              <a:gd name="connsiteX113" fmla="*/ 267709 w 897493"/>
              <a:gd name="connsiteY113" fmla="*/ 674167 h 677646"/>
              <a:gd name="connsiteX114" fmla="*/ 254813 w 897493"/>
              <a:gd name="connsiteY114" fmla="*/ 676046 h 677646"/>
              <a:gd name="connsiteX115" fmla="*/ 228202 w 897493"/>
              <a:gd name="connsiteY115" fmla="*/ 650478 h 677646"/>
              <a:gd name="connsiteX116" fmla="*/ 228202 w 897493"/>
              <a:gd name="connsiteY116" fmla="*/ 533334 h 677646"/>
              <a:gd name="connsiteX117" fmla="*/ 54115 w 897493"/>
              <a:gd name="connsiteY117" fmla="*/ 531398 h 677646"/>
              <a:gd name="connsiteX118" fmla="*/ 103671 w 897493"/>
              <a:gd name="connsiteY118" fmla="*/ 570626 h 677646"/>
              <a:gd name="connsiteX119" fmla="*/ 83015 w 897493"/>
              <a:gd name="connsiteY119" fmla="*/ 570626 h 677646"/>
              <a:gd name="connsiteX120" fmla="*/ 53631 w 897493"/>
              <a:gd name="connsiteY120" fmla="*/ 549896 h 677646"/>
              <a:gd name="connsiteX121" fmla="*/ 25141 w 897493"/>
              <a:gd name="connsiteY121" fmla="*/ 570905 h 677646"/>
              <a:gd name="connsiteX122" fmla="*/ 50933 w 897493"/>
              <a:gd name="connsiteY122" fmla="*/ 592529 h 677646"/>
              <a:gd name="connsiteX123" fmla="*/ 64796 w 897493"/>
              <a:gd name="connsiteY123" fmla="*/ 596139 h 677646"/>
              <a:gd name="connsiteX124" fmla="*/ 105625 w 897493"/>
              <a:gd name="connsiteY124" fmla="*/ 636055 h 677646"/>
              <a:gd name="connsiteX125" fmla="*/ 53092 w 897493"/>
              <a:gd name="connsiteY125" fmla="*/ 677646 h 677646"/>
              <a:gd name="connsiteX126" fmla="*/ 0 w 897493"/>
              <a:gd name="connsiteY126" fmla="*/ 636055 h 677646"/>
              <a:gd name="connsiteX127" fmla="*/ 21493 w 897493"/>
              <a:gd name="connsiteY127" fmla="*/ 636055 h 677646"/>
              <a:gd name="connsiteX128" fmla="*/ 52961 w 897493"/>
              <a:gd name="connsiteY128" fmla="*/ 658851 h 677646"/>
              <a:gd name="connsiteX129" fmla="*/ 52924 w 897493"/>
              <a:gd name="connsiteY129" fmla="*/ 658869 h 677646"/>
              <a:gd name="connsiteX130" fmla="*/ 84392 w 897493"/>
              <a:gd name="connsiteY130" fmla="*/ 635851 h 677646"/>
              <a:gd name="connsiteX131" fmla="*/ 57501 w 897493"/>
              <a:gd name="connsiteY131" fmla="*/ 614227 h 677646"/>
              <a:gd name="connsiteX132" fmla="*/ 40735 w 897493"/>
              <a:gd name="connsiteY132" fmla="*/ 609649 h 677646"/>
              <a:gd name="connsiteX133" fmla="*/ 3796 w 897493"/>
              <a:gd name="connsiteY133" fmla="*/ 572152 h 677646"/>
              <a:gd name="connsiteX134" fmla="*/ 54115 w 897493"/>
              <a:gd name="connsiteY134" fmla="*/ 531398 h 677646"/>
              <a:gd name="connsiteX135" fmla="*/ 556819 w 897493"/>
              <a:gd name="connsiteY135" fmla="*/ 304164 h 677646"/>
              <a:gd name="connsiteX136" fmla="*/ 553134 w 897493"/>
              <a:gd name="connsiteY136" fmla="*/ 305057 h 677646"/>
              <a:gd name="connsiteX137" fmla="*/ 553599 w 897493"/>
              <a:gd name="connsiteY137" fmla="*/ 359469 h 677646"/>
              <a:gd name="connsiteX138" fmla="*/ 556279 w 897493"/>
              <a:gd name="connsiteY138" fmla="*/ 361033 h 677646"/>
              <a:gd name="connsiteX139" fmla="*/ 561210 w 897493"/>
              <a:gd name="connsiteY139" fmla="*/ 359079 h 677646"/>
              <a:gd name="connsiteX140" fmla="*/ 565211 w 897493"/>
              <a:gd name="connsiteY140" fmla="*/ 360288 h 677646"/>
              <a:gd name="connsiteX141" fmla="*/ 565192 w 897493"/>
              <a:gd name="connsiteY141" fmla="*/ 360307 h 677646"/>
              <a:gd name="connsiteX142" fmla="*/ 567984 w 897493"/>
              <a:gd name="connsiteY142" fmla="*/ 358205 h 677646"/>
              <a:gd name="connsiteX143" fmla="*/ 545039 w 897493"/>
              <a:gd name="connsiteY143" fmla="*/ 303736 h 677646"/>
              <a:gd name="connsiteX144" fmla="*/ 534060 w 897493"/>
              <a:gd name="connsiteY144" fmla="*/ 357423 h 677646"/>
              <a:gd name="connsiteX145" fmla="*/ 537279 w 897493"/>
              <a:gd name="connsiteY145" fmla="*/ 359600 h 677646"/>
              <a:gd name="connsiteX146" fmla="*/ 541299 w 897493"/>
              <a:gd name="connsiteY146" fmla="*/ 358372 h 677646"/>
              <a:gd name="connsiteX147" fmla="*/ 546677 w 897493"/>
              <a:gd name="connsiteY147" fmla="*/ 360810 h 677646"/>
              <a:gd name="connsiteX148" fmla="*/ 549096 w 897493"/>
              <a:gd name="connsiteY148" fmla="*/ 359469 h 677646"/>
              <a:gd name="connsiteX149" fmla="*/ 549096 w 897493"/>
              <a:gd name="connsiteY149" fmla="*/ 305076 h 677646"/>
              <a:gd name="connsiteX150" fmla="*/ 545039 w 897493"/>
              <a:gd name="connsiteY150" fmla="*/ 303736 h 677646"/>
              <a:gd name="connsiteX151" fmla="*/ 560671 w 897493"/>
              <a:gd name="connsiteY151" fmla="*/ 301837 h 677646"/>
              <a:gd name="connsiteX152" fmla="*/ 557861 w 897493"/>
              <a:gd name="connsiteY152" fmla="*/ 303699 h 677646"/>
              <a:gd name="connsiteX153" fmla="*/ 569063 w 897493"/>
              <a:gd name="connsiteY153" fmla="*/ 357851 h 677646"/>
              <a:gd name="connsiteX154" fmla="*/ 570775 w 897493"/>
              <a:gd name="connsiteY154" fmla="*/ 357627 h 677646"/>
              <a:gd name="connsiteX155" fmla="*/ 574224 w 897493"/>
              <a:gd name="connsiteY155" fmla="*/ 358517 h 677646"/>
              <a:gd name="connsiteX156" fmla="*/ 574218 w 897493"/>
              <a:gd name="connsiteY156" fmla="*/ 358520 h 677646"/>
              <a:gd name="connsiteX157" fmla="*/ 574237 w 897493"/>
              <a:gd name="connsiteY157" fmla="*/ 358520 h 677646"/>
              <a:gd name="connsiteX158" fmla="*/ 574224 w 897493"/>
              <a:gd name="connsiteY158" fmla="*/ 358517 h 677646"/>
              <a:gd name="connsiteX159" fmla="*/ 579242 w 897493"/>
              <a:gd name="connsiteY159" fmla="*/ 355692 h 677646"/>
              <a:gd name="connsiteX160" fmla="*/ 541243 w 897493"/>
              <a:gd name="connsiteY160" fmla="*/ 301094 h 677646"/>
              <a:gd name="connsiteX161" fmla="*/ 522578 w 897493"/>
              <a:gd name="connsiteY161" fmla="*/ 355227 h 677646"/>
              <a:gd name="connsiteX162" fmla="*/ 528012 w 897493"/>
              <a:gd name="connsiteY162" fmla="*/ 358074 h 677646"/>
              <a:gd name="connsiteX163" fmla="*/ 531789 w 897493"/>
              <a:gd name="connsiteY163" fmla="*/ 357032 h 677646"/>
              <a:gd name="connsiteX164" fmla="*/ 531789 w 897493"/>
              <a:gd name="connsiteY164" fmla="*/ 357014 h 677646"/>
              <a:gd name="connsiteX165" fmla="*/ 532980 w 897493"/>
              <a:gd name="connsiteY165" fmla="*/ 357125 h 677646"/>
              <a:gd name="connsiteX166" fmla="*/ 544016 w 897493"/>
              <a:gd name="connsiteY166" fmla="*/ 303178 h 677646"/>
              <a:gd name="connsiteX167" fmla="*/ 541243 w 897493"/>
              <a:gd name="connsiteY167" fmla="*/ 301094 h 677646"/>
              <a:gd name="connsiteX168" fmla="*/ 563071 w 897493"/>
              <a:gd name="connsiteY168" fmla="*/ 298972 h 677646"/>
              <a:gd name="connsiteX169" fmla="*/ 561582 w 897493"/>
              <a:gd name="connsiteY169" fmla="*/ 300963 h 677646"/>
              <a:gd name="connsiteX170" fmla="*/ 580433 w 897493"/>
              <a:gd name="connsiteY170" fmla="*/ 355673 h 677646"/>
              <a:gd name="connsiteX171" fmla="*/ 586034 w 897493"/>
              <a:gd name="connsiteY171" fmla="*/ 359042 h 677646"/>
              <a:gd name="connsiteX172" fmla="*/ 586034 w 897493"/>
              <a:gd name="connsiteY172" fmla="*/ 359023 h 677646"/>
              <a:gd name="connsiteX173" fmla="*/ 591971 w 897493"/>
              <a:gd name="connsiteY173" fmla="*/ 354910 h 677646"/>
              <a:gd name="connsiteX174" fmla="*/ 567090 w 897493"/>
              <a:gd name="connsiteY174" fmla="*/ 304982 h 677646"/>
              <a:gd name="connsiteX175" fmla="*/ 563071 w 897493"/>
              <a:gd name="connsiteY175" fmla="*/ 298972 h 677646"/>
              <a:gd name="connsiteX176" fmla="*/ 538861 w 897493"/>
              <a:gd name="connsiteY176" fmla="*/ 296925 h 677646"/>
              <a:gd name="connsiteX177" fmla="*/ 508528 w 897493"/>
              <a:gd name="connsiteY177" fmla="*/ 354092 h 677646"/>
              <a:gd name="connsiteX178" fmla="*/ 515507 w 897493"/>
              <a:gd name="connsiteY178" fmla="*/ 360884 h 677646"/>
              <a:gd name="connsiteX179" fmla="*/ 521387 w 897493"/>
              <a:gd name="connsiteY179" fmla="*/ 355302 h 677646"/>
              <a:gd name="connsiteX180" fmla="*/ 540406 w 897493"/>
              <a:gd name="connsiteY180" fmla="*/ 300144 h 677646"/>
              <a:gd name="connsiteX181" fmla="*/ 538861 w 897493"/>
              <a:gd name="connsiteY181" fmla="*/ 296925 h 677646"/>
              <a:gd name="connsiteX182" fmla="*/ 549394 w 897493"/>
              <a:gd name="connsiteY182" fmla="*/ 257641 h 677646"/>
              <a:gd name="connsiteX183" fmla="*/ 552520 w 897493"/>
              <a:gd name="connsiteY183" fmla="*/ 257641 h 677646"/>
              <a:gd name="connsiteX184" fmla="*/ 552520 w 897493"/>
              <a:gd name="connsiteY184" fmla="*/ 275171 h 677646"/>
              <a:gd name="connsiteX185" fmla="*/ 558958 w 897493"/>
              <a:gd name="connsiteY185" fmla="*/ 275171 h 677646"/>
              <a:gd name="connsiteX186" fmla="*/ 558958 w 897493"/>
              <a:gd name="connsiteY186" fmla="*/ 283359 h 677646"/>
              <a:gd name="connsiteX187" fmla="*/ 586668 w 897493"/>
              <a:gd name="connsiteY187" fmla="*/ 298191 h 677646"/>
              <a:gd name="connsiteX188" fmla="*/ 586668 w 897493"/>
              <a:gd name="connsiteY188" fmla="*/ 298227 h 677646"/>
              <a:gd name="connsiteX189" fmla="*/ 591915 w 897493"/>
              <a:gd name="connsiteY189" fmla="*/ 298767 h 677646"/>
              <a:gd name="connsiteX190" fmla="*/ 591767 w 897493"/>
              <a:gd name="connsiteY190" fmla="*/ 300293 h 677646"/>
              <a:gd name="connsiteX191" fmla="*/ 586723 w 897493"/>
              <a:gd name="connsiteY191" fmla="*/ 299772 h 677646"/>
              <a:gd name="connsiteX192" fmla="*/ 574720 w 897493"/>
              <a:gd name="connsiteY192" fmla="*/ 306974 h 677646"/>
              <a:gd name="connsiteX193" fmla="*/ 568784 w 897493"/>
              <a:gd name="connsiteY193" fmla="*/ 305950 h 677646"/>
              <a:gd name="connsiteX194" fmla="*/ 592734 w 897493"/>
              <a:gd name="connsiteY194" fmla="*/ 354017 h 677646"/>
              <a:gd name="connsiteX195" fmla="*/ 598019 w 897493"/>
              <a:gd name="connsiteY195" fmla="*/ 323834 h 677646"/>
              <a:gd name="connsiteX196" fmla="*/ 594483 w 897493"/>
              <a:gd name="connsiteY196" fmla="*/ 323517 h 677646"/>
              <a:gd name="connsiteX197" fmla="*/ 592343 w 897493"/>
              <a:gd name="connsiteY197" fmla="*/ 322438 h 677646"/>
              <a:gd name="connsiteX198" fmla="*/ 601629 w 897493"/>
              <a:gd name="connsiteY198" fmla="*/ 315869 h 677646"/>
              <a:gd name="connsiteX199" fmla="*/ 607063 w 897493"/>
              <a:gd name="connsiteY199" fmla="*/ 313524 h 677646"/>
              <a:gd name="connsiteX200" fmla="*/ 610059 w 897493"/>
              <a:gd name="connsiteY200" fmla="*/ 314548 h 677646"/>
              <a:gd name="connsiteX201" fmla="*/ 613948 w 897493"/>
              <a:gd name="connsiteY201" fmla="*/ 314082 h 677646"/>
              <a:gd name="connsiteX202" fmla="*/ 618209 w 897493"/>
              <a:gd name="connsiteY202" fmla="*/ 314827 h 677646"/>
              <a:gd name="connsiteX203" fmla="*/ 617670 w 897493"/>
              <a:gd name="connsiteY203" fmla="*/ 317730 h 677646"/>
              <a:gd name="connsiteX204" fmla="*/ 618749 w 897493"/>
              <a:gd name="connsiteY204" fmla="*/ 319870 h 677646"/>
              <a:gd name="connsiteX205" fmla="*/ 619252 w 897493"/>
              <a:gd name="connsiteY205" fmla="*/ 320186 h 677646"/>
              <a:gd name="connsiteX206" fmla="*/ 619214 w 897493"/>
              <a:gd name="connsiteY206" fmla="*/ 320168 h 677646"/>
              <a:gd name="connsiteX207" fmla="*/ 618303 w 897493"/>
              <a:gd name="connsiteY207" fmla="*/ 322661 h 677646"/>
              <a:gd name="connsiteX208" fmla="*/ 618135 w 897493"/>
              <a:gd name="connsiteY208" fmla="*/ 322679 h 677646"/>
              <a:gd name="connsiteX209" fmla="*/ 616163 w 897493"/>
              <a:gd name="connsiteY209" fmla="*/ 322679 h 677646"/>
              <a:gd name="connsiteX210" fmla="*/ 614953 w 897493"/>
              <a:gd name="connsiteY210" fmla="*/ 327313 h 677646"/>
              <a:gd name="connsiteX211" fmla="*/ 608142 w 897493"/>
              <a:gd name="connsiteY211" fmla="*/ 328914 h 677646"/>
              <a:gd name="connsiteX212" fmla="*/ 606523 w 897493"/>
              <a:gd name="connsiteY212" fmla="*/ 363880 h 677646"/>
              <a:gd name="connsiteX213" fmla="*/ 583801 w 897493"/>
              <a:gd name="connsiteY213" fmla="*/ 384517 h 677646"/>
              <a:gd name="connsiteX214" fmla="*/ 589980 w 897493"/>
              <a:gd name="connsiteY214" fmla="*/ 387308 h 677646"/>
              <a:gd name="connsiteX215" fmla="*/ 589757 w 897493"/>
              <a:gd name="connsiteY215" fmla="*/ 396762 h 677646"/>
              <a:gd name="connsiteX216" fmla="*/ 581587 w 897493"/>
              <a:gd name="connsiteY216" fmla="*/ 397842 h 677646"/>
              <a:gd name="connsiteX217" fmla="*/ 568560 w 897493"/>
              <a:gd name="connsiteY217" fmla="*/ 395199 h 677646"/>
              <a:gd name="connsiteX218" fmla="*/ 566904 w 897493"/>
              <a:gd name="connsiteY218" fmla="*/ 397656 h 677646"/>
              <a:gd name="connsiteX219" fmla="*/ 561340 w 897493"/>
              <a:gd name="connsiteY219" fmla="*/ 399162 h 677646"/>
              <a:gd name="connsiteX220" fmla="*/ 544332 w 897493"/>
              <a:gd name="connsiteY220" fmla="*/ 395702 h 677646"/>
              <a:gd name="connsiteX221" fmla="*/ 543755 w 897493"/>
              <a:gd name="connsiteY221" fmla="*/ 396874 h 677646"/>
              <a:gd name="connsiteX222" fmla="*/ 538321 w 897493"/>
              <a:gd name="connsiteY222" fmla="*/ 399051 h 677646"/>
              <a:gd name="connsiteX223" fmla="*/ 511431 w 897493"/>
              <a:gd name="connsiteY223" fmla="*/ 393041 h 677646"/>
              <a:gd name="connsiteX224" fmla="*/ 507858 w 897493"/>
              <a:gd name="connsiteY224" fmla="*/ 385838 h 677646"/>
              <a:gd name="connsiteX225" fmla="*/ 512064 w 897493"/>
              <a:gd name="connsiteY225" fmla="*/ 380740 h 677646"/>
              <a:gd name="connsiteX226" fmla="*/ 510054 w 897493"/>
              <a:gd name="connsiteY226" fmla="*/ 379289 h 677646"/>
              <a:gd name="connsiteX227" fmla="*/ 495149 w 897493"/>
              <a:gd name="connsiteY227" fmla="*/ 346871 h 677646"/>
              <a:gd name="connsiteX228" fmla="*/ 494553 w 897493"/>
              <a:gd name="connsiteY228" fmla="*/ 337083 h 677646"/>
              <a:gd name="connsiteX229" fmla="*/ 492729 w 897493"/>
              <a:gd name="connsiteY229" fmla="*/ 327444 h 677646"/>
              <a:gd name="connsiteX230" fmla="*/ 487537 w 897493"/>
              <a:gd name="connsiteY230" fmla="*/ 328076 h 677646"/>
              <a:gd name="connsiteX231" fmla="*/ 486123 w 897493"/>
              <a:gd name="connsiteY231" fmla="*/ 323536 h 677646"/>
              <a:gd name="connsiteX232" fmla="*/ 482476 w 897493"/>
              <a:gd name="connsiteY232" fmla="*/ 322308 h 677646"/>
              <a:gd name="connsiteX233" fmla="*/ 484411 w 897493"/>
              <a:gd name="connsiteY233" fmla="*/ 320130 h 677646"/>
              <a:gd name="connsiteX234" fmla="*/ 484169 w 897493"/>
              <a:gd name="connsiteY234" fmla="*/ 318195 h 677646"/>
              <a:gd name="connsiteX235" fmla="*/ 485472 w 897493"/>
              <a:gd name="connsiteY235" fmla="*/ 314919 h 677646"/>
              <a:gd name="connsiteX236" fmla="*/ 491799 w 897493"/>
              <a:gd name="connsiteY236" fmla="*/ 315199 h 677646"/>
              <a:gd name="connsiteX237" fmla="*/ 495372 w 897493"/>
              <a:gd name="connsiteY237" fmla="*/ 313933 h 677646"/>
              <a:gd name="connsiteX238" fmla="*/ 500917 w 897493"/>
              <a:gd name="connsiteY238" fmla="*/ 316371 h 677646"/>
              <a:gd name="connsiteX239" fmla="*/ 509979 w 897493"/>
              <a:gd name="connsiteY239" fmla="*/ 322028 h 677646"/>
              <a:gd name="connsiteX240" fmla="*/ 507282 w 897493"/>
              <a:gd name="connsiteY240" fmla="*/ 323480 h 677646"/>
              <a:gd name="connsiteX241" fmla="*/ 504397 w 897493"/>
              <a:gd name="connsiteY241" fmla="*/ 323834 h 677646"/>
              <a:gd name="connsiteX242" fmla="*/ 507858 w 897493"/>
              <a:gd name="connsiteY242" fmla="*/ 352882 h 677646"/>
              <a:gd name="connsiteX243" fmla="*/ 536498 w 897493"/>
              <a:gd name="connsiteY243" fmla="*/ 298898 h 677646"/>
              <a:gd name="connsiteX244" fmla="*/ 525034 w 897493"/>
              <a:gd name="connsiteY244" fmla="*/ 302750 h 677646"/>
              <a:gd name="connsiteX245" fmla="*/ 512250 w 897493"/>
              <a:gd name="connsiteY245" fmla="*/ 292105 h 677646"/>
              <a:gd name="connsiteX246" fmla="*/ 508603 w 897493"/>
              <a:gd name="connsiteY246" fmla="*/ 291733 h 677646"/>
              <a:gd name="connsiteX247" fmla="*/ 508752 w 897493"/>
              <a:gd name="connsiteY247" fmla="*/ 290207 h 677646"/>
              <a:gd name="connsiteX248" fmla="*/ 513999 w 897493"/>
              <a:gd name="connsiteY248" fmla="*/ 290746 h 677646"/>
              <a:gd name="connsiteX249" fmla="*/ 543624 w 897493"/>
              <a:gd name="connsiteY249" fmla="*/ 283359 h 677646"/>
              <a:gd name="connsiteX250" fmla="*/ 543624 w 897493"/>
              <a:gd name="connsiteY250" fmla="*/ 275153 h 677646"/>
              <a:gd name="connsiteX251" fmla="*/ 549394 w 897493"/>
              <a:gd name="connsiteY251" fmla="*/ 275153 h 677646"/>
              <a:gd name="connsiteX252" fmla="*/ 549394 w 897493"/>
              <a:gd name="connsiteY252" fmla="*/ 272659 h 677646"/>
              <a:gd name="connsiteX253" fmla="*/ 533129 w 897493"/>
              <a:gd name="connsiteY253" fmla="*/ 269607 h 677646"/>
              <a:gd name="connsiteX254" fmla="*/ 512920 w 897493"/>
              <a:gd name="connsiteY254" fmla="*/ 269197 h 677646"/>
              <a:gd name="connsiteX255" fmla="*/ 523974 w 897493"/>
              <a:gd name="connsiteY255" fmla="*/ 263726 h 677646"/>
              <a:gd name="connsiteX256" fmla="*/ 549394 w 897493"/>
              <a:gd name="connsiteY256" fmla="*/ 261828 h 677646"/>
              <a:gd name="connsiteX257" fmla="*/ 454468 w 897493"/>
              <a:gd name="connsiteY257" fmla="*/ 184341 h 677646"/>
              <a:gd name="connsiteX258" fmla="*/ 450765 w 897493"/>
              <a:gd name="connsiteY258" fmla="*/ 185234 h 677646"/>
              <a:gd name="connsiteX259" fmla="*/ 451230 w 897493"/>
              <a:gd name="connsiteY259" fmla="*/ 239646 h 677646"/>
              <a:gd name="connsiteX260" fmla="*/ 453910 w 897493"/>
              <a:gd name="connsiteY260" fmla="*/ 241228 h 677646"/>
              <a:gd name="connsiteX261" fmla="*/ 458842 w 897493"/>
              <a:gd name="connsiteY261" fmla="*/ 239274 h 677646"/>
              <a:gd name="connsiteX262" fmla="*/ 462842 w 897493"/>
              <a:gd name="connsiteY262" fmla="*/ 240484 h 677646"/>
              <a:gd name="connsiteX263" fmla="*/ 465634 w 897493"/>
              <a:gd name="connsiteY263" fmla="*/ 238381 h 677646"/>
              <a:gd name="connsiteX264" fmla="*/ 442671 w 897493"/>
              <a:gd name="connsiteY264" fmla="*/ 183913 h 677646"/>
              <a:gd name="connsiteX265" fmla="*/ 431691 w 897493"/>
              <a:gd name="connsiteY265" fmla="*/ 237600 h 677646"/>
              <a:gd name="connsiteX266" fmla="*/ 434892 w 897493"/>
              <a:gd name="connsiteY266" fmla="*/ 239777 h 677646"/>
              <a:gd name="connsiteX267" fmla="*/ 438930 w 897493"/>
              <a:gd name="connsiteY267" fmla="*/ 238549 h 677646"/>
              <a:gd name="connsiteX268" fmla="*/ 444308 w 897493"/>
              <a:gd name="connsiteY268" fmla="*/ 240986 h 677646"/>
              <a:gd name="connsiteX269" fmla="*/ 446727 w 897493"/>
              <a:gd name="connsiteY269" fmla="*/ 239646 h 677646"/>
              <a:gd name="connsiteX270" fmla="*/ 446727 w 897493"/>
              <a:gd name="connsiteY270" fmla="*/ 185252 h 677646"/>
              <a:gd name="connsiteX271" fmla="*/ 442671 w 897493"/>
              <a:gd name="connsiteY271" fmla="*/ 183913 h 677646"/>
              <a:gd name="connsiteX272" fmla="*/ 458320 w 897493"/>
              <a:gd name="connsiteY272" fmla="*/ 182033 h 677646"/>
              <a:gd name="connsiteX273" fmla="*/ 455511 w 897493"/>
              <a:gd name="connsiteY273" fmla="*/ 183894 h 677646"/>
              <a:gd name="connsiteX274" fmla="*/ 466694 w 897493"/>
              <a:gd name="connsiteY274" fmla="*/ 238046 h 677646"/>
              <a:gd name="connsiteX275" fmla="*/ 468406 w 897493"/>
              <a:gd name="connsiteY275" fmla="*/ 237823 h 677646"/>
              <a:gd name="connsiteX276" fmla="*/ 471868 w 897493"/>
              <a:gd name="connsiteY276" fmla="*/ 238716 h 677646"/>
              <a:gd name="connsiteX277" fmla="*/ 476892 w 897493"/>
              <a:gd name="connsiteY277" fmla="*/ 235887 h 677646"/>
              <a:gd name="connsiteX278" fmla="*/ 438874 w 897493"/>
              <a:gd name="connsiteY278" fmla="*/ 181307 h 677646"/>
              <a:gd name="connsiteX279" fmla="*/ 420210 w 897493"/>
              <a:gd name="connsiteY279" fmla="*/ 235422 h 677646"/>
              <a:gd name="connsiteX280" fmla="*/ 425643 w 897493"/>
              <a:gd name="connsiteY280" fmla="*/ 238269 h 677646"/>
              <a:gd name="connsiteX281" fmla="*/ 429420 w 897493"/>
              <a:gd name="connsiteY281" fmla="*/ 237208 h 677646"/>
              <a:gd name="connsiteX282" fmla="*/ 430612 w 897493"/>
              <a:gd name="connsiteY282" fmla="*/ 237320 h 677646"/>
              <a:gd name="connsiteX283" fmla="*/ 441628 w 897493"/>
              <a:gd name="connsiteY283" fmla="*/ 183392 h 677646"/>
              <a:gd name="connsiteX284" fmla="*/ 438874 w 897493"/>
              <a:gd name="connsiteY284" fmla="*/ 181307 h 677646"/>
              <a:gd name="connsiteX285" fmla="*/ 460702 w 897493"/>
              <a:gd name="connsiteY285" fmla="*/ 179167 h 677646"/>
              <a:gd name="connsiteX286" fmla="*/ 459214 w 897493"/>
              <a:gd name="connsiteY286" fmla="*/ 181158 h 677646"/>
              <a:gd name="connsiteX287" fmla="*/ 478065 w 897493"/>
              <a:gd name="connsiteY287" fmla="*/ 235869 h 677646"/>
              <a:gd name="connsiteX288" fmla="*/ 483666 w 897493"/>
              <a:gd name="connsiteY288" fmla="*/ 239237 h 677646"/>
              <a:gd name="connsiteX289" fmla="*/ 489602 w 897493"/>
              <a:gd name="connsiteY289" fmla="*/ 235124 h 677646"/>
              <a:gd name="connsiteX290" fmla="*/ 464722 w 897493"/>
              <a:gd name="connsiteY290" fmla="*/ 185196 h 677646"/>
              <a:gd name="connsiteX291" fmla="*/ 460702 w 897493"/>
              <a:gd name="connsiteY291" fmla="*/ 179167 h 677646"/>
              <a:gd name="connsiteX292" fmla="*/ 436492 w 897493"/>
              <a:gd name="connsiteY292" fmla="*/ 177102 h 677646"/>
              <a:gd name="connsiteX293" fmla="*/ 406160 w 897493"/>
              <a:gd name="connsiteY293" fmla="*/ 234269 h 677646"/>
              <a:gd name="connsiteX294" fmla="*/ 413138 w 897493"/>
              <a:gd name="connsiteY294" fmla="*/ 241079 h 677646"/>
              <a:gd name="connsiteX295" fmla="*/ 419000 w 897493"/>
              <a:gd name="connsiteY295" fmla="*/ 235478 h 677646"/>
              <a:gd name="connsiteX296" fmla="*/ 438018 w 897493"/>
              <a:gd name="connsiteY296" fmla="*/ 180321 h 677646"/>
              <a:gd name="connsiteX297" fmla="*/ 436492 w 897493"/>
              <a:gd name="connsiteY297" fmla="*/ 177102 h 677646"/>
              <a:gd name="connsiteX298" fmla="*/ 447062 w 897493"/>
              <a:gd name="connsiteY298" fmla="*/ 137818 h 677646"/>
              <a:gd name="connsiteX299" fmla="*/ 450189 w 897493"/>
              <a:gd name="connsiteY299" fmla="*/ 137818 h 677646"/>
              <a:gd name="connsiteX300" fmla="*/ 450189 w 897493"/>
              <a:gd name="connsiteY300" fmla="*/ 155329 h 677646"/>
              <a:gd name="connsiteX301" fmla="*/ 456627 w 897493"/>
              <a:gd name="connsiteY301" fmla="*/ 155329 h 677646"/>
              <a:gd name="connsiteX302" fmla="*/ 456627 w 897493"/>
              <a:gd name="connsiteY302" fmla="*/ 163536 h 677646"/>
              <a:gd name="connsiteX303" fmla="*/ 484336 w 897493"/>
              <a:gd name="connsiteY303" fmla="*/ 178349 h 677646"/>
              <a:gd name="connsiteX304" fmla="*/ 484336 w 897493"/>
              <a:gd name="connsiteY304" fmla="*/ 178404 h 677646"/>
              <a:gd name="connsiteX305" fmla="*/ 489584 w 897493"/>
              <a:gd name="connsiteY305" fmla="*/ 178944 h 677646"/>
              <a:gd name="connsiteX306" fmla="*/ 489435 w 897493"/>
              <a:gd name="connsiteY306" fmla="*/ 180470 h 677646"/>
              <a:gd name="connsiteX307" fmla="*/ 484373 w 897493"/>
              <a:gd name="connsiteY307" fmla="*/ 179949 h 677646"/>
              <a:gd name="connsiteX308" fmla="*/ 472370 w 897493"/>
              <a:gd name="connsiteY308" fmla="*/ 187150 h 677646"/>
              <a:gd name="connsiteX309" fmla="*/ 466434 w 897493"/>
              <a:gd name="connsiteY309" fmla="*/ 186127 h 677646"/>
              <a:gd name="connsiteX310" fmla="*/ 490384 w 897493"/>
              <a:gd name="connsiteY310" fmla="*/ 234194 h 677646"/>
              <a:gd name="connsiteX311" fmla="*/ 495669 w 897493"/>
              <a:gd name="connsiteY311" fmla="*/ 204029 h 677646"/>
              <a:gd name="connsiteX312" fmla="*/ 492133 w 897493"/>
              <a:gd name="connsiteY312" fmla="*/ 203694 h 677646"/>
              <a:gd name="connsiteX313" fmla="*/ 489974 w 897493"/>
              <a:gd name="connsiteY313" fmla="*/ 202614 h 677646"/>
              <a:gd name="connsiteX314" fmla="*/ 499260 w 897493"/>
              <a:gd name="connsiteY314" fmla="*/ 196045 h 677646"/>
              <a:gd name="connsiteX315" fmla="*/ 504695 w 897493"/>
              <a:gd name="connsiteY315" fmla="*/ 193701 h 677646"/>
              <a:gd name="connsiteX316" fmla="*/ 507690 w 897493"/>
              <a:gd name="connsiteY316" fmla="*/ 194743 h 677646"/>
              <a:gd name="connsiteX317" fmla="*/ 511579 w 897493"/>
              <a:gd name="connsiteY317" fmla="*/ 194278 h 677646"/>
              <a:gd name="connsiteX318" fmla="*/ 515841 w 897493"/>
              <a:gd name="connsiteY318" fmla="*/ 195022 h 677646"/>
              <a:gd name="connsiteX319" fmla="*/ 515302 w 897493"/>
              <a:gd name="connsiteY319" fmla="*/ 197925 h 677646"/>
              <a:gd name="connsiteX320" fmla="*/ 516380 w 897493"/>
              <a:gd name="connsiteY320" fmla="*/ 200065 h 677646"/>
              <a:gd name="connsiteX321" fmla="*/ 516883 w 897493"/>
              <a:gd name="connsiteY321" fmla="*/ 200382 h 677646"/>
              <a:gd name="connsiteX322" fmla="*/ 515953 w 897493"/>
              <a:gd name="connsiteY322" fmla="*/ 202875 h 677646"/>
              <a:gd name="connsiteX323" fmla="*/ 515785 w 897493"/>
              <a:gd name="connsiteY323" fmla="*/ 202893 h 677646"/>
              <a:gd name="connsiteX324" fmla="*/ 513813 w 897493"/>
              <a:gd name="connsiteY324" fmla="*/ 202893 h 677646"/>
              <a:gd name="connsiteX325" fmla="*/ 512622 w 897493"/>
              <a:gd name="connsiteY325" fmla="*/ 207527 h 677646"/>
              <a:gd name="connsiteX326" fmla="*/ 505811 w 897493"/>
              <a:gd name="connsiteY326" fmla="*/ 209127 h 677646"/>
              <a:gd name="connsiteX327" fmla="*/ 504192 w 897493"/>
              <a:gd name="connsiteY327" fmla="*/ 244094 h 677646"/>
              <a:gd name="connsiteX328" fmla="*/ 481470 w 897493"/>
              <a:gd name="connsiteY328" fmla="*/ 264731 h 677646"/>
              <a:gd name="connsiteX329" fmla="*/ 487648 w 897493"/>
              <a:gd name="connsiteY329" fmla="*/ 267541 h 677646"/>
              <a:gd name="connsiteX330" fmla="*/ 487425 w 897493"/>
              <a:gd name="connsiteY330" fmla="*/ 276976 h 677646"/>
              <a:gd name="connsiteX331" fmla="*/ 479256 w 897493"/>
              <a:gd name="connsiteY331" fmla="*/ 278056 h 677646"/>
              <a:gd name="connsiteX332" fmla="*/ 466210 w 897493"/>
              <a:gd name="connsiteY332" fmla="*/ 275413 h 677646"/>
              <a:gd name="connsiteX333" fmla="*/ 464554 w 897493"/>
              <a:gd name="connsiteY333" fmla="*/ 277870 h 677646"/>
              <a:gd name="connsiteX334" fmla="*/ 458990 w 897493"/>
              <a:gd name="connsiteY334" fmla="*/ 279358 h 677646"/>
              <a:gd name="connsiteX335" fmla="*/ 441982 w 897493"/>
              <a:gd name="connsiteY335" fmla="*/ 275916 h 677646"/>
              <a:gd name="connsiteX336" fmla="*/ 441386 w 897493"/>
              <a:gd name="connsiteY336" fmla="*/ 277088 h 677646"/>
              <a:gd name="connsiteX337" fmla="*/ 435971 w 897493"/>
              <a:gd name="connsiteY337" fmla="*/ 279265 h 677646"/>
              <a:gd name="connsiteX338" fmla="*/ 409081 w 897493"/>
              <a:gd name="connsiteY338" fmla="*/ 273273 h 677646"/>
              <a:gd name="connsiteX339" fmla="*/ 405508 w 897493"/>
              <a:gd name="connsiteY339" fmla="*/ 266071 h 677646"/>
              <a:gd name="connsiteX340" fmla="*/ 409733 w 897493"/>
              <a:gd name="connsiteY340" fmla="*/ 260972 h 677646"/>
              <a:gd name="connsiteX341" fmla="*/ 407704 w 897493"/>
              <a:gd name="connsiteY341" fmla="*/ 259521 h 677646"/>
              <a:gd name="connsiteX342" fmla="*/ 392817 w 897493"/>
              <a:gd name="connsiteY342" fmla="*/ 227104 h 677646"/>
              <a:gd name="connsiteX343" fmla="*/ 392221 w 897493"/>
              <a:gd name="connsiteY343" fmla="*/ 217297 h 677646"/>
              <a:gd name="connsiteX344" fmla="*/ 390398 w 897493"/>
              <a:gd name="connsiteY344" fmla="*/ 207658 h 677646"/>
              <a:gd name="connsiteX345" fmla="*/ 385206 w 897493"/>
              <a:gd name="connsiteY345" fmla="*/ 208290 h 677646"/>
              <a:gd name="connsiteX346" fmla="*/ 383792 w 897493"/>
              <a:gd name="connsiteY346" fmla="*/ 203731 h 677646"/>
              <a:gd name="connsiteX347" fmla="*/ 380144 w 897493"/>
              <a:gd name="connsiteY347" fmla="*/ 202503 h 677646"/>
              <a:gd name="connsiteX348" fmla="*/ 382079 w 897493"/>
              <a:gd name="connsiteY348" fmla="*/ 200326 h 677646"/>
              <a:gd name="connsiteX349" fmla="*/ 381856 w 897493"/>
              <a:gd name="connsiteY349" fmla="*/ 198390 h 677646"/>
              <a:gd name="connsiteX350" fmla="*/ 383140 w 897493"/>
              <a:gd name="connsiteY350" fmla="*/ 195133 h 677646"/>
              <a:gd name="connsiteX351" fmla="*/ 389467 w 897493"/>
              <a:gd name="connsiteY351" fmla="*/ 195394 h 677646"/>
              <a:gd name="connsiteX352" fmla="*/ 393059 w 897493"/>
              <a:gd name="connsiteY352" fmla="*/ 194147 h 677646"/>
              <a:gd name="connsiteX353" fmla="*/ 398586 w 897493"/>
              <a:gd name="connsiteY353" fmla="*/ 196566 h 677646"/>
              <a:gd name="connsiteX354" fmla="*/ 407667 w 897493"/>
              <a:gd name="connsiteY354" fmla="*/ 202224 h 677646"/>
              <a:gd name="connsiteX355" fmla="*/ 404950 w 897493"/>
              <a:gd name="connsiteY355" fmla="*/ 203657 h 677646"/>
              <a:gd name="connsiteX356" fmla="*/ 402065 w 897493"/>
              <a:gd name="connsiteY356" fmla="*/ 204029 h 677646"/>
              <a:gd name="connsiteX357" fmla="*/ 405527 w 897493"/>
              <a:gd name="connsiteY357" fmla="*/ 233078 h 677646"/>
              <a:gd name="connsiteX358" fmla="*/ 434166 w 897493"/>
              <a:gd name="connsiteY358" fmla="*/ 179093 h 677646"/>
              <a:gd name="connsiteX359" fmla="*/ 422703 w 897493"/>
              <a:gd name="connsiteY359" fmla="*/ 182945 h 677646"/>
              <a:gd name="connsiteX360" fmla="*/ 409919 w 897493"/>
              <a:gd name="connsiteY360" fmla="*/ 172301 h 677646"/>
              <a:gd name="connsiteX361" fmla="*/ 406252 w 897493"/>
              <a:gd name="connsiteY361" fmla="*/ 171910 h 677646"/>
              <a:gd name="connsiteX362" fmla="*/ 406420 w 897493"/>
              <a:gd name="connsiteY362" fmla="*/ 170383 h 677646"/>
              <a:gd name="connsiteX363" fmla="*/ 411668 w 897493"/>
              <a:gd name="connsiteY363" fmla="*/ 170923 h 677646"/>
              <a:gd name="connsiteX364" fmla="*/ 441293 w 897493"/>
              <a:gd name="connsiteY364" fmla="*/ 163536 h 677646"/>
              <a:gd name="connsiteX365" fmla="*/ 441293 w 897493"/>
              <a:gd name="connsiteY365" fmla="*/ 155329 h 677646"/>
              <a:gd name="connsiteX366" fmla="*/ 447062 w 897493"/>
              <a:gd name="connsiteY366" fmla="*/ 155329 h 677646"/>
              <a:gd name="connsiteX367" fmla="*/ 447062 w 897493"/>
              <a:gd name="connsiteY367" fmla="*/ 152835 h 677646"/>
              <a:gd name="connsiteX368" fmla="*/ 430817 w 897493"/>
              <a:gd name="connsiteY368" fmla="*/ 149784 h 677646"/>
              <a:gd name="connsiteX369" fmla="*/ 410607 w 897493"/>
              <a:gd name="connsiteY369" fmla="*/ 149355 h 677646"/>
              <a:gd name="connsiteX370" fmla="*/ 421643 w 897493"/>
              <a:gd name="connsiteY370" fmla="*/ 143903 h 677646"/>
              <a:gd name="connsiteX371" fmla="*/ 447062 w 897493"/>
              <a:gd name="connsiteY371" fmla="*/ 142005 h 677646"/>
              <a:gd name="connsiteX372" fmla="*/ 418758 w 897493"/>
              <a:gd name="connsiteY372" fmla="*/ 85397 h 677646"/>
              <a:gd name="connsiteX373" fmla="*/ 418796 w 897493"/>
              <a:gd name="connsiteY373" fmla="*/ 85452 h 677646"/>
              <a:gd name="connsiteX374" fmla="*/ 418749 w 897493"/>
              <a:gd name="connsiteY374" fmla="*/ 85423 h 677646"/>
              <a:gd name="connsiteX375" fmla="*/ 356362 w 897493"/>
              <a:gd name="connsiteY375" fmla="*/ 69430 h 677646"/>
              <a:gd name="connsiteX376" fmla="*/ 352678 w 897493"/>
              <a:gd name="connsiteY376" fmla="*/ 70323 h 677646"/>
              <a:gd name="connsiteX377" fmla="*/ 353143 w 897493"/>
              <a:gd name="connsiteY377" fmla="*/ 124736 h 677646"/>
              <a:gd name="connsiteX378" fmla="*/ 355823 w 897493"/>
              <a:gd name="connsiteY378" fmla="*/ 126299 h 677646"/>
              <a:gd name="connsiteX379" fmla="*/ 360754 w 897493"/>
              <a:gd name="connsiteY379" fmla="*/ 124345 h 677646"/>
              <a:gd name="connsiteX380" fmla="*/ 364755 w 897493"/>
              <a:gd name="connsiteY380" fmla="*/ 125555 h 677646"/>
              <a:gd name="connsiteX381" fmla="*/ 364736 w 897493"/>
              <a:gd name="connsiteY381" fmla="*/ 125574 h 677646"/>
              <a:gd name="connsiteX382" fmla="*/ 367528 w 897493"/>
              <a:gd name="connsiteY382" fmla="*/ 123470 h 677646"/>
              <a:gd name="connsiteX383" fmla="*/ 344583 w 897493"/>
              <a:gd name="connsiteY383" fmla="*/ 69002 h 677646"/>
              <a:gd name="connsiteX384" fmla="*/ 333604 w 897493"/>
              <a:gd name="connsiteY384" fmla="*/ 122689 h 677646"/>
              <a:gd name="connsiteX385" fmla="*/ 336823 w 897493"/>
              <a:gd name="connsiteY385" fmla="*/ 124866 h 677646"/>
              <a:gd name="connsiteX386" fmla="*/ 340842 w 897493"/>
              <a:gd name="connsiteY386" fmla="*/ 123638 h 677646"/>
              <a:gd name="connsiteX387" fmla="*/ 346221 w 897493"/>
              <a:gd name="connsiteY387" fmla="*/ 126076 h 677646"/>
              <a:gd name="connsiteX388" fmla="*/ 348640 w 897493"/>
              <a:gd name="connsiteY388" fmla="*/ 124736 h 677646"/>
              <a:gd name="connsiteX389" fmla="*/ 348640 w 897493"/>
              <a:gd name="connsiteY389" fmla="*/ 70342 h 677646"/>
              <a:gd name="connsiteX390" fmla="*/ 344583 w 897493"/>
              <a:gd name="connsiteY390" fmla="*/ 69002 h 677646"/>
              <a:gd name="connsiteX391" fmla="*/ 360214 w 897493"/>
              <a:gd name="connsiteY391" fmla="*/ 67104 h 677646"/>
              <a:gd name="connsiteX392" fmla="*/ 357405 w 897493"/>
              <a:gd name="connsiteY392" fmla="*/ 68965 h 677646"/>
              <a:gd name="connsiteX393" fmla="*/ 368607 w 897493"/>
              <a:gd name="connsiteY393" fmla="*/ 123117 h 677646"/>
              <a:gd name="connsiteX394" fmla="*/ 370319 w 897493"/>
              <a:gd name="connsiteY394" fmla="*/ 122894 h 677646"/>
              <a:gd name="connsiteX395" fmla="*/ 373767 w 897493"/>
              <a:gd name="connsiteY395" fmla="*/ 123783 h 677646"/>
              <a:gd name="connsiteX396" fmla="*/ 373762 w 897493"/>
              <a:gd name="connsiteY396" fmla="*/ 123787 h 677646"/>
              <a:gd name="connsiteX397" fmla="*/ 373780 w 897493"/>
              <a:gd name="connsiteY397" fmla="*/ 123787 h 677646"/>
              <a:gd name="connsiteX398" fmla="*/ 373767 w 897493"/>
              <a:gd name="connsiteY398" fmla="*/ 123783 h 677646"/>
              <a:gd name="connsiteX399" fmla="*/ 378786 w 897493"/>
              <a:gd name="connsiteY399" fmla="*/ 120958 h 677646"/>
              <a:gd name="connsiteX400" fmla="*/ 340786 w 897493"/>
              <a:gd name="connsiteY400" fmla="*/ 66359 h 677646"/>
              <a:gd name="connsiteX401" fmla="*/ 322122 w 897493"/>
              <a:gd name="connsiteY401" fmla="*/ 120493 h 677646"/>
              <a:gd name="connsiteX402" fmla="*/ 327556 w 897493"/>
              <a:gd name="connsiteY402" fmla="*/ 123340 h 677646"/>
              <a:gd name="connsiteX403" fmla="*/ 331333 w 897493"/>
              <a:gd name="connsiteY403" fmla="*/ 122298 h 677646"/>
              <a:gd name="connsiteX404" fmla="*/ 331333 w 897493"/>
              <a:gd name="connsiteY404" fmla="*/ 122279 h 677646"/>
              <a:gd name="connsiteX405" fmla="*/ 332524 w 897493"/>
              <a:gd name="connsiteY405" fmla="*/ 122391 h 677646"/>
              <a:gd name="connsiteX406" fmla="*/ 343559 w 897493"/>
              <a:gd name="connsiteY406" fmla="*/ 68444 h 677646"/>
              <a:gd name="connsiteX407" fmla="*/ 340786 w 897493"/>
              <a:gd name="connsiteY407" fmla="*/ 66359 h 677646"/>
              <a:gd name="connsiteX408" fmla="*/ 362615 w 897493"/>
              <a:gd name="connsiteY408" fmla="*/ 64238 h 677646"/>
              <a:gd name="connsiteX409" fmla="*/ 361126 w 897493"/>
              <a:gd name="connsiteY409" fmla="*/ 66229 h 677646"/>
              <a:gd name="connsiteX410" fmla="*/ 379977 w 897493"/>
              <a:gd name="connsiteY410" fmla="*/ 120940 h 677646"/>
              <a:gd name="connsiteX411" fmla="*/ 385578 w 897493"/>
              <a:gd name="connsiteY411" fmla="*/ 124308 h 677646"/>
              <a:gd name="connsiteX412" fmla="*/ 385578 w 897493"/>
              <a:gd name="connsiteY412" fmla="*/ 124289 h 677646"/>
              <a:gd name="connsiteX413" fmla="*/ 391515 w 897493"/>
              <a:gd name="connsiteY413" fmla="*/ 120177 h 677646"/>
              <a:gd name="connsiteX414" fmla="*/ 366634 w 897493"/>
              <a:gd name="connsiteY414" fmla="*/ 70249 h 677646"/>
              <a:gd name="connsiteX415" fmla="*/ 362615 w 897493"/>
              <a:gd name="connsiteY415" fmla="*/ 64238 h 677646"/>
              <a:gd name="connsiteX416" fmla="*/ 338405 w 897493"/>
              <a:gd name="connsiteY416" fmla="*/ 62191 h 677646"/>
              <a:gd name="connsiteX417" fmla="*/ 308072 w 897493"/>
              <a:gd name="connsiteY417" fmla="*/ 119358 h 677646"/>
              <a:gd name="connsiteX418" fmla="*/ 315051 w 897493"/>
              <a:gd name="connsiteY418" fmla="*/ 126150 h 677646"/>
              <a:gd name="connsiteX419" fmla="*/ 320931 w 897493"/>
              <a:gd name="connsiteY419" fmla="*/ 120567 h 677646"/>
              <a:gd name="connsiteX420" fmla="*/ 339949 w 897493"/>
              <a:gd name="connsiteY420" fmla="*/ 65410 h 677646"/>
              <a:gd name="connsiteX421" fmla="*/ 338405 w 897493"/>
              <a:gd name="connsiteY421" fmla="*/ 62191 h 677646"/>
              <a:gd name="connsiteX422" fmla="*/ 348938 w 897493"/>
              <a:gd name="connsiteY422" fmla="*/ 22870 h 677646"/>
              <a:gd name="connsiteX423" fmla="*/ 352064 w 897493"/>
              <a:gd name="connsiteY423" fmla="*/ 22870 h 677646"/>
              <a:gd name="connsiteX424" fmla="*/ 352064 w 897493"/>
              <a:gd name="connsiteY424" fmla="*/ 40437 h 677646"/>
              <a:gd name="connsiteX425" fmla="*/ 358502 w 897493"/>
              <a:gd name="connsiteY425" fmla="*/ 40437 h 677646"/>
              <a:gd name="connsiteX426" fmla="*/ 358502 w 897493"/>
              <a:gd name="connsiteY426" fmla="*/ 48625 h 677646"/>
              <a:gd name="connsiteX427" fmla="*/ 386211 w 897493"/>
              <a:gd name="connsiteY427" fmla="*/ 63456 h 677646"/>
              <a:gd name="connsiteX428" fmla="*/ 386211 w 897493"/>
              <a:gd name="connsiteY428" fmla="*/ 63494 h 677646"/>
              <a:gd name="connsiteX429" fmla="*/ 391459 w 897493"/>
              <a:gd name="connsiteY429" fmla="*/ 64033 h 677646"/>
              <a:gd name="connsiteX430" fmla="*/ 391310 w 897493"/>
              <a:gd name="connsiteY430" fmla="*/ 65560 h 677646"/>
              <a:gd name="connsiteX431" fmla="*/ 386267 w 897493"/>
              <a:gd name="connsiteY431" fmla="*/ 65038 h 677646"/>
              <a:gd name="connsiteX432" fmla="*/ 374264 w 897493"/>
              <a:gd name="connsiteY432" fmla="*/ 72240 h 677646"/>
              <a:gd name="connsiteX433" fmla="*/ 368328 w 897493"/>
              <a:gd name="connsiteY433" fmla="*/ 71216 h 677646"/>
              <a:gd name="connsiteX434" fmla="*/ 392278 w 897493"/>
              <a:gd name="connsiteY434" fmla="*/ 119284 h 677646"/>
              <a:gd name="connsiteX435" fmla="*/ 397563 w 897493"/>
              <a:gd name="connsiteY435" fmla="*/ 89099 h 677646"/>
              <a:gd name="connsiteX436" fmla="*/ 394027 w 897493"/>
              <a:gd name="connsiteY436" fmla="*/ 88784 h 677646"/>
              <a:gd name="connsiteX437" fmla="*/ 391887 w 897493"/>
              <a:gd name="connsiteY437" fmla="*/ 87704 h 677646"/>
              <a:gd name="connsiteX438" fmla="*/ 401173 w 897493"/>
              <a:gd name="connsiteY438" fmla="*/ 81135 h 677646"/>
              <a:gd name="connsiteX439" fmla="*/ 406606 w 897493"/>
              <a:gd name="connsiteY439" fmla="*/ 78790 h 677646"/>
              <a:gd name="connsiteX440" fmla="*/ 409603 w 897493"/>
              <a:gd name="connsiteY440" fmla="*/ 79814 h 677646"/>
              <a:gd name="connsiteX441" fmla="*/ 413492 w 897493"/>
              <a:gd name="connsiteY441" fmla="*/ 79349 h 677646"/>
              <a:gd name="connsiteX442" fmla="*/ 417753 w 897493"/>
              <a:gd name="connsiteY442" fmla="*/ 80093 h 677646"/>
              <a:gd name="connsiteX443" fmla="*/ 417214 w 897493"/>
              <a:gd name="connsiteY443" fmla="*/ 82996 h 677646"/>
              <a:gd name="connsiteX444" fmla="*/ 418293 w 897493"/>
              <a:gd name="connsiteY444" fmla="*/ 85136 h 677646"/>
              <a:gd name="connsiteX445" fmla="*/ 418749 w 897493"/>
              <a:gd name="connsiteY445" fmla="*/ 85423 h 677646"/>
              <a:gd name="connsiteX446" fmla="*/ 417846 w 897493"/>
              <a:gd name="connsiteY446" fmla="*/ 87890 h 677646"/>
              <a:gd name="connsiteX447" fmla="*/ 417679 w 897493"/>
              <a:gd name="connsiteY447" fmla="*/ 87909 h 677646"/>
              <a:gd name="connsiteX448" fmla="*/ 415707 w 897493"/>
              <a:gd name="connsiteY448" fmla="*/ 87909 h 677646"/>
              <a:gd name="connsiteX449" fmla="*/ 414497 w 897493"/>
              <a:gd name="connsiteY449" fmla="*/ 92542 h 677646"/>
              <a:gd name="connsiteX450" fmla="*/ 407686 w 897493"/>
              <a:gd name="connsiteY450" fmla="*/ 94143 h 677646"/>
              <a:gd name="connsiteX451" fmla="*/ 406067 w 897493"/>
              <a:gd name="connsiteY451" fmla="*/ 129109 h 677646"/>
              <a:gd name="connsiteX452" fmla="*/ 383345 w 897493"/>
              <a:gd name="connsiteY452" fmla="*/ 149747 h 677646"/>
              <a:gd name="connsiteX453" fmla="*/ 389524 w 897493"/>
              <a:gd name="connsiteY453" fmla="*/ 152538 h 677646"/>
              <a:gd name="connsiteX454" fmla="*/ 389300 w 897493"/>
              <a:gd name="connsiteY454" fmla="*/ 161991 h 677646"/>
              <a:gd name="connsiteX455" fmla="*/ 381131 w 897493"/>
              <a:gd name="connsiteY455" fmla="*/ 163071 h 677646"/>
              <a:gd name="connsiteX456" fmla="*/ 368104 w 897493"/>
              <a:gd name="connsiteY456" fmla="*/ 160428 h 677646"/>
              <a:gd name="connsiteX457" fmla="*/ 366448 w 897493"/>
              <a:gd name="connsiteY457" fmla="*/ 162885 h 677646"/>
              <a:gd name="connsiteX458" fmla="*/ 360884 w 897493"/>
              <a:gd name="connsiteY458" fmla="*/ 164391 h 677646"/>
              <a:gd name="connsiteX459" fmla="*/ 343875 w 897493"/>
              <a:gd name="connsiteY459" fmla="*/ 160931 h 677646"/>
              <a:gd name="connsiteX460" fmla="*/ 343299 w 897493"/>
              <a:gd name="connsiteY460" fmla="*/ 162103 h 677646"/>
              <a:gd name="connsiteX461" fmla="*/ 337865 w 897493"/>
              <a:gd name="connsiteY461" fmla="*/ 164280 h 677646"/>
              <a:gd name="connsiteX462" fmla="*/ 310975 w 897493"/>
              <a:gd name="connsiteY462" fmla="*/ 158270 h 677646"/>
              <a:gd name="connsiteX463" fmla="*/ 307402 w 897493"/>
              <a:gd name="connsiteY463" fmla="*/ 151067 h 677646"/>
              <a:gd name="connsiteX464" fmla="*/ 311608 w 897493"/>
              <a:gd name="connsiteY464" fmla="*/ 145969 h 677646"/>
              <a:gd name="connsiteX465" fmla="*/ 309598 w 897493"/>
              <a:gd name="connsiteY465" fmla="*/ 144518 h 677646"/>
              <a:gd name="connsiteX466" fmla="*/ 294692 w 897493"/>
              <a:gd name="connsiteY466" fmla="*/ 112100 h 677646"/>
              <a:gd name="connsiteX467" fmla="*/ 294097 w 897493"/>
              <a:gd name="connsiteY467" fmla="*/ 102312 h 677646"/>
              <a:gd name="connsiteX468" fmla="*/ 292273 w 897493"/>
              <a:gd name="connsiteY468" fmla="*/ 92673 h 677646"/>
              <a:gd name="connsiteX469" fmla="*/ 287081 w 897493"/>
              <a:gd name="connsiteY469" fmla="*/ 93305 h 677646"/>
              <a:gd name="connsiteX470" fmla="*/ 285667 w 897493"/>
              <a:gd name="connsiteY470" fmla="*/ 88765 h 677646"/>
              <a:gd name="connsiteX471" fmla="*/ 282019 w 897493"/>
              <a:gd name="connsiteY471" fmla="*/ 87537 h 677646"/>
              <a:gd name="connsiteX472" fmla="*/ 283955 w 897493"/>
              <a:gd name="connsiteY472" fmla="*/ 85359 h 677646"/>
              <a:gd name="connsiteX473" fmla="*/ 283713 w 897493"/>
              <a:gd name="connsiteY473" fmla="*/ 83424 h 677646"/>
              <a:gd name="connsiteX474" fmla="*/ 285016 w 897493"/>
              <a:gd name="connsiteY474" fmla="*/ 80149 h 677646"/>
              <a:gd name="connsiteX475" fmla="*/ 291342 w 897493"/>
              <a:gd name="connsiteY475" fmla="*/ 80428 h 677646"/>
              <a:gd name="connsiteX476" fmla="*/ 294916 w 897493"/>
              <a:gd name="connsiteY476" fmla="*/ 79162 h 677646"/>
              <a:gd name="connsiteX477" fmla="*/ 300461 w 897493"/>
              <a:gd name="connsiteY477" fmla="*/ 81600 h 677646"/>
              <a:gd name="connsiteX478" fmla="*/ 309523 w 897493"/>
              <a:gd name="connsiteY478" fmla="*/ 87257 h 677646"/>
              <a:gd name="connsiteX479" fmla="*/ 306826 w 897493"/>
              <a:gd name="connsiteY479" fmla="*/ 88709 h 677646"/>
              <a:gd name="connsiteX480" fmla="*/ 303940 w 897493"/>
              <a:gd name="connsiteY480" fmla="*/ 89063 h 677646"/>
              <a:gd name="connsiteX481" fmla="*/ 307402 w 897493"/>
              <a:gd name="connsiteY481" fmla="*/ 118111 h 677646"/>
              <a:gd name="connsiteX482" fmla="*/ 336041 w 897493"/>
              <a:gd name="connsiteY482" fmla="*/ 64127 h 677646"/>
              <a:gd name="connsiteX483" fmla="*/ 324578 w 897493"/>
              <a:gd name="connsiteY483" fmla="*/ 67979 h 677646"/>
              <a:gd name="connsiteX484" fmla="*/ 311794 w 897493"/>
              <a:gd name="connsiteY484" fmla="*/ 57334 h 677646"/>
              <a:gd name="connsiteX485" fmla="*/ 308146 w 897493"/>
              <a:gd name="connsiteY485" fmla="*/ 56962 h 677646"/>
              <a:gd name="connsiteX486" fmla="*/ 308295 w 897493"/>
              <a:gd name="connsiteY486" fmla="*/ 55436 h 677646"/>
              <a:gd name="connsiteX487" fmla="*/ 313543 w 897493"/>
              <a:gd name="connsiteY487" fmla="*/ 55976 h 677646"/>
              <a:gd name="connsiteX488" fmla="*/ 343168 w 897493"/>
              <a:gd name="connsiteY488" fmla="*/ 48588 h 677646"/>
              <a:gd name="connsiteX489" fmla="*/ 343168 w 897493"/>
              <a:gd name="connsiteY489" fmla="*/ 40382 h 677646"/>
              <a:gd name="connsiteX490" fmla="*/ 348938 w 897493"/>
              <a:gd name="connsiteY490" fmla="*/ 40382 h 677646"/>
              <a:gd name="connsiteX491" fmla="*/ 348938 w 897493"/>
              <a:gd name="connsiteY491" fmla="*/ 37888 h 677646"/>
              <a:gd name="connsiteX492" fmla="*/ 332673 w 897493"/>
              <a:gd name="connsiteY492" fmla="*/ 34836 h 677646"/>
              <a:gd name="connsiteX493" fmla="*/ 312464 w 897493"/>
              <a:gd name="connsiteY493" fmla="*/ 34426 h 677646"/>
              <a:gd name="connsiteX494" fmla="*/ 323518 w 897493"/>
              <a:gd name="connsiteY494" fmla="*/ 28956 h 677646"/>
              <a:gd name="connsiteX495" fmla="*/ 348938 w 897493"/>
              <a:gd name="connsiteY495" fmla="*/ 27058 h 677646"/>
              <a:gd name="connsiteX496" fmla="*/ 269402 w 897493"/>
              <a:gd name="connsiteY496" fmla="*/ 12096 h 677646"/>
              <a:gd name="connsiteX497" fmla="*/ 269402 w 897493"/>
              <a:gd name="connsiteY497" fmla="*/ 159181 h 677646"/>
              <a:gd name="connsiteX498" fmla="*/ 505216 w 897493"/>
              <a:gd name="connsiteY498" fmla="*/ 435711 h 677646"/>
              <a:gd name="connsiteX499" fmla="*/ 583913 w 897493"/>
              <a:gd name="connsiteY499" fmla="*/ 418796 h 677646"/>
              <a:gd name="connsiteX500" fmla="*/ 589626 w 897493"/>
              <a:gd name="connsiteY500" fmla="*/ 417567 h 677646"/>
              <a:gd name="connsiteX501" fmla="*/ 590780 w 897493"/>
              <a:gd name="connsiteY501" fmla="*/ 417325 h 677646"/>
              <a:gd name="connsiteX502" fmla="*/ 590910 w 897493"/>
              <a:gd name="connsiteY502" fmla="*/ 417269 h 677646"/>
              <a:gd name="connsiteX503" fmla="*/ 591040 w 897493"/>
              <a:gd name="connsiteY503" fmla="*/ 417269 h 677646"/>
              <a:gd name="connsiteX504" fmla="*/ 622285 w 897493"/>
              <a:gd name="connsiteY504" fmla="*/ 397972 h 677646"/>
              <a:gd name="connsiteX505" fmla="*/ 628017 w 897493"/>
              <a:gd name="connsiteY505" fmla="*/ 368142 h 677646"/>
              <a:gd name="connsiteX506" fmla="*/ 628017 w 897493"/>
              <a:gd name="connsiteY506" fmla="*/ 276102 h 677646"/>
              <a:gd name="connsiteX507" fmla="*/ 402494 w 897493"/>
              <a:gd name="connsiteY507" fmla="*/ 12096 h 677646"/>
              <a:gd name="connsiteX508" fmla="*/ 257307 w 897493"/>
              <a:gd name="connsiteY508" fmla="*/ 0 h 677646"/>
              <a:gd name="connsiteX509" fmla="*/ 640131 w 897493"/>
              <a:gd name="connsiteY509" fmla="*/ 0 h 677646"/>
              <a:gd name="connsiteX510" fmla="*/ 640131 w 897493"/>
              <a:gd name="connsiteY510" fmla="*/ 367993 h 677646"/>
              <a:gd name="connsiteX511" fmla="*/ 632855 w 897493"/>
              <a:gd name="connsiteY511" fmla="*/ 403890 h 677646"/>
              <a:gd name="connsiteX512" fmla="*/ 593329 w 897493"/>
              <a:gd name="connsiteY512" fmla="*/ 429161 h 677646"/>
              <a:gd name="connsiteX513" fmla="*/ 592176 w 897493"/>
              <a:gd name="connsiteY513" fmla="*/ 429403 h 677646"/>
              <a:gd name="connsiteX514" fmla="*/ 484653 w 897493"/>
              <a:gd name="connsiteY514" fmla="*/ 452683 h 677646"/>
              <a:gd name="connsiteX515" fmla="*/ 454822 w 897493"/>
              <a:gd name="connsiteY515" fmla="*/ 468389 h 677646"/>
              <a:gd name="connsiteX516" fmla="*/ 448942 w 897493"/>
              <a:gd name="connsiteY516" fmla="*/ 474641 h 677646"/>
              <a:gd name="connsiteX517" fmla="*/ 443490 w 897493"/>
              <a:gd name="connsiteY517" fmla="*/ 468872 h 677646"/>
              <a:gd name="connsiteX518" fmla="*/ 413287 w 897493"/>
              <a:gd name="connsiteY518" fmla="*/ 452739 h 677646"/>
              <a:gd name="connsiteX519" fmla="*/ 304685 w 897493"/>
              <a:gd name="connsiteY519" fmla="*/ 429347 h 677646"/>
              <a:gd name="connsiteX520" fmla="*/ 302005 w 897493"/>
              <a:gd name="connsiteY520" fmla="*/ 428752 h 677646"/>
              <a:gd name="connsiteX521" fmla="*/ 265402 w 897493"/>
              <a:gd name="connsiteY521" fmla="*/ 405863 h 677646"/>
              <a:gd name="connsiteX522" fmla="*/ 265420 w 897493"/>
              <a:gd name="connsiteY522" fmla="*/ 405863 h 677646"/>
              <a:gd name="connsiteX523" fmla="*/ 264118 w 897493"/>
              <a:gd name="connsiteY523" fmla="*/ 403480 h 677646"/>
              <a:gd name="connsiteX524" fmla="*/ 257307 w 897493"/>
              <a:gd name="connsiteY524" fmla="*/ 368310 h 677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</a:cxnLst>
            <a:rect l="l" t="t" r="r" b="b"/>
            <a:pathLst>
              <a:path w="897493" h="677646">
                <a:moveTo>
                  <a:pt x="849314" y="585048"/>
                </a:moveTo>
                <a:cubicBezTo>
                  <a:pt x="830594" y="585048"/>
                  <a:pt x="821178" y="600717"/>
                  <a:pt x="821178" y="622061"/>
                </a:cubicBezTo>
                <a:cubicBezTo>
                  <a:pt x="821178" y="643406"/>
                  <a:pt x="830817" y="659689"/>
                  <a:pt x="849314" y="659689"/>
                </a:cubicBezTo>
                <a:cubicBezTo>
                  <a:pt x="867197" y="659689"/>
                  <a:pt x="877116" y="644318"/>
                  <a:pt x="877116" y="622061"/>
                </a:cubicBezTo>
                <a:cubicBezTo>
                  <a:pt x="877116" y="599805"/>
                  <a:pt x="868035" y="585048"/>
                  <a:pt x="849314" y="585048"/>
                </a:cubicBezTo>
                <a:close/>
                <a:moveTo>
                  <a:pt x="165658" y="584769"/>
                </a:moveTo>
                <a:cubicBezTo>
                  <a:pt x="146044" y="584769"/>
                  <a:pt x="136888" y="602020"/>
                  <a:pt x="136888" y="622471"/>
                </a:cubicBezTo>
                <a:cubicBezTo>
                  <a:pt x="136888" y="642922"/>
                  <a:pt x="146192" y="660043"/>
                  <a:pt x="165658" y="660043"/>
                </a:cubicBezTo>
                <a:cubicBezTo>
                  <a:pt x="185122" y="660043"/>
                  <a:pt x="194278" y="642922"/>
                  <a:pt x="194278" y="622471"/>
                </a:cubicBezTo>
                <a:cubicBezTo>
                  <a:pt x="194278" y="602094"/>
                  <a:pt x="185271" y="584769"/>
                  <a:pt x="165658" y="584769"/>
                </a:cubicBezTo>
                <a:close/>
                <a:moveTo>
                  <a:pt x="363173" y="584546"/>
                </a:moveTo>
                <a:cubicBezTo>
                  <a:pt x="346332" y="584546"/>
                  <a:pt x="335390" y="597647"/>
                  <a:pt x="334552" y="612757"/>
                </a:cubicBezTo>
                <a:lnTo>
                  <a:pt x="389858" y="612757"/>
                </a:lnTo>
                <a:cubicBezTo>
                  <a:pt x="389783" y="596474"/>
                  <a:pt x="380014" y="584546"/>
                  <a:pt x="363173" y="584546"/>
                </a:cubicBezTo>
                <a:close/>
                <a:moveTo>
                  <a:pt x="590408" y="568802"/>
                </a:moveTo>
                <a:lnTo>
                  <a:pt x="611138" y="568802"/>
                </a:lnTo>
                <a:lnTo>
                  <a:pt x="611138" y="634027"/>
                </a:lnTo>
                <a:cubicBezTo>
                  <a:pt x="611138" y="648524"/>
                  <a:pt x="620015" y="657809"/>
                  <a:pt x="632836" y="657809"/>
                </a:cubicBezTo>
                <a:cubicBezTo>
                  <a:pt x="644486" y="657809"/>
                  <a:pt x="657940" y="649212"/>
                  <a:pt x="657865" y="631124"/>
                </a:cubicBezTo>
                <a:lnTo>
                  <a:pt x="657865" y="568821"/>
                </a:lnTo>
                <a:lnTo>
                  <a:pt x="678652" y="568821"/>
                </a:lnTo>
                <a:lnTo>
                  <a:pt x="678652" y="675283"/>
                </a:lnTo>
                <a:lnTo>
                  <a:pt x="658275" y="675283"/>
                </a:lnTo>
                <a:lnTo>
                  <a:pt x="658275" y="656841"/>
                </a:lnTo>
                <a:lnTo>
                  <a:pt x="657158" y="656841"/>
                </a:lnTo>
                <a:cubicBezTo>
                  <a:pt x="652227" y="668211"/>
                  <a:pt x="641341" y="676660"/>
                  <a:pt x="625337" y="676660"/>
                </a:cubicBezTo>
                <a:cubicBezTo>
                  <a:pt x="604885" y="676660"/>
                  <a:pt x="590408" y="662927"/>
                  <a:pt x="590408" y="636520"/>
                </a:cubicBezTo>
                <a:close/>
                <a:moveTo>
                  <a:pt x="363043" y="567444"/>
                </a:moveTo>
                <a:cubicBezTo>
                  <a:pt x="387160" y="567444"/>
                  <a:pt x="410179" y="582480"/>
                  <a:pt x="410179" y="620945"/>
                </a:cubicBezTo>
                <a:lnTo>
                  <a:pt x="410179" y="628296"/>
                </a:lnTo>
                <a:lnTo>
                  <a:pt x="334497" y="628296"/>
                </a:lnTo>
                <a:cubicBezTo>
                  <a:pt x="335054" y="648822"/>
                  <a:pt x="346983" y="660322"/>
                  <a:pt x="364718" y="660322"/>
                </a:cubicBezTo>
                <a:cubicBezTo>
                  <a:pt x="376497" y="660322"/>
                  <a:pt x="385504" y="655186"/>
                  <a:pt x="389244" y="645137"/>
                </a:cubicBezTo>
                <a:lnTo>
                  <a:pt x="408858" y="648672"/>
                </a:lnTo>
                <a:cubicBezTo>
                  <a:pt x="404131" y="665998"/>
                  <a:pt x="387718" y="677442"/>
                  <a:pt x="364494" y="677442"/>
                </a:cubicBezTo>
                <a:cubicBezTo>
                  <a:pt x="333082" y="677442"/>
                  <a:pt x="313822" y="655465"/>
                  <a:pt x="313822" y="622751"/>
                </a:cubicBezTo>
                <a:cubicBezTo>
                  <a:pt x="313822" y="590036"/>
                  <a:pt x="333380" y="567444"/>
                  <a:pt x="363043" y="567444"/>
                </a:cubicBezTo>
                <a:close/>
                <a:moveTo>
                  <a:pt x="165583" y="567444"/>
                </a:moveTo>
                <a:cubicBezTo>
                  <a:pt x="195599" y="567444"/>
                  <a:pt x="215213" y="589626"/>
                  <a:pt x="215213" y="622545"/>
                </a:cubicBezTo>
                <a:cubicBezTo>
                  <a:pt x="215213" y="655465"/>
                  <a:pt x="195599" y="677442"/>
                  <a:pt x="165583" y="677442"/>
                </a:cubicBezTo>
                <a:cubicBezTo>
                  <a:pt x="135567" y="677442"/>
                  <a:pt x="115953" y="655465"/>
                  <a:pt x="115953" y="622545"/>
                </a:cubicBezTo>
                <a:cubicBezTo>
                  <a:pt x="115953" y="589421"/>
                  <a:pt x="135567" y="567444"/>
                  <a:pt x="165583" y="567444"/>
                </a:cubicBezTo>
                <a:close/>
                <a:moveTo>
                  <a:pt x="844886" y="567426"/>
                </a:moveTo>
                <a:cubicBezTo>
                  <a:pt x="864704" y="567426"/>
                  <a:pt x="871776" y="579484"/>
                  <a:pt x="875516" y="586072"/>
                </a:cubicBezTo>
                <a:lnTo>
                  <a:pt x="876763" y="586072"/>
                </a:lnTo>
                <a:lnTo>
                  <a:pt x="876763" y="568821"/>
                </a:lnTo>
                <a:lnTo>
                  <a:pt x="897493" y="568821"/>
                </a:lnTo>
                <a:lnTo>
                  <a:pt x="897493" y="675265"/>
                </a:lnTo>
                <a:lnTo>
                  <a:pt x="877247" y="675265"/>
                </a:lnTo>
                <a:lnTo>
                  <a:pt x="877247" y="658703"/>
                </a:lnTo>
                <a:lnTo>
                  <a:pt x="875516" y="658703"/>
                </a:lnTo>
                <a:cubicBezTo>
                  <a:pt x="871776" y="665495"/>
                  <a:pt x="864146" y="677349"/>
                  <a:pt x="844737" y="677349"/>
                </a:cubicBezTo>
                <a:cubicBezTo>
                  <a:pt x="818889" y="677349"/>
                  <a:pt x="800243" y="656767"/>
                  <a:pt x="800243" y="622248"/>
                </a:cubicBezTo>
                <a:cubicBezTo>
                  <a:pt x="800243" y="587728"/>
                  <a:pt x="819168" y="567426"/>
                  <a:pt x="844886" y="567426"/>
                </a:cubicBezTo>
                <a:close/>
                <a:moveTo>
                  <a:pt x="749868" y="567426"/>
                </a:moveTo>
                <a:cubicBezTo>
                  <a:pt x="771640" y="567426"/>
                  <a:pt x="786118" y="581234"/>
                  <a:pt x="786118" y="607565"/>
                </a:cubicBezTo>
                <a:lnTo>
                  <a:pt x="786118" y="675283"/>
                </a:lnTo>
                <a:lnTo>
                  <a:pt x="765388" y="675283"/>
                </a:lnTo>
                <a:lnTo>
                  <a:pt x="765388" y="610059"/>
                </a:lnTo>
                <a:cubicBezTo>
                  <a:pt x="765388" y="594595"/>
                  <a:pt x="757199" y="585383"/>
                  <a:pt x="742796" y="585383"/>
                </a:cubicBezTo>
                <a:cubicBezTo>
                  <a:pt x="728393" y="585383"/>
                  <a:pt x="717990" y="595079"/>
                  <a:pt x="717990" y="612069"/>
                </a:cubicBezTo>
                <a:lnTo>
                  <a:pt x="717990" y="675283"/>
                </a:lnTo>
                <a:lnTo>
                  <a:pt x="697260" y="675283"/>
                </a:lnTo>
                <a:lnTo>
                  <a:pt x="697260" y="568821"/>
                </a:lnTo>
                <a:lnTo>
                  <a:pt x="717153" y="568821"/>
                </a:lnTo>
                <a:lnTo>
                  <a:pt x="717153" y="586147"/>
                </a:lnTo>
                <a:lnTo>
                  <a:pt x="718474" y="586147"/>
                </a:lnTo>
                <a:cubicBezTo>
                  <a:pt x="723387" y="574850"/>
                  <a:pt x="733864" y="567426"/>
                  <a:pt x="749868" y="567426"/>
                </a:cubicBezTo>
                <a:close/>
                <a:moveTo>
                  <a:pt x="476855" y="567426"/>
                </a:moveTo>
                <a:cubicBezTo>
                  <a:pt x="498628" y="567426"/>
                  <a:pt x="513106" y="581234"/>
                  <a:pt x="513106" y="607565"/>
                </a:cubicBezTo>
                <a:lnTo>
                  <a:pt x="513106" y="675283"/>
                </a:lnTo>
                <a:lnTo>
                  <a:pt x="492375" y="675283"/>
                </a:lnTo>
                <a:lnTo>
                  <a:pt x="492375" y="610059"/>
                </a:lnTo>
                <a:cubicBezTo>
                  <a:pt x="492375" y="594595"/>
                  <a:pt x="484187" y="585383"/>
                  <a:pt x="469784" y="585383"/>
                </a:cubicBezTo>
                <a:cubicBezTo>
                  <a:pt x="455380" y="585383"/>
                  <a:pt x="444978" y="595079"/>
                  <a:pt x="444978" y="612069"/>
                </a:cubicBezTo>
                <a:lnTo>
                  <a:pt x="444978" y="675283"/>
                </a:lnTo>
                <a:lnTo>
                  <a:pt x="424248" y="675283"/>
                </a:lnTo>
                <a:lnTo>
                  <a:pt x="424248" y="568821"/>
                </a:lnTo>
                <a:lnTo>
                  <a:pt x="444141" y="568821"/>
                </a:lnTo>
                <a:lnTo>
                  <a:pt x="444141" y="586147"/>
                </a:lnTo>
                <a:lnTo>
                  <a:pt x="445462" y="586147"/>
                </a:lnTo>
                <a:cubicBezTo>
                  <a:pt x="450375" y="574850"/>
                  <a:pt x="460852" y="567426"/>
                  <a:pt x="476855" y="567426"/>
                </a:cubicBezTo>
                <a:close/>
                <a:moveTo>
                  <a:pt x="535139" y="543308"/>
                </a:moveTo>
                <a:lnTo>
                  <a:pt x="555869" y="543308"/>
                </a:lnTo>
                <a:lnTo>
                  <a:pt x="555869" y="568821"/>
                </a:lnTo>
                <a:lnTo>
                  <a:pt x="577697" y="568821"/>
                </a:lnTo>
                <a:lnTo>
                  <a:pt x="577697" y="585457"/>
                </a:lnTo>
                <a:lnTo>
                  <a:pt x="555869" y="585457"/>
                </a:lnTo>
                <a:lnTo>
                  <a:pt x="555869" y="644020"/>
                </a:lnTo>
                <a:cubicBezTo>
                  <a:pt x="555869" y="656022"/>
                  <a:pt x="561898" y="658237"/>
                  <a:pt x="568616" y="658237"/>
                </a:cubicBezTo>
                <a:cubicBezTo>
                  <a:pt x="571947" y="658237"/>
                  <a:pt x="574515" y="657623"/>
                  <a:pt x="575892" y="657344"/>
                </a:cubicBezTo>
                <a:lnTo>
                  <a:pt x="579633" y="674464"/>
                </a:lnTo>
                <a:cubicBezTo>
                  <a:pt x="577195" y="675358"/>
                  <a:pt x="572766" y="676604"/>
                  <a:pt x="566178" y="676679"/>
                </a:cubicBezTo>
                <a:lnTo>
                  <a:pt x="566197" y="676660"/>
                </a:lnTo>
                <a:cubicBezTo>
                  <a:pt x="549840" y="677014"/>
                  <a:pt x="535064" y="667653"/>
                  <a:pt x="535139" y="648318"/>
                </a:cubicBezTo>
                <a:lnTo>
                  <a:pt x="535139" y="585457"/>
                </a:lnTo>
                <a:lnTo>
                  <a:pt x="519544" y="585457"/>
                </a:lnTo>
                <a:lnTo>
                  <a:pt x="519544" y="568821"/>
                </a:lnTo>
                <a:lnTo>
                  <a:pt x="535139" y="568821"/>
                </a:lnTo>
                <a:close/>
                <a:moveTo>
                  <a:pt x="275115" y="533315"/>
                </a:moveTo>
                <a:lnTo>
                  <a:pt x="295845" y="533315"/>
                </a:lnTo>
                <a:lnTo>
                  <a:pt x="295845" y="646160"/>
                </a:lnTo>
                <a:cubicBezTo>
                  <a:pt x="295845" y="655316"/>
                  <a:pt x="297707" y="658777"/>
                  <a:pt x="304368" y="658573"/>
                </a:cubicBezTo>
                <a:cubicBezTo>
                  <a:pt x="307978" y="658498"/>
                  <a:pt x="309430" y="658014"/>
                  <a:pt x="310881" y="657605"/>
                </a:cubicBezTo>
                <a:lnTo>
                  <a:pt x="314622" y="674167"/>
                </a:lnTo>
                <a:cubicBezTo>
                  <a:pt x="311700" y="675078"/>
                  <a:pt x="307271" y="675972"/>
                  <a:pt x="301726" y="676046"/>
                </a:cubicBezTo>
                <a:cubicBezTo>
                  <a:pt x="283787" y="676325"/>
                  <a:pt x="275115" y="667319"/>
                  <a:pt x="275115" y="650478"/>
                </a:cubicBezTo>
                <a:lnTo>
                  <a:pt x="275115" y="533334"/>
                </a:lnTo>
                <a:close/>
                <a:moveTo>
                  <a:pt x="228202" y="533315"/>
                </a:moveTo>
                <a:lnTo>
                  <a:pt x="248932" y="533315"/>
                </a:lnTo>
                <a:lnTo>
                  <a:pt x="248932" y="646160"/>
                </a:lnTo>
                <a:cubicBezTo>
                  <a:pt x="248932" y="655316"/>
                  <a:pt x="250793" y="658777"/>
                  <a:pt x="257455" y="658573"/>
                </a:cubicBezTo>
                <a:cubicBezTo>
                  <a:pt x="261065" y="658498"/>
                  <a:pt x="262517" y="658014"/>
                  <a:pt x="263968" y="657605"/>
                </a:cubicBezTo>
                <a:lnTo>
                  <a:pt x="267709" y="674167"/>
                </a:lnTo>
                <a:cubicBezTo>
                  <a:pt x="264787" y="675078"/>
                  <a:pt x="260358" y="675972"/>
                  <a:pt x="254813" y="676046"/>
                </a:cubicBezTo>
                <a:cubicBezTo>
                  <a:pt x="236874" y="676325"/>
                  <a:pt x="228202" y="667319"/>
                  <a:pt x="228202" y="650478"/>
                </a:cubicBezTo>
                <a:lnTo>
                  <a:pt x="228202" y="533334"/>
                </a:lnTo>
                <a:close/>
                <a:moveTo>
                  <a:pt x="54115" y="531398"/>
                </a:moveTo>
                <a:cubicBezTo>
                  <a:pt x="82959" y="531398"/>
                  <a:pt x="103038" y="547886"/>
                  <a:pt x="103671" y="570626"/>
                </a:cubicBezTo>
                <a:lnTo>
                  <a:pt x="83015" y="570626"/>
                </a:lnTo>
                <a:cubicBezTo>
                  <a:pt x="81489" y="557525"/>
                  <a:pt x="69914" y="549896"/>
                  <a:pt x="53631" y="549896"/>
                </a:cubicBezTo>
                <a:cubicBezTo>
                  <a:pt x="36158" y="549896"/>
                  <a:pt x="25141" y="558847"/>
                  <a:pt x="25141" y="570905"/>
                </a:cubicBezTo>
                <a:cubicBezTo>
                  <a:pt x="25085" y="584490"/>
                  <a:pt x="39842" y="589681"/>
                  <a:pt x="50933" y="592529"/>
                </a:cubicBezTo>
                <a:lnTo>
                  <a:pt x="64796" y="596139"/>
                </a:lnTo>
                <a:cubicBezTo>
                  <a:pt x="82829" y="600567"/>
                  <a:pt x="105625" y="610486"/>
                  <a:pt x="105625" y="636055"/>
                </a:cubicBezTo>
                <a:cubicBezTo>
                  <a:pt x="105625" y="660116"/>
                  <a:pt x="84913" y="677646"/>
                  <a:pt x="53092" y="677646"/>
                </a:cubicBezTo>
                <a:cubicBezTo>
                  <a:pt x="21270" y="677646"/>
                  <a:pt x="1377" y="661772"/>
                  <a:pt x="0" y="636055"/>
                </a:cubicBezTo>
                <a:lnTo>
                  <a:pt x="21493" y="636055"/>
                </a:lnTo>
                <a:cubicBezTo>
                  <a:pt x="22740" y="651501"/>
                  <a:pt x="36473" y="658851"/>
                  <a:pt x="52961" y="658851"/>
                </a:cubicBezTo>
                <a:lnTo>
                  <a:pt x="52924" y="658869"/>
                </a:lnTo>
                <a:cubicBezTo>
                  <a:pt x="71161" y="658869"/>
                  <a:pt x="84392" y="649714"/>
                  <a:pt x="84392" y="635851"/>
                </a:cubicBezTo>
                <a:cubicBezTo>
                  <a:pt x="84392" y="623234"/>
                  <a:pt x="72687" y="618246"/>
                  <a:pt x="57501" y="614227"/>
                </a:cubicBezTo>
                <a:lnTo>
                  <a:pt x="40735" y="609649"/>
                </a:lnTo>
                <a:cubicBezTo>
                  <a:pt x="17939" y="603489"/>
                  <a:pt x="3796" y="591914"/>
                  <a:pt x="3796" y="572152"/>
                </a:cubicBezTo>
                <a:cubicBezTo>
                  <a:pt x="3796" y="547681"/>
                  <a:pt x="25624" y="531398"/>
                  <a:pt x="54115" y="531398"/>
                </a:cubicBezTo>
                <a:close/>
                <a:moveTo>
                  <a:pt x="556819" y="304164"/>
                </a:moveTo>
                <a:cubicBezTo>
                  <a:pt x="555534" y="304648"/>
                  <a:pt x="554269" y="304927"/>
                  <a:pt x="553134" y="305057"/>
                </a:cubicBezTo>
                <a:lnTo>
                  <a:pt x="553599" y="359469"/>
                </a:lnTo>
                <a:cubicBezTo>
                  <a:pt x="554623" y="359786"/>
                  <a:pt x="555534" y="360326"/>
                  <a:pt x="556279" y="361033"/>
                </a:cubicBezTo>
                <a:cubicBezTo>
                  <a:pt x="557526" y="359823"/>
                  <a:pt x="559275" y="359079"/>
                  <a:pt x="561210" y="359079"/>
                </a:cubicBezTo>
                <a:cubicBezTo>
                  <a:pt x="562718" y="359079"/>
                  <a:pt x="564076" y="359544"/>
                  <a:pt x="565211" y="360288"/>
                </a:cubicBezTo>
                <a:lnTo>
                  <a:pt x="565192" y="360307"/>
                </a:lnTo>
                <a:cubicBezTo>
                  <a:pt x="565899" y="359395"/>
                  <a:pt x="566867" y="358670"/>
                  <a:pt x="567984" y="358205"/>
                </a:cubicBezTo>
                <a:close/>
                <a:moveTo>
                  <a:pt x="545039" y="303736"/>
                </a:moveTo>
                <a:lnTo>
                  <a:pt x="534060" y="357423"/>
                </a:lnTo>
                <a:cubicBezTo>
                  <a:pt x="535363" y="357851"/>
                  <a:pt x="536479" y="358614"/>
                  <a:pt x="537279" y="359600"/>
                </a:cubicBezTo>
                <a:cubicBezTo>
                  <a:pt x="538414" y="358837"/>
                  <a:pt x="539791" y="358372"/>
                  <a:pt x="541299" y="358372"/>
                </a:cubicBezTo>
                <a:cubicBezTo>
                  <a:pt x="543494" y="358372"/>
                  <a:pt x="545430" y="359339"/>
                  <a:pt x="546677" y="360810"/>
                </a:cubicBezTo>
                <a:cubicBezTo>
                  <a:pt x="547365" y="360214"/>
                  <a:pt x="548184" y="359767"/>
                  <a:pt x="549096" y="359469"/>
                </a:cubicBezTo>
                <a:lnTo>
                  <a:pt x="549096" y="305076"/>
                </a:lnTo>
                <a:cubicBezTo>
                  <a:pt x="547514" y="304722"/>
                  <a:pt x="546174" y="304256"/>
                  <a:pt x="545039" y="303736"/>
                </a:cubicBezTo>
                <a:close/>
                <a:moveTo>
                  <a:pt x="560671" y="301837"/>
                </a:moveTo>
                <a:cubicBezTo>
                  <a:pt x="559778" y="302619"/>
                  <a:pt x="558829" y="303234"/>
                  <a:pt x="557861" y="303699"/>
                </a:cubicBezTo>
                <a:lnTo>
                  <a:pt x="569063" y="357851"/>
                </a:lnTo>
                <a:cubicBezTo>
                  <a:pt x="569622" y="357721"/>
                  <a:pt x="570180" y="357627"/>
                  <a:pt x="570775" y="357627"/>
                </a:cubicBezTo>
                <a:lnTo>
                  <a:pt x="574224" y="358517"/>
                </a:lnTo>
                <a:lnTo>
                  <a:pt x="574218" y="358520"/>
                </a:lnTo>
                <a:lnTo>
                  <a:pt x="574237" y="358520"/>
                </a:lnTo>
                <a:lnTo>
                  <a:pt x="574224" y="358517"/>
                </a:lnTo>
                <a:lnTo>
                  <a:pt x="579242" y="355692"/>
                </a:lnTo>
                <a:close/>
                <a:moveTo>
                  <a:pt x="541243" y="301094"/>
                </a:moveTo>
                <a:lnTo>
                  <a:pt x="522578" y="355227"/>
                </a:lnTo>
                <a:cubicBezTo>
                  <a:pt x="524848" y="355320"/>
                  <a:pt x="526840" y="356418"/>
                  <a:pt x="528012" y="358074"/>
                </a:cubicBezTo>
                <a:cubicBezTo>
                  <a:pt x="529091" y="357423"/>
                  <a:pt x="530394" y="357032"/>
                  <a:pt x="531789" y="357032"/>
                </a:cubicBezTo>
                <a:lnTo>
                  <a:pt x="531789" y="357014"/>
                </a:lnTo>
                <a:cubicBezTo>
                  <a:pt x="532199" y="357014"/>
                  <a:pt x="532590" y="357069"/>
                  <a:pt x="532980" y="357125"/>
                </a:cubicBezTo>
                <a:lnTo>
                  <a:pt x="544016" y="303178"/>
                </a:lnTo>
                <a:cubicBezTo>
                  <a:pt x="542862" y="302526"/>
                  <a:pt x="541950" y="301837"/>
                  <a:pt x="541243" y="301094"/>
                </a:cubicBezTo>
                <a:close/>
                <a:moveTo>
                  <a:pt x="563071" y="298972"/>
                </a:moveTo>
                <a:cubicBezTo>
                  <a:pt x="562625" y="299735"/>
                  <a:pt x="562122" y="300386"/>
                  <a:pt x="561582" y="300963"/>
                </a:cubicBezTo>
                <a:lnTo>
                  <a:pt x="580433" y="355673"/>
                </a:lnTo>
                <a:cubicBezTo>
                  <a:pt x="582890" y="355822"/>
                  <a:pt x="584956" y="357144"/>
                  <a:pt x="586034" y="359042"/>
                </a:cubicBezTo>
                <a:lnTo>
                  <a:pt x="586034" y="359023"/>
                </a:lnTo>
                <a:cubicBezTo>
                  <a:pt x="587840" y="358316"/>
                  <a:pt x="589980" y="357069"/>
                  <a:pt x="591971" y="354910"/>
                </a:cubicBezTo>
                <a:lnTo>
                  <a:pt x="567090" y="304982"/>
                </a:lnTo>
                <a:cubicBezTo>
                  <a:pt x="564690" y="303363"/>
                  <a:pt x="563499" y="301000"/>
                  <a:pt x="563071" y="298972"/>
                </a:cubicBezTo>
                <a:close/>
                <a:moveTo>
                  <a:pt x="538861" y="296925"/>
                </a:moveTo>
                <a:lnTo>
                  <a:pt x="508528" y="354092"/>
                </a:lnTo>
                <a:cubicBezTo>
                  <a:pt x="510203" y="357069"/>
                  <a:pt x="512455" y="359488"/>
                  <a:pt x="515507" y="360884"/>
                </a:cubicBezTo>
                <a:cubicBezTo>
                  <a:pt x="515841" y="357981"/>
                  <a:pt x="518261" y="355692"/>
                  <a:pt x="521387" y="355302"/>
                </a:cubicBezTo>
                <a:lnTo>
                  <a:pt x="540406" y="300144"/>
                </a:lnTo>
                <a:cubicBezTo>
                  <a:pt x="539568" y="299028"/>
                  <a:pt x="539103" y="297911"/>
                  <a:pt x="538861" y="296925"/>
                </a:cubicBezTo>
                <a:close/>
                <a:moveTo>
                  <a:pt x="549394" y="257641"/>
                </a:moveTo>
                <a:lnTo>
                  <a:pt x="552520" y="257641"/>
                </a:lnTo>
                <a:lnTo>
                  <a:pt x="552520" y="275171"/>
                </a:lnTo>
                <a:lnTo>
                  <a:pt x="558958" y="275171"/>
                </a:lnTo>
                <a:lnTo>
                  <a:pt x="558958" y="283359"/>
                </a:lnTo>
                <a:lnTo>
                  <a:pt x="586668" y="298191"/>
                </a:lnTo>
                <a:lnTo>
                  <a:pt x="586668" y="298227"/>
                </a:lnTo>
                <a:lnTo>
                  <a:pt x="591915" y="298767"/>
                </a:lnTo>
                <a:lnTo>
                  <a:pt x="591767" y="300293"/>
                </a:lnTo>
                <a:lnTo>
                  <a:pt x="586723" y="299772"/>
                </a:lnTo>
                <a:cubicBezTo>
                  <a:pt x="585979" y="301336"/>
                  <a:pt x="582834" y="306788"/>
                  <a:pt x="574720" y="306974"/>
                </a:cubicBezTo>
                <a:cubicBezTo>
                  <a:pt x="572320" y="307030"/>
                  <a:pt x="570366" y="306620"/>
                  <a:pt x="568784" y="305950"/>
                </a:cubicBezTo>
                <a:lnTo>
                  <a:pt x="592734" y="354017"/>
                </a:lnTo>
                <a:cubicBezTo>
                  <a:pt x="596697" y="349104"/>
                  <a:pt x="599786" y="340153"/>
                  <a:pt x="598019" y="323834"/>
                </a:cubicBezTo>
                <a:cubicBezTo>
                  <a:pt x="598019" y="323834"/>
                  <a:pt x="595469" y="323889"/>
                  <a:pt x="594483" y="323517"/>
                </a:cubicBezTo>
                <a:cubicBezTo>
                  <a:pt x="593497" y="323145"/>
                  <a:pt x="592343" y="322438"/>
                  <a:pt x="592343" y="322438"/>
                </a:cubicBezTo>
                <a:cubicBezTo>
                  <a:pt x="592343" y="322438"/>
                  <a:pt x="595990" y="320670"/>
                  <a:pt x="601629" y="315869"/>
                </a:cubicBezTo>
                <a:cubicBezTo>
                  <a:pt x="601629" y="315869"/>
                  <a:pt x="603806" y="313785"/>
                  <a:pt x="607063" y="313524"/>
                </a:cubicBezTo>
                <a:cubicBezTo>
                  <a:pt x="607063" y="313524"/>
                  <a:pt x="609370" y="313226"/>
                  <a:pt x="610059" y="314548"/>
                </a:cubicBezTo>
                <a:cubicBezTo>
                  <a:pt x="610059" y="314548"/>
                  <a:pt x="611212" y="314473"/>
                  <a:pt x="613948" y="314082"/>
                </a:cubicBezTo>
                <a:cubicBezTo>
                  <a:pt x="616703" y="313692"/>
                  <a:pt x="618209" y="314827"/>
                  <a:pt x="618209" y="314827"/>
                </a:cubicBezTo>
                <a:lnTo>
                  <a:pt x="617670" y="317730"/>
                </a:lnTo>
                <a:cubicBezTo>
                  <a:pt x="617670" y="317730"/>
                  <a:pt x="617112" y="319293"/>
                  <a:pt x="618749" y="319870"/>
                </a:cubicBezTo>
                <a:cubicBezTo>
                  <a:pt x="618749" y="319870"/>
                  <a:pt x="619010" y="319926"/>
                  <a:pt x="619252" y="320186"/>
                </a:cubicBezTo>
                <a:lnTo>
                  <a:pt x="619214" y="320168"/>
                </a:lnTo>
                <a:cubicBezTo>
                  <a:pt x="620033" y="321023"/>
                  <a:pt x="619456" y="322401"/>
                  <a:pt x="618303" y="322661"/>
                </a:cubicBezTo>
                <a:cubicBezTo>
                  <a:pt x="618247" y="322679"/>
                  <a:pt x="618135" y="322679"/>
                  <a:pt x="618135" y="322679"/>
                </a:cubicBezTo>
                <a:lnTo>
                  <a:pt x="616163" y="322679"/>
                </a:lnTo>
                <a:lnTo>
                  <a:pt x="614953" y="327313"/>
                </a:lnTo>
                <a:cubicBezTo>
                  <a:pt x="614953" y="327313"/>
                  <a:pt x="608347" y="325527"/>
                  <a:pt x="608142" y="328914"/>
                </a:cubicBezTo>
                <a:cubicBezTo>
                  <a:pt x="607938" y="332301"/>
                  <a:pt x="610319" y="354762"/>
                  <a:pt x="606523" y="363880"/>
                </a:cubicBezTo>
                <a:cubicBezTo>
                  <a:pt x="604216" y="369425"/>
                  <a:pt x="599786" y="378488"/>
                  <a:pt x="583801" y="384517"/>
                </a:cubicBezTo>
                <a:cubicBezTo>
                  <a:pt x="586500" y="385337"/>
                  <a:pt x="588733" y="386267"/>
                  <a:pt x="589980" y="387308"/>
                </a:cubicBezTo>
                <a:cubicBezTo>
                  <a:pt x="595377" y="391831"/>
                  <a:pt x="589757" y="396762"/>
                  <a:pt x="589757" y="396762"/>
                </a:cubicBezTo>
                <a:cubicBezTo>
                  <a:pt x="587021" y="399274"/>
                  <a:pt x="581587" y="397842"/>
                  <a:pt x="581587" y="397842"/>
                </a:cubicBezTo>
                <a:lnTo>
                  <a:pt x="568560" y="395199"/>
                </a:lnTo>
                <a:cubicBezTo>
                  <a:pt x="567853" y="396725"/>
                  <a:pt x="566904" y="397656"/>
                  <a:pt x="566904" y="397656"/>
                </a:cubicBezTo>
                <a:cubicBezTo>
                  <a:pt x="564374" y="399925"/>
                  <a:pt x="561340" y="399162"/>
                  <a:pt x="561340" y="399162"/>
                </a:cubicBezTo>
                <a:lnTo>
                  <a:pt x="544332" y="395702"/>
                </a:lnTo>
                <a:cubicBezTo>
                  <a:pt x="544016" y="396427"/>
                  <a:pt x="543755" y="396874"/>
                  <a:pt x="543755" y="396874"/>
                </a:cubicBezTo>
                <a:cubicBezTo>
                  <a:pt x="541838" y="400056"/>
                  <a:pt x="538321" y="399051"/>
                  <a:pt x="538321" y="399051"/>
                </a:cubicBezTo>
                <a:lnTo>
                  <a:pt x="511431" y="393041"/>
                </a:lnTo>
                <a:cubicBezTo>
                  <a:pt x="506183" y="390621"/>
                  <a:pt x="507858" y="385838"/>
                  <a:pt x="507858" y="385838"/>
                </a:cubicBezTo>
                <a:cubicBezTo>
                  <a:pt x="509198" y="382451"/>
                  <a:pt x="510780" y="381168"/>
                  <a:pt x="512064" y="380740"/>
                </a:cubicBezTo>
                <a:cubicBezTo>
                  <a:pt x="511338" y="380256"/>
                  <a:pt x="510668" y="379754"/>
                  <a:pt x="510054" y="379289"/>
                </a:cubicBezTo>
                <a:cubicBezTo>
                  <a:pt x="498517" y="370672"/>
                  <a:pt x="497047" y="361200"/>
                  <a:pt x="495149" y="346871"/>
                </a:cubicBezTo>
                <a:cubicBezTo>
                  <a:pt x="495149" y="346871"/>
                  <a:pt x="494534" y="341977"/>
                  <a:pt x="494553" y="337083"/>
                </a:cubicBezTo>
                <a:cubicBezTo>
                  <a:pt x="494571" y="332412"/>
                  <a:pt x="495278" y="327741"/>
                  <a:pt x="492729" y="327444"/>
                </a:cubicBezTo>
                <a:cubicBezTo>
                  <a:pt x="492729" y="327444"/>
                  <a:pt x="491873" y="327015"/>
                  <a:pt x="487537" y="328076"/>
                </a:cubicBezTo>
                <a:lnTo>
                  <a:pt x="486123" y="323536"/>
                </a:lnTo>
                <a:cubicBezTo>
                  <a:pt x="486123" y="323536"/>
                  <a:pt x="482476" y="324429"/>
                  <a:pt x="482476" y="322308"/>
                </a:cubicBezTo>
                <a:cubicBezTo>
                  <a:pt x="482476" y="322308"/>
                  <a:pt x="482605" y="321079"/>
                  <a:pt x="484411" y="320130"/>
                </a:cubicBezTo>
                <a:cubicBezTo>
                  <a:pt x="484411" y="320130"/>
                  <a:pt x="484597" y="319181"/>
                  <a:pt x="484169" y="318195"/>
                </a:cubicBezTo>
                <a:cubicBezTo>
                  <a:pt x="483741" y="317209"/>
                  <a:pt x="483108" y="315050"/>
                  <a:pt x="485472" y="314919"/>
                </a:cubicBezTo>
                <a:cubicBezTo>
                  <a:pt x="487835" y="314790"/>
                  <a:pt x="488077" y="314752"/>
                  <a:pt x="491799" y="315199"/>
                </a:cubicBezTo>
                <a:cubicBezTo>
                  <a:pt x="491799" y="315199"/>
                  <a:pt x="492487" y="313561"/>
                  <a:pt x="495372" y="313933"/>
                </a:cubicBezTo>
                <a:cubicBezTo>
                  <a:pt x="498256" y="314306"/>
                  <a:pt x="499503" y="315367"/>
                  <a:pt x="500917" y="316371"/>
                </a:cubicBezTo>
                <a:cubicBezTo>
                  <a:pt x="501252" y="316613"/>
                  <a:pt x="508752" y="321972"/>
                  <a:pt x="509979" y="322028"/>
                </a:cubicBezTo>
                <a:cubicBezTo>
                  <a:pt x="509979" y="322028"/>
                  <a:pt x="509737" y="322866"/>
                  <a:pt x="507282" y="323480"/>
                </a:cubicBezTo>
                <a:cubicBezTo>
                  <a:pt x="507282" y="323480"/>
                  <a:pt x="505830" y="323834"/>
                  <a:pt x="504397" y="323834"/>
                </a:cubicBezTo>
                <a:cubicBezTo>
                  <a:pt x="504397" y="323834"/>
                  <a:pt x="502369" y="341549"/>
                  <a:pt x="507858" y="352882"/>
                </a:cubicBezTo>
                <a:lnTo>
                  <a:pt x="536498" y="298898"/>
                </a:lnTo>
                <a:cubicBezTo>
                  <a:pt x="531399" y="303791"/>
                  <a:pt x="525034" y="302750"/>
                  <a:pt x="525034" y="302750"/>
                </a:cubicBezTo>
                <a:cubicBezTo>
                  <a:pt x="513887" y="301391"/>
                  <a:pt x="512436" y="294059"/>
                  <a:pt x="512250" y="292105"/>
                </a:cubicBezTo>
                <a:lnTo>
                  <a:pt x="508603" y="291733"/>
                </a:lnTo>
                <a:lnTo>
                  <a:pt x="508752" y="290207"/>
                </a:lnTo>
                <a:lnTo>
                  <a:pt x="513999" y="290746"/>
                </a:lnTo>
                <a:lnTo>
                  <a:pt x="543624" y="283359"/>
                </a:lnTo>
                <a:lnTo>
                  <a:pt x="543624" y="275153"/>
                </a:lnTo>
                <a:lnTo>
                  <a:pt x="549394" y="275153"/>
                </a:lnTo>
                <a:lnTo>
                  <a:pt x="549394" y="272659"/>
                </a:lnTo>
                <a:cubicBezTo>
                  <a:pt x="548723" y="272342"/>
                  <a:pt x="543922" y="270277"/>
                  <a:pt x="533129" y="269607"/>
                </a:cubicBezTo>
                <a:cubicBezTo>
                  <a:pt x="521461" y="268900"/>
                  <a:pt x="512920" y="269197"/>
                  <a:pt x="512920" y="269197"/>
                </a:cubicBezTo>
                <a:cubicBezTo>
                  <a:pt x="512920" y="269197"/>
                  <a:pt x="513813" y="265606"/>
                  <a:pt x="523974" y="263726"/>
                </a:cubicBezTo>
                <a:cubicBezTo>
                  <a:pt x="534116" y="261847"/>
                  <a:pt x="537037" y="265364"/>
                  <a:pt x="549394" y="261828"/>
                </a:cubicBezTo>
                <a:close/>
                <a:moveTo>
                  <a:pt x="454468" y="184341"/>
                </a:moveTo>
                <a:cubicBezTo>
                  <a:pt x="453166" y="184824"/>
                  <a:pt x="451901" y="185104"/>
                  <a:pt x="450765" y="185234"/>
                </a:cubicBezTo>
                <a:lnTo>
                  <a:pt x="451230" y="239646"/>
                </a:lnTo>
                <a:cubicBezTo>
                  <a:pt x="452254" y="239981"/>
                  <a:pt x="453184" y="240521"/>
                  <a:pt x="453910" y="241228"/>
                </a:cubicBezTo>
                <a:cubicBezTo>
                  <a:pt x="455157" y="240019"/>
                  <a:pt x="456906" y="239274"/>
                  <a:pt x="458842" y="239274"/>
                </a:cubicBezTo>
                <a:cubicBezTo>
                  <a:pt x="460349" y="239274"/>
                  <a:pt x="461707" y="239721"/>
                  <a:pt x="462842" y="240484"/>
                </a:cubicBezTo>
                <a:cubicBezTo>
                  <a:pt x="463550" y="239572"/>
                  <a:pt x="464517" y="238828"/>
                  <a:pt x="465634" y="238381"/>
                </a:cubicBezTo>
                <a:close/>
                <a:moveTo>
                  <a:pt x="442671" y="183913"/>
                </a:moveTo>
                <a:lnTo>
                  <a:pt x="431691" y="237600"/>
                </a:lnTo>
                <a:cubicBezTo>
                  <a:pt x="432975" y="238027"/>
                  <a:pt x="434092" y="238772"/>
                  <a:pt x="434892" y="239777"/>
                </a:cubicBezTo>
                <a:cubicBezTo>
                  <a:pt x="436027" y="239014"/>
                  <a:pt x="437422" y="238549"/>
                  <a:pt x="438930" y="238549"/>
                </a:cubicBezTo>
                <a:cubicBezTo>
                  <a:pt x="441126" y="238549"/>
                  <a:pt x="443042" y="239516"/>
                  <a:pt x="444308" y="240986"/>
                </a:cubicBezTo>
                <a:cubicBezTo>
                  <a:pt x="444996" y="240409"/>
                  <a:pt x="445816" y="239944"/>
                  <a:pt x="446727" y="239646"/>
                </a:cubicBezTo>
                <a:lnTo>
                  <a:pt x="446727" y="185252"/>
                </a:lnTo>
                <a:cubicBezTo>
                  <a:pt x="445146" y="184899"/>
                  <a:pt x="443806" y="184433"/>
                  <a:pt x="442671" y="183913"/>
                </a:cubicBezTo>
                <a:close/>
                <a:moveTo>
                  <a:pt x="458320" y="182033"/>
                </a:moveTo>
                <a:cubicBezTo>
                  <a:pt x="457428" y="182814"/>
                  <a:pt x="456478" y="183429"/>
                  <a:pt x="455511" y="183894"/>
                </a:cubicBezTo>
                <a:lnTo>
                  <a:pt x="466694" y="238046"/>
                </a:lnTo>
                <a:cubicBezTo>
                  <a:pt x="467253" y="237916"/>
                  <a:pt x="467811" y="237823"/>
                  <a:pt x="468406" y="237823"/>
                </a:cubicBezTo>
                <a:cubicBezTo>
                  <a:pt x="469672" y="237823"/>
                  <a:pt x="470844" y="238158"/>
                  <a:pt x="471868" y="238716"/>
                </a:cubicBezTo>
                <a:cubicBezTo>
                  <a:pt x="472966" y="237153"/>
                  <a:pt x="474790" y="236092"/>
                  <a:pt x="476892" y="235887"/>
                </a:cubicBezTo>
                <a:close/>
                <a:moveTo>
                  <a:pt x="438874" y="181307"/>
                </a:moveTo>
                <a:lnTo>
                  <a:pt x="420210" y="235422"/>
                </a:lnTo>
                <a:cubicBezTo>
                  <a:pt x="422480" y="235515"/>
                  <a:pt x="424471" y="236613"/>
                  <a:pt x="425643" y="238269"/>
                </a:cubicBezTo>
                <a:cubicBezTo>
                  <a:pt x="426723" y="237600"/>
                  <a:pt x="428025" y="237208"/>
                  <a:pt x="429420" y="237208"/>
                </a:cubicBezTo>
                <a:cubicBezTo>
                  <a:pt x="429830" y="237208"/>
                  <a:pt x="430221" y="237264"/>
                  <a:pt x="430612" y="237320"/>
                </a:cubicBezTo>
                <a:lnTo>
                  <a:pt x="441628" y="183392"/>
                </a:lnTo>
                <a:cubicBezTo>
                  <a:pt x="440493" y="182740"/>
                  <a:pt x="439581" y="182033"/>
                  <a:pt x="438874" y="181307"/>
                </a:cubicBezTo>
                <a:close/>
                <a:moveTo>
                  <a:pt x="460702" y="179167"/>
                </a:moveTo>
                <a:cubicBezTo>
                  <a:pt x="460256" y="179930"/>
                  <a:pt x="459735" y="180581"/>
                  <a:pt x="459214" y="181158"/>
                </a:cubicBezTo>
                <a:lnTo>
                  <a:pt x="478065" y="235869"/>
                </a:lnTo>
                <a:cubicBezTo>
                  <a:pt x="480502" y="236017"/>
                  <a:pt x="482587" y="237339"/>
                  <a:pt x="483666" y="239237"/>
                </a:cubicBezTo>
                <a:cubicBezTo>
                  <a:pt x="485471" y="238530"/>
                  <a:pt x="487592" y="237283"/>
                  <a:pt x="489602" y="235124"/>
                </a:cubicBezTo>
                <a:lnTo>
                  <a:pt x="464722" y="185196"/>
                </a:lnTo>
                <a:cubicBezTo>
                  <a:pt x="462322" y="183559"/>
                  <a:pt x="461130" y="181214"/>
                  <a:pt x="460702" y="179167"/>
                </a:cubicBezTo>
                <a:close/>
                <a:moveTo>
                  <a:pt x="436492" y="177102"/>
                </a:moveTo>
                <a:lnTo>
                  <a:pt x="406160" y="234269"/>
                </a:lnTo>
                <a:cubicBezTo>
                  <a:pt x="407816" y="237246"/>
                  <a:pt x="410086" y="239683"/>
                  <a:pt x="413138" y="241079"/>
                </a:cubicBezTo>
                <a:cubicBezTo>
                  <a:pt x="413454" y="238176"/>
                  <a:pt x="415892" y="235869"/>
                  <a:pt x="419000" y="235478"/>
                </a:cubicBezTo>
                <a:lnTo>
                  <a:pt x="438018" y="180321"/>
                </a:lnTo>
                <a:cubicBezTo>
                  <a:pt x="437199" y="179204"/>
                  <a:pt x="436734" y="178088"/>
                  <a:pt x="436492" y="177102"/>
                </a:cubicBezTo>
                <a:close/>
                <a:moveTo>
                  <a:pt x="447062" y="137818"/>
                </a:moveTo>
                <a:lnTo>
                  <a:pt x="450189" y="137818"/>
                </a:lnTo>
                <a:lnTo>
                  <a:pt x="450189" y="155329"/>
                </a:lnTo>
                <a:lnTo>
                  <a:pt x="456627" y="155329"/>
                </a:lnTo>
                <a:lnTo>
                  <a:pt x="456627" y="163536"/>
                </a:lnTo>
                <a:lnTo>
                  <a:pt x="484336" y="178349"/>
                </a:lnTo>
                <a:lnTo>
                  <a:pt x="484336" y="178404"/>
                </a:lnTo>
                <a:lnTo>
                  <a:pt x="489584" y="178944"/>
                </a:lnTo>
                <a:lnTo>
                  <a:pt x="489435" y="180470"/>
                </a:lnTo>
                <a:lnTo>
                  <a:pt x="484373" y="179949"/>
                </a:lnTo>
                <a:cubicBezTo>
                  <a:pt x="483647" y="181512"/>
                  <a:pt x="480502" y="186964"/>
                  <a:pt x="472370" y="187150"/>
                </a:cubicBezTo>
                <a:cubicBezTo>
                  <a:pt x="469951" y="187206"/>
                  <a:pt x="468016" y="186797"/>
                  <a:pt x="466434" y="186127"/>
                </a:cubicBezTo>
                <a:lnTo>
                  <a:pt x="490384" y="234194"/>
                </a:lnTo>
                <a:cubicBezTo>
                  <a:pt x="494329" y="229281"/>
                  <a:pt x="497418" y="220349"/>
                  <a:pt x="495669" y="204029"/>
                </a:cubicBezTo>
                <a:cubicBezTo>
                  <a:pt x="495669" y="204029"/>
                  <a:pt x="493119" y="204084"/>
                  <a:pt x="492133" y="203694"/>
                </a:cubicBezTo>
                <a:cubicBezTo>
                  <a:pt x="491129" y="203321"/>
                  <a:pt x="489974" y="202614"/>
                  <a:pt x="489974" y="202614"/>
                </a:cubicBezTo>
                <a:cubicBezTo>
                  <a:pt x="489974" y="202614"/>
                  <a:pt x="493622" y="200866"/>
                  <a:pt x="499260" y="196045"/>
                </a:cubicBezTo>
                <a:cubicBezTo>
                  <a:pt x="499260" y="196045"/>
                  <a:pt x="501438" y="193961"/>
                  <a:pt x="504695" y="193701"/>
                </a:cubicBezTo>
                <a:cubicBezTo>
                  <a:pt x="504695" y="193701"/>
                  <a:pt x="507002" y="193421"/>
                  <a:pt x="507690" y="194743"/>
                </a:cubicBezTo>
                <a:cubicBezTo>
                  <a:pt x="507690" y="194743"/>
                  <a:pt x="508844" y="194668"/>
                  <a:pt x="511579" y="194278"/>
                </a:cubicBezTo>
                <a:cubicBezTo>
                  <a:pt x="514334" y="193887"/>
                  <a:pt x="515841" y="195022"/>
                  <a:pt x="515841" y="195022"/>
                </a:cubicBezTo>
                <a:lnTo>
                  <a:pt x="515302" y="197925"/>
                </a:lnTo>
                <a:cubicBezTo>
                  <a:pt x="515302" y="197925"/>
                  <a:pt x="514743" y="199488"/>
                  <a:pt x="516380" y="200065"/>
                </a:cubicBezTo>
                <a:cubicBezTo>
                  <a:pt x="516380" y="200065"/>
                  <a:pt x="516622" y="200121"/>
                  <a:pt x="516883" y="200382"/>
                </a:cubicBezTo>
                <a:cubicBezTo>
                  <a:pt x="517683" y="201237"/>
                  <a:pt x="517106" y="202596"/>
                  <a:pt x="515953" y="202875"/>
                </a:cubicBezTo>
                <a:cubicBezTo>
                  <a:pt x="515897" y="202875"/>
                  <a:pt x="515785" y="202893"/>
                  <a:pt x="515785" y="202893"/>
                </a:cubicBezTo>
                <a:lnTo>
                  <a:pt x="513813" y="202893"/>
                </a:lnTo>
                <a:lnTo>
                  <a:pt x="512622" y="207527"/>
                </a:lnTo>
                <a:cubicBezTo>
                  <a:pt x="512622" y="207527"/>
                  <a:pt x="505997" y="205740"/>
                  <a:pt x="505811" y="209127"/>
                </a:cubicBezTo>
                <a:cubicBezTo>
                  <a:pt x="505606" y="212514"/>
                  <a:pt x="507969" y="234976"/>
                  <a:pt x="504192" y="244094"/>
                </a:cubicBezTo>
                <a:cubicBezTo>
                  <a:pt x="501884" y="249639"/>
                  <a:pt x="497455" y="258702"/>
                  <a:pt x="481470" y="264731"/>
                </a:cubicBezTo>
                <a:cubicBezTo>
                  <a:pt x="484187" y="265550"/>
                  <a:pt x="486402" y="266481"/>
                  <a:pt x="487648" y="267541"/>
                </a:cubicBezTo>
                <a:cubicBezTo>
                  <a:pt x="493027" y="272045"/>
                  <a:pt x="487425" y="276976"/>
                  <a:pt x="487425" y="276976"/>
                </a:cubicBezTo>
                <a:cubicBezTo>
                  <a:pt x="484671" y="279488"/>
                  <a:pt x="479256" y="278056"/>
                  <a:pt x="479256" y="278056"/>
                </a:cubicBezTo>
                <a:lnTo>
                  <a:pt x="466210" y="275413"/>
                </a:lnTo>
                <a:cubicBezTo>
                  <a:pt x="465503" y="276920"/>
                  <a:pt x="464554" y="277870"/>
                  <a:pt x="464554" y="277870"/>
                </a:cubicBezTo>
                <a:cubicBezTo>
                  <a:pt x="462024" y="280139"/>
                  <a:pt x="458990" y="279358"/>
                  <a:pt x="458990" y="279358"/>
                </a:cubicBezTo>
                <a:lnTo>
                  <a:pt x="441982" y="275916"/>
                </a:lnTo>
                <a:cubicBezTo>
                  <a:pt x="441647" y="276623"/>
                  <a:pt x="441386" y="277088"/>
                  <a:pt x="441386" y="277088"/>
                </a:cubicBezTo>
                <a:cubicBezTo>
                  <a:pt x="439488" y="280270"/>
                  <a:pt x="435971" y="279265"/>
                  <a:pt x="435971" y="279265"/>
                </a:cubicBezTo>
                <a:lnTo>
                  <a:pt x="409081" y="273273"/>
                </a:lnTo>
                <a:cubicBezTo>
                  <a:pt x="403833" y="270853"/>
                  <a:pt x="405508" y="266071"/>
                  <a:pt x="405508" y="266071"/>
                </a:cubicBezTo>
                <a:cubicBezTo>
                  <a:pt x="406867" y="262665"/>
                  <a:pt x="408430" y="261382"/>
                  <a:pt x="409733" y="260972"/>
                </a:cubicBezTo>
                <a:cubicBezTo>
                  <a:pt x="408988" y="260470"/>
                  <a:pt x="408318" y="259967"/>
                  <a:pt x="407704" y="259521"/>
                </a:cubicBezTo>
                <a:cubicBezTo>
                  <a:pt x="396167" y="250905"/>
                  <a:pt x="394715" y="241433"/>
                  <a:pt x="392817" y="227104"/>
                </a:cubicBezTo>
                <a:cubicBezTo>
                  <a:pt x="392817" y="227104"/>
                  <a:pt x="392203" y="222191"/>
                  <a:pt x="392221" y="217297"/>
                </a:cubicBezTo>
                <a:cubicBezTo>
                  <a:pt x="392240" y="212607"/>
                  <a:pt x="392947" y="207955"/>
                  <a:pt x="390398" y="207658"/>
                </a:cubicBezTo>
                <a:cubicBezTo>
                  <a:pt x="390398" y="207658"/>
                  <a:pt x="389560" y="207229"/>
                  <a:pt x="385206" y="208290"/>
                </a:cubicBezTo>
                <a:lnTo>
                  <a:pt x="383792" y="203731"/>
                </a:lnTo>
                <a:cubicBezTo>
                  <a:pt x="383792" y="203731"/>
                  <a:pt x="380144" y="204624"/>
                  <a:pt x="380144" y="202503"/>
                </a:cubicBezTo>
                <a:cubicBezTo>
                  <a:pt x="380144" y="202503"/>
                  <a:pt x="380293" y="201275"/>
                  <a:pt x="382079" y="200326"/>
                </a:cubicBezTo>
                <a:cubicBezTo>
                  <a:pt x="382079" y="200326"/>
                  <a:pt x="382303" y="199377"/>
                  <a:pt x="381856" y="198390"/>
                </a:cubicBezTo>
                <a:cubicBezTo>
                  <a:pt x="381410" y="197404"/>
                  <a:pt x="380777" y="195264"/>
                  <a:pt x="383140" y="195133"/>
                </a:cubicBezTo>
                <a:cubicBezTo>
                  <a:pt x="385522" y="195004"/>
                  <a:pt x="385764" y="194948"/>
                  <a:pt x="389467" y="195394"/>
                </a:cubicBezTo>
                <a:cubicBezTo>
                  <a:pt x="389467" y="195394"/>
                  <a:pt x="390175" y="193775"/>
                  <a:pt x="393059" y="194147"/>
                </a:cubicBezTo>
                <a:cubicBezTo>
                  <a:pt x="395943" y="194501"/>
                  <a:pt x="397172" y="195561"/>
                  <a:pt x="398586" y="196566"/>
                </a:cubicBezTo>
                <a:cubicBezTo>
                  <a:pt x="398920" y="196808"/>
                  <a:pt x="406438" y="202168"/>
                  <a:pt x="407667" y="202224"/>
                </a:cubicBezTo>
                <a:cubicBezTo>
                  <a:pt x="407667" y="202224"/>
                  <a:pt x="407406" y="203061"/>
                  <a:pt x="404950" y="203657"/>
                </a:cubicBezTo>
                <a:cubicBezTo>
                  <a:pt x="404950" y="203657"/>
                  <a:pt x="403499" y="204029"/>
                  <a:pt x="402065" y="204029"/>
                </a:cubicBezTo>
                <a:cubicBezTo>
                  <a:pt x="402065" y="204029"/>
                  <a:pt x="400037" y="221744"/>
                  <a:pt x="405527" y="233078"/>
                </a:cubicBezTo>
                <a:lnTo>
                  <a:pt x="434166" y="179093"/>
                </a:lnTo>
                <a:cubicBezTo>
                  <a:pt x="429049" y="183987"/>
                  <a:pt x="422703" y="182945"/>
                  <a:pt x="422703" y="182945"/>
                </a:cubicBezTo>
                <a:cubicBezTo>
                  <a:pt x="411556" y="181586"/>
                  <a:pt x="410104" y="174236"/>
                  <a:pt x="409919" y="172301"/>
                </a:cubicBezTo>
                <a:lnTo>
                  <a:pt x="406252" y="171910"/>
                </a:lnTo>
                <a:lnTo>
                  <a:pt x="406420" y="170383"/>
                </a:lnTo>
                <a:lnTo>
                  <a:pt x="411668" y="170923"/>
                </a:lnTo>
                <a:lnTo>
                  <a:pt x="441293" y="163536"/>
                </a:lnTo>
                <a:lnTo>
                  <a:pt x="441293" y="155329"/>
                </a:lnTo>
                <a:lnTo>
                  <a:pt x="447062" y="155329"/>
                </a:lnTo>
                <a:lnTo>
                  <a:pt x="447062" y="152835"/>
                </a:lnTo>
                <a:cubicBezTo>
                  <a:pt x="446411" y="152519"/>
                  <a:pt x="441610" y="150454"/>
                  <a:pt x="430817" y="149784"/>
                </a:cubicBezTo>
                <a:cubicBezTo>
                  <a:pt x="419149" y="149058"/>
                  <a:pt x="410607" y="149355"/>
                  <a:pt x="410607" y="149355"/>
                </a:cubicBezTo>
                <a:cubicBezTo>
                  <a:pt x="410607" y="149355"/>
                  <a:pt x="411482" y="145783"/>
                  <a:pt x="421643" y="143903"/>
                </a:cubicBezTo>
                <a:cubicBezTo>
                  <a:pt x="431784" y="142024"/>
                  <a:pt x="434706" y="145541"/>
                  <a:pt x="447062" y="142005"/>
                </a:cubicBezTo>
                <a:close/>
                <a:moveTo>
                  <a:pt x="418758" y="85397"/>
                </a:moveTo>
                <a:lnTo>
                  <a:pt x="418796" y="85452"/>
                </a:lnTo>
                <a:lnTo>
                  <a:pt x="418749" y="85423"/>
                </a:lnTo>
                <a:close/>
                <a:moveTo>
                  <a:pt x="356362" y="69430"/>
                </a:moveTo>
                <a:cubicBezTo>
                  <a:pt x="355078" y="69914"/>
                  <a:pt x="353813" y="70193"/>
                  <a:pt x="352678" y="70323"/>
                </a:cubicBezTo>
                <a:lnTo>
                  <a:pt x="353143" y="124736"/>
                </a:lnTo>
                <a:cubicBezTo>
                  <a:pt x="354166" y="125052"/>
                  <a:pt x="355078" y="125592"/>
                  <a:pt x="355823" y="126299"/>
                </a:cubicBezTo>
                <a:cubicBezTo>
                  <a:pt x="357069" y="125090"/>
                  <a:pt x="358819" y="124345"/>
                  <a:pt x="360754" y="124345"/>
                </a:cubicBezTo>
                <a:cubicBezTo>
                  <a:pt x="362262" y="124345"/>
                  <a:pt x="363620" y="124810"/>
                  <a:pt x="364755" y="125555"/>
                </a:cubicBezTo>
                <a:lnTo>
                  <a:pt x="364736" y="125574"/>
                </a:lnTo>
                <a:cubicBezTo>
                  <a:pt x="365443" y="124662"/>
                  <a:pt x="366411" y="123936"/>
                  <a:pt x="367528" y="123470"/>
                </a:cubicBezTo>
                <a:close/>
                <a:moveTo>
                  <a:pt x="344583" y="69002"/>
                </a:moveTo>
                <a:lnTo>
                  <a:pt x="333604" y="122689"/>
                </a:lnTo>
                <a:cubicBezTo>
                  <a:pt x="334906" y="123117"/>
                  <a:pt x="336023" y="123880"/>
                  <a:pt x="336823" y="124866"/>
                </a:cubicBezTo>
                <a:cubicBezTo>
                  <a:pt x="337958" y="124103"/>
                  <a:pt x="339335" y="123638"/>
                  <a:pt x="340842" y="123638"/>
                </a:cubicBezTo>
                <a:cubicBezTo>
                  <a:pt x="343038" y="123638"/>
                  <a:pt x="344974" y="124606"/>
                  <a:pt x="346221" y="126076"/>
                </a:cubicBezTo>
                <a:cubicBezTo>
                  <a:pt x="346909" y="125480"/>
                  <a:pt x="347728" y="125034"/>
                  <a:pt x="348640" y="124736"/>
                </a:cubicBezTo>
                <a:lnTo>
                  <a:pt x="348640" y="70342"/>
                </a:lnTo>
                <a:cubicBezTo>
                  <a:pt x="347058" y="69988"/>
                  <a:pt x="345737" y="69523"/>
                  <a:pt x="344583" y="69002"/>
                </a:cubicBezTo>
                <a:close/>
                <a:moveTo>
                  <a:pt x="360214" y="67104"/>
                </a:moveTo>
                <a:cubicBezTo>
                  <a:pt x="359321" y="67885"/>
                  <a:pt x="358372" y="68500"/>
                  <a:pt x="357405" y="68965"/>
                </a:cubicBezTo>
                <a:lnTo>
                  <a:pt x="368607" y="123117"/>
                </a:lnTo>
                <a:cubicBezTo>
                  <a:pt x="369165" y="122986"/>
                  <a:pt x="369724" y="122894"/>
                  <a:pt x="370319" y="122894"/>
                </a:cubicBezTo>
                <a:lnTo>
                  <a:pt x="373767" y="123783"/>
                </a:lnTo>
                <a:lnTo>
                  <a:pt x="373762" y="123787"/>
                </a:lnTo>
                <a:lnTo>
                  <a:pt x="373780" y="123787"/>
                </a:lnTo>
                <a:lnTo>
                  <a:pt x="373767" y="123783"/>
                </a:lnTo>
                <a:lnTo>
                  <a:pt x="378786" y="120958"/>
                </a:lnTo>
                <a:close/>
                <a:moveTo>
                  <a:pt x="340786" y="66359"/>
                </a:moveTo>
                <a:lnTo>
                  <a:pt x="322122" y="120493"/>
                </a:lnTo>
                <a:cubicBezTo>
                  <a:pt x="324392" y="120586"/>
                  <a:pt x="326383" y="121684"/>
                  <a:pt x="327556" y="123340"/>
                </a:cubicBezTo>
                <a:cubicBezTo>
                  <a:pt x="328635" y="122689"/>
                  <a:pt x="329938" y="122298"/>
                  <a:pt x="331333" y="122298"/>
                </a:cubicBezTo>
                <a:lnTo>
                  <a:pt x="331333" y="122279"/>
                </a:lnTo>
                <a:cubicBezTo>
                  <a:pt x="331743" y="122279"/>
                  <a:pt x="332133" y="122335"/>
                  <a:pt x="332524" y="122391"/>
                </a:cubicBezTo>
                <a:lnTo>
                  <a:pt x="343559" y="68444"/>
                </a:lnTo>
                <a:cubicBezTo>
                  <a:pt x="342406" y="67792"/>
                  <a:pt x="341494" y="67104"/>
                  <a:pt x="340786" y="66359"/>
                </a:cubicBezTo>
                <a:close/>
                <a:moveTo>
                  <a:pt x="362615" y="64238"/>
                </a:moveTo>
                <a:cubicBezTo>
                  <a:pt x="362168" y="65001"/>
                  <a:pt x="361666" y="65652"/>
                  <a:pt x="361126" y="66229"/>
                </a:cubicBezTo>
                <a:lnTo>
                  <a:pt x="379977" y="120940"/>
                </a:lnTo>
                <a:cubicBezTo>
                  <a:pt x="382433" y="121088"/>
                  <a:pt x="384499" y="122410"/>
                  <a:pt x="385578" y="124308"/>
                </a:cubicBezTo>
                <a:lnTo>
                  <a:pt x="385578" y="124289"/>
                </a:lnTo>
                <a:cubicBezTo>
                  <a:pt x="387384" y="123582"/>
                  <a:pt x="389524" y="122335"/>
                  <a:pt x="391515" y="120177"/>
                </a:cubicBezTo>
                <a:lnTo>
                  <a:pt x="366634" y="70249"/>
                </a:lnTo>
                <a:cubicBezTo>
                  <a:pt x="364234" y="68630"/>
                  <a:pt x="363043" y="66267"/>
                  <a:pt x="362615" y="64238"/>
                </a:cubicBezTo>
                <a:close/>
                <a:moveTo>
                  <a:pt x="338405" y="62191"/>
                </a:moveTo>
                <a:lnTo>
                  <a:pt x="308072" y="119358"/>
                </a:lnTo>
                <a:cubicBezTo>
                  <a:pt x="309746" y="122335"/>
                  <a:pt x="311998" y="124754"/>
                  <a:pt x="315051" y="126150"/>
                </a:cubicBezTo>
                <a:cubicBezTo>
                  <a:pt x="315385" y="123247"/>
                  <a:pt x="317804" y="120958"/>
                  <a:pt x="320931" y="120567"/>
                </a:cubicBezTo>
                <a:lnTo>
                  <a:pt x="339949" y="65410"/>
                </a:lnTo>
                <a:cubicBezTo>
                  <a:pt x="339112" y="64294"/>
                  <a:pt x="338646" y="63178"/>
                  <a:pt x="338405" y="62191"/>
                </a:cubicBezTo>
                <a:close/>
                <a:moveTo>
                  <a:pt x="348938" y="22870"/>
                </a:moveTo>
                <a:lnTo>
                  <a:pt x="352064" y="22870"/>
                </a:lnTo>
                <a:lnTo>
                  <a:pt x="352064" y="40437"/>
                </a:lnTo>
                <a:lnTo>
                  <a:pt x="358502" y="40437"/>
                </a:lnTo>
                <a:lnTo>
                  <a:pt x="358502" y="48625"/>
                </a:lnTo>
                <a:lnTo>
                  <a:pt x="386211" y="63456"/>
                </a:lnTo>
                <a:lnTo>
                  <a:pt x="386211" y="63494"/>
                </a:lnTo>
                <a:lnTo>
                  <a:pt x="391459" y="64033"/>
                </a:lnTo>
                <a:lnTo>
                  <a:pt x="391310" y="65560"/>
                </a:lnTo>
                <a:lnTo>
                  <a:pt x="386267" y="65038"/>
                </a:lnTo>
                <a:cubicBezTo>
                  <a:pt x="385522" y="66601"/>
                  <a:pt x="382377" y="72054"/>
                  <a:pt x="374264" y="72240"/>
                </a:cubicBezTo>
                <a:cubicBezTo>
                  <a:pt x="371864" y="72296"/>
                  <a:pt x="369910" y="71887"/>
                  <a:pt x="368328" y="71216"/>
                </a:cubicBezTo>
                <a:lnTo>
                  <a:pt x="392278" y="119284"/>
                </a:lnTo>
                <a:cubicBezTo>
                  <a:pt x="396241" y="114371"/>
                  <a:pt x="399330" y="105420"/>
                  <a:pt x="397563" y="89099"/>
                </a:cubicBezTo>
                <a:cubicBezTo>
                  <a:pt x="397563" y="89099"/>
                  <a:pt x="395013" y="89155"/>
                  <a:pt x="394027" y="88784"/>
                </a:cubicBezTo>
                <a:cubicBezTo>
                  <a:pt x="393040" y="88411"/>
                  <a:pt x="391887" y="87704"/>
                  <a:pt x="391887" y="87704"/>
                </a:cubicBezTo>
                <a:cubicBezTo>
                  <a:pt x="391887" y="87704"/>
                  <a:pt x="395534" y="85936"/>
                  <a:pt x="401173" y="81135"/>
                </a:cubicBezTo>
                <a:cubicBezTo>
                  <a:pt x="401173" y="81135"/>
                  <a:pt x="403350" y="79051"/>
                  <a:pt x="406606" y="78790"/>
                </a:cubicBezTo>
                <a:cubicBezTo>
                  <a:pt x="406606" y="78790"/>
                  <a:pt x="408914" y="78492"/>
                  <a:pt x="409603" y="79814"/>
                </a:cubicBezTo>
                <a:cubicBezTo>
                  <a:pt x="409603" y="79814"/>
                  <a:pt x="410756" y="79739"/>
                  <a:pt x="413492" y="79349"/>
                </a:cubicBezTo>
                <a:cubicBezTo>
                  <a:pt x="416246" y="78958"/>
                  <a:pt x="417753" y="80093"/>
                  <a:pt x="417753" y="80093"/>
                </a:cubicBezTo>
                <a:lnTo>
                  <a:pt x="417214" y="82996"/>
                </a:lnTo>
                <a:cubicBezTo>
                  <a:pt x="417214" y="82996"/>
                  <a:pt x="416656" y="84559"/>
                  <a:pt x="418293" y="85136"/>
                </a:cubicBezTo>
                <a:lnTo>
                  <a:pt x="418749" y="85423"/>
                </a:lnTo>
                <a:lnTo>
                  <a:pt x="417846" y="87890"/>
                </a:lnTo>
                <a:cubicBezTo>
                  <a:pt x="417791" y="87909"/>
                  <a:pt x="417679" y="87909"/>
                  <a:pt x="417679" y="87909"/>
                </a:cubicBezTo>
                <a:lnTo>
                  <a:pt x="415707" y="87909"/>
                </a:lnTo>
                <a:lnTo>
                  <a:pt x="414497" y="92542"/>
                </a:lnTo>
                <a:cubicBezTo>
                  <a:pt x="414497" y="92542"/>
                  <a:pt x="407872" y="90756"/>
                  <a:pt x="407686" y="94143"/>
                </a:cubicBezTo>
                <a:cubicBezTo>
                  <a:pt x="407481" y="97530"/>
                  <a:pt x="409863" y="119991"/>
                  <a:pt x="406067" y="129109"/>
                </a:cubicBezTo>
                <a:cubicBezTo>
                  <a:pt x="403759" y="134654"/>
                  <a:pt x="399330" y="143717"/>
                  <a:pt x="383345" y="149747"/>
                </a:cubicBezTo>
                <a:cubicBezTo>
                  <a:pt x="386043" y="150566"/>
                  <a:pt x="388277" y="151496"/>
                  <a:pt x="389524" y="152538"/>
                </a:cubicBezTo>
                <a:cubicBezTo>
                  <a:pt x="394920" y="157060"/>
                  <a:pt x="389300" y="161991"/>
                  <a:pt x="389300" y="161991"/>
                </a:cubicBezTo>
                <a:cubicBezTo>
                  <a:pt x="386565" y="164503"/>
                  <a:pt x="381131" y="163071"/>
                  <a:pt x="381131" y="163071"/>
                </a:cubicBezTo>
                <a:lnTo>
                  <a:pt x="368104" y="160428"/>
                </a:lnTo>
                <a:cubicBezTo>
                  <a:pt x="367397" y="161954"/>
                  <a:pt x="366448" y="162885"/>
                  <a:pt x="366448" y="162885"/>
                </a:cubicBezTo>
                <a:cubicBezTo>
                  <a:pt x="363918" y="165155"/>
                  <a:pt x="360884" y="164391"/>
                  <a:pt x="360884" y="164391"/>
                </a:cubicBezTo>
                <a:lnTo>
                  <a:pt x="343875" y="160931"/>
                </a:lnTo>
                <a:cubicBezTo>
                  <a:pt x="343559" y="161656"/>
                  <a:pt x="343299" y="162103"/>
                  <a:pt x="343299" y="162103"/>
                </a:cubicBezTo>
                <a:cubicBezTo>
                  <a:pt x="341382" y="165285"/>
                  <a:pt x="337865" y="164280"/>
                  <a:pt x="337865" y="164280"/>
                </a:cubicBezTo>
                <a:lnTo>
                  <a:pt x="310975" y="158270"/>
                </a:lnTo>
                <a:cubicBezTo>
                  <a:pt x="305727" y="155850"/>
                  <a:pt x="307402" y="151067"/>
                  <a:pt x="307402" y="151067"/>
                </a:cubicBezTo>
                <a:cubicBezTo>
                  <a:pt x="308742" y="147681"/>
                  <a:pt x="310324" y="146397"/>
                  <a:pt x="311608" y="145969"/>
                </a:cubicBezTo>
                <a:cubicBezTo>
                  <a:pt x="310882" y="145485"/>
                  <a:pt x="310212" y="144983"/>
                  <a:pt x="309598" y="144518"/>
                </a:cubicBezTo>
                <a:cubicBezTo>
                  <a:pt x="298060" y="135901"/>
                  <a:pt x="296590" y="126429"/>
                  <a:pt x="294692" y="112100"/>
                </a:cubicBezTo>
                <a:cubicBezTo>
                  <a:pt x="294692" y="112100"/>
                  <a:pt x="294078" y="107207"/>
                  <a:pt x="294097" y="102312"/>
                </a:cubicBezTo>
                <a:cubicBezTo>
                  <a:pt x="294115" y="97641"/>
                  <a:pt x="294822" y="92970"/>
                  <a:pt x="292273" y="92673"/>
                </a:cubicBezTo>
                <a:cubicBezTo>
                  <a:pt x="292273" y="92673"/>
                  <a:pt x="291417" y="92244"/>
                  <a:pt x="287081" y="93305"/>
                </a:cubicBezTo>
                <a:lnTo>
                  <a:pt x="285667" y="88765"/>
                </a:lnTo>
                <a:cubicBezTo>
                  <a:pt x="285667" y="88765"/>
                  <a:pt x="282019" y="89658"/>
                  <a:pt x="282019" y="87537"/>
                </a:cubicBezTo>
                <a:cubicBezTo>
                  <a:pt x="282019" y="87537"/>
                  <a:pt x="282149" y="86308"/>
                  <a:pt x="283955" y="85359"/>
                </a:cubicBezTo>
                <a:cubicBezTo>
                  <a:pt x="283955" y="85359"/>
                  <a:pt x="284159" y="84410"/>
                  <a:pt x="283713" y="83424"/>
                </a:cubicBezTo>
                <a:cubicBezTo>
                  <a:pt x="283285" y="82438"/>
                  <a:pt x="282652" y="80279"/>
                  <a:pt x="285016" y="80149"/>
                </a:cubicBezTo>
                <a:cubicBezTo>
                  <a:pt x="287379" y="80019"/>
                  <a:pt x="287621" y="79981"/>
                  <a:pt x="291342" y="80428"/>
                </a:cubicBezTo>
                <a:cubicBezTo>
                  <a:pt x="291342" y="80428"/>
                  <a:pt x="292031" y="78790"/>
                  <a:pt x="294916" y="79162"/>
                </a:cubicBezTo>
                <a:cubicBezTo>
                  <a:pt x="297800" y="79535"/>
                  <a:pt x="299047" y="80596"/>
                  <a:pt x="300461" y="81600"/>
                </a:cubicBezTo>
                <a:cubicBezTo>
                  <a:pt x="300796" y="81842"/>
                  <a:pt x="308295" y="87201"/>
                  <a:pt x="309523" y="87257"/>
                </a:cubicBezTo>
                <a:cubicBezTo>
                  <a:pt x="309523" y="87257"/>
                  <a:pt x="309281" y="88095"/>
                  <a:pt x="306826" y="88709"/>
                </a:cubicBezTo>
                <a:cubicBezTo>
                  <a:pt x="306826" y="88709"/>
                  <a:pt x="305374" y="89063"/>
                  <a:pt x="303940" y="89063"/>
                </a:cubicBezTo>
                <a:cubicBezTo>
                  <a:pt x="303940" y="89063"/>
                  <a:pt x="301912" y="106778"/>
                  <a:pt x="307402" y="118111"/>
                </a:cubicBezTo>
                <a:lnTo>
                  <a:pt x="336041" y="64127"/>
                </a:lnTo>
                <a:cubicBezTo>
                  <a:pt x="330942" y="69020"/>
                  <a:pt x="324578" y="67979"/>
                  <a:pt x="324578" y="67979"/>
                </a:cubicBezTo>
                <a:cubicBezTo>
                  <a:pt x="313431" y="66620"/>
                  <a:pt x="311980" y="59288"/>
                  <a:pt x="311794" y="57334"/>
                </a:cubicBezTo>
                <a:lnTo>
                  <a:pt x="308146" y="56962"/>
                </a:lnTo>
                <a:lnTo>
                  <a:pt x="308295" y="55436"/>
                </a:lnTo>
                <a:lnTo>
                  <a:pt x="313543" y="55976"/>
                </a:lnTo>
                <a:lnTo>
                  <a:pt x="343168" y="48588"/>
                </a:lnTo>
                <a:lnTo>
                  <a:pt x="343168" y="40382"/>
                </a:lnTo>
                <a:lnTo>
                  <a:pt x="348938" y="40382"/>
                </a:lnTo>
                <a:lnTo>
                  <a:pt x="348938" y="37888"/>
                </a:lnTo>
                <a:cubicBezTo>
                  <a:pt x="348267" y="37571"/>
                  <a:pt x="343466" y="35506"/>
                  <a:pt x="332673" y="34836"/>
                </a:cubicBezTo>
                <a:cubicBezTo>
                  <a:pt x="321005" y="34128"/>
                  <a:pt x="312464" y="34426"/>
                  <a:pt x="312464" y="34426"/>
                </a:cubicBezTo>
                <a:cubicBezTo>
                  <a:pt x="312464" y="34426"/>
                  <a:pt x="313357" y="30835"/>
                  <a:pt x="323518" y="28956"/>
                </a:cubicBezTo>
                <a:cubicBezTo>
                  <a:pt x="333660" y="27076"/>
                  <a:pt x="336581" y="30593"/>
                  <a:pt x="348938" y="27058"/>
                </a:cubicBezTo>
                <a:close/>
                <a:moveTo>
                  <a:pt x="269402" y="12096"/>
                </a:moveTo>
                <a:lnTo>
                  <a:pt x="269402" y="159181"/>
                </a:lnTo>
                <a:lnTo>
                  <a:pt x="505216" y="435711"/>
                </a:lnTo>
                <a:cubicBezTo>
                  <a:pt x="529687" y="430370"/>
                  <a:pt x="565397" y="422741"/>
                  <a:pt x="583913" y="418796"/>
                </a:cubicBezTo>
                <a:lnTo>
                  <a:pt x="589626" y="417567"/>
                </a:lnTo>
                <a:lnTo>
                  <a:pt x="590780" y="417325"/>
                </a:lnTo>
                <a:lnTo>
                  <a:pt x="590910" y="417269"/>
                </a:lnTo>
                <a:lnTo>
                  <a:pt x="591040" y="417269"/>
                </a:lnTo>
                <a:cubicBezTo>
                  <a:pt x="606653" y="414274"/>
                  <a:pt x="616591" y="408151"/>
                  <a:pt x="622285" y="397972"/>
                </a:cubicBezTo>
                <a:cubicBezTo>
                  <a:pt x="627570" y="388537"/>
                  <a:pt x="628128" y="377074"/>
                  <a:pt x="628017" y="368142"/>
                </a:cubicBezTo>
                <a:lnTo>
                  <a:pt x="628017" y="276102"/>
                </a:lnTo>
                <a:lnTo>
                  <a:pt x="402494" y="12096"/>
                </a:lnTo>
                <a:close/>
                <a:moveTo>
                  <a:pt x="257307" y="0"/>
                </a:moveTo>
                <a:lnTo>
                  <a:pt x="640131" y="0"/>
                </a:lnTo>
                <a:lnTo>
                  <a:pt x="640131" y="367993"/>
                </a:lnTo>
                <a:cubicBezTo>
                  <a:pt x="640242" y="377670"/>
                  <a:pt x="639721" y="391626"/>
                  <a:pt x="632855" y="403890"/>
                </a:cubicBezTo>
                <a:cubicBezTo>
                  <a:pt x="625858" y="416376"/>
                  <a:pt x="613539" y="425290"/>
                  <a:pt x="593329" y="429161"/>
                </a:cubicBezTo>
                <a:lnTo>
                  <a:pt x="592176" y="429403"/>
                </a:lnTo>
                <a:cubicBezTo>
                  <a:pt x="569659" y="434204"/>
                  <a:pt x="498311" y="449408"/>
                  <a:pt x="484653" y="452683"/>
                </a:cubicBezTo>
                <a:cubicBezTo>
                  <a:pt x="472613" y="455567"/>
                  <a:pt x="463178" y="460015"/>
                  <a:pt x="454822" y="468389"/>
                </a:cubicBezTo>
                <a:lnTo>
                  <a:pt x="448942" y="474641"/>
                </a:lnTo>
                <a:lnTo>
                  <a:pt x="443490" y="468872"/>
                </a:lnTo>
                <a:cubicBezTo>
                  <a:pt x="434967" y="460313"/>
                  <a:pt x="425346" y="455623"/>
                  <a:pt x="413287" y="452739"/>
                </a:cubicBezTo>
                <a:cubicBezTo>
                  <a:pt x="404466" y="450636"/>
                  <a:pt x="323145" y="433236"/>
                  <a:pt x="304685" y="429347"/>
                </a:cubicBezTo>
                <a:cubicBezTo>
                  <a:pt x="303773" y="429161"/>
                  <a:pt x="302899" y="428919"/>
                  <a:pt x="302005" y="428752"/>
                </a:cubicBezTo>
                <a:cubicBezTo>
                  <a:pt x="286653" y="425978"/>
                  <a:pt x="272883" y="418293"/>
                  <a:pt x="265402" y="405863"/>
                </a:cubicBezTo>
                <a:lnTo>
                  <a:pt x="265420" y="405863"/>
                </a:lnTo>
                <a:cubicBezTo>
                  <a:pt x="264955" y="405100"/>
                  <a:pt x="264527" y="404299"/>
                  <a:pt x="264118" y="403480"/>
                </a:cubicBezTo>
                <a:cubicBezTo>
                  <a:pt x="257678" y="390957"/>
                  <a:pt x="257307" y="376796"/>
                  <a:pt x="257307" y="36831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8299BF17-B1C9-EE22-D20B-DF172D13CF9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EA96575-73ED-4A25-8434-2299EAA2D4AA}" type="datetime1">
              <a:rPr lang="sv-SE" smtClean="0"/>
              <a:t>2024-03-07</a:t>
            </a:fld>
            <a:endParaRPr lang="sv-SE" dirty="0"/>
          </a:p>
        </p:txBody>
      </p:sp>
      <p:sp>
        <p:nvSpPr>
          <p:cNvPr id="8" name="Platshållare för bildnummer 7">
            <a:extLst>
              <a:ext uri="{FF2B5EF4-FFF2-40B4-BE49-F238E27FC236}">
                <a16:creationId xmlns:a16="http://schemas.microsoft.com/office/drawing/2014/main" id="{CBE51A2F-B389-FD9D-33A1-688BBC66A4D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D132A51-5432-4457-B829-4ADE4648F9BE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27419495-580B-E3E5-E15E-25CC395FDDB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6A71A614-22CD-46EE-B791-C885834AD3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90" y="1820563"/>
            <a:ext cx="5040000" cy="39769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57175776-F168-78A0-3BAC-F616BAF232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397871"/>
            <a:ext cx="5040000" cy="10096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614533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27" userDrawn="1">
          <p15:clr>
            <a:srgbClr val="FBAE40"/>
          </p15:clr>
        </p15:guide>
        <p15:guide id="2" pos="3960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sp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49B5C10-A7A0-4B41-BA90-34D26ED372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8" y="1692866"/>
            <a:ext cx="10941049" cy="4104684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9" name="Rubrik 8">
            <a:extLst>
              <a:ext uri="{FF2B5EF4-FFF2-40B4-BE49-F238E27FC236}">
                <a16:creationId xmlns:a16="http://schemas.microsoft.com/office/drawing/2014/main" id="{66D3D99B-BC0C-BC8E-925E-F985ABAE1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A9CBDF34-7E32-4252-1F04-078011DCB1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30B80-6D7F-463C-A16B-B404E551ADF3}" type="datetime1">
              <a:rPr lang="sv-SE" smtClean="0"/>
              <a:t>2024-03-07</a:t>
            </a:fld>
            <a:endParaRPr lang="sv-SE" dirty="0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BC89EF14-102A-2919-8A73-7F37B6858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8" name="Platshållare för bildnummer 7">
            <a:extLst>
              <a:ext uri="{FF2B5EF4-FFF2-40B4-BE49-F238E27FC236}">
                <a16:creationId xmlns:a16="http://schemas.microsoft.com/office/drawing/2014/main" id="{3F6B84B1-D704-E99D-64BF-92781A484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32A51-5432-4457-B829-4ADE4648F9BE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701367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 spalt - Mörkrosa">
    <p:bg>
      <p:bgPr>
        <a:solidFill>
          <a:srgbClr val="EB4F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49B5C10-A7A0-4B41-BA90-34D26ED372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8" y="1692866"/>
            <a:ext cx="10941049" cy="410468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9" name="Rubrik 8">
            <a:extLst>
              <a:ext uri="{FF2B5EF4-FFF2-40B4-BE49-F238E27FC236}">
                <a16:creationId xmlns:a16="http://schemas.microsoft.com/office/drawing/2014/main" id="{66D3D99B-BC0C-BC8E-925E-F985ABAE1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A9CBDF34-7E32-4252-1F04-078011DCB1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9811294-695E-441F-ABC7-E4EED1AFB55C}" type="datetime1">
              <a:rPr lang="sv-SE" smtClean="0"/>
              <a:pPr/>
              <a:t>2024-03-07</a:t>
            </a:fld>
            <a:endParaRPr lang="sv-SE" dirty="0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BC89EF14-102A-2919-8A73-7F37B6858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8" name="Platshållare för bildnummer 7">
            <a:extLst>
              <a:ext uri="{FF2B5EF4-FFF2-40B4-BE49-F238E27FC236}">
                <a16:creationId xmlns:a16="http://schemas.microsoft.com/office/drawing/2014/main" id="{3F6B84B1-D704-E99D-64BF-92781A484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D132A51-5432-4457-B829-4ADE4648F9BE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4" name="Frihandsfigur: Form 12">
            <a:extLst>
              <a:ext uri="{FF2B5EF4-FFF2-40B4-BE49-F238E27FC236}">
                <a16:creationId xmlns:a16="http://schemas.microsoft.com/office/drawing/2014/main" id="{DD303E1F-0AE7-D90F-78E3-DDA1D9BC4058}"/>
              </a:ext>
            </a:extLst>
          </p:cNvPr>
          <p:cNvSpPr txBox="1">
            <a:spLocks/>
          </p:cNvSpPr>
          <p:nvPr userDrawn="1"/>
        </p:nvSpPr>
        <p:spPr>
          <a:xfrm>
            <a:off x="10667444" y="5852160"/>
            <a:ext cx="897493" cy="677646"/>
          </a:xfrm>
          <a:custGeom>
            <a:avLst/>
            <a:gdLst>
              <a:gd name="connsiteX0" fmla="*/ 1183131 w 1250246"/>
              <a:gd name="connsiteY0" fmla="*/ 814997 h 943990"/>
              <a:gd name="connsiteX1" fmla="*/ 1143936 w 1250246"/>
              <a:gd name="connsiteY1" fmla="*/ 866558 h 943990"/>
              <a:gd name="connsiteX2" fmla="*/ 1183131 w 1250246"/>
              <a:gd name="connsiteY2" fmla="*/ 918975 h 943990"/>
              <a:gd name="connsiteX3" fmla="*/ 1221860 w 1250246"/>
              <a:gd name="connsiteY3" fmla="*/ 866558 h 943990"/>
              <a:gd name="connsiteX4" fmla="*/ 1183131 w 1250246"/>
              <a:gd name="connsiteY4" fmla="*/ 814997 h 943990"/>
              <a:gd name="connsiteX5" fmla="*/ 230768 w 1250246"/>
              <a:gd name="connsiteY5" fmla="*/ 814608 h 943990"/>
              <a:gd name="connsiteX6" fmla="*/ 190691 w 1250246"/>
              <a:gd name="connsiteY6" fmla="*/ 867129 h 943990"/>
              <a:gd name="connsiteX7" fmla="*/ 230768 w 1250246"/>
              <a:gd name="connsiteY7" fmla="*/ 919468 h 943990"/>
              <a:gd name="connsiteX8" fmla="*/ 270637 w 1250246"/>
              <a:gd name="connsiteY8" fmla="*/ 867129 h 943990"/>
              <a:gd name="connsiteX9" fmla="*/ 230768 w 1250246"/>
              <a:gd name="connsiteY9" fmla="*/ 814608 h 943990"/>
              <a:gd name="connsiteX10" fmla="*/ 505915 w 1250246"/>
              <a:gd name="connsiteY10" fmla="*/ 814297 h 943990"/>
              <a:gd name="connsiteX11" fmla="*/ 466045 w 1250246"/>
              <a:gd name="connsiteY11" fmla="*/ 853597 h 943990"/>
              <a:gd name="connsiteX12" fmla="*/ 543089 w 1250246"/>
              <a:gd name="connsiteY12" fmla="*/ 853597 h 943990"/>
              <a:gd name="connsiteX13" fmla="*/ 505915 w 1250246"/>
              <a:gd name="connsiteY13" fmla="*/ 814297 h 943990"/>
              <a:gd name="connsiteX14" fmla="*/ 822463 w 1250246"/>
              <a:gd name="connsiteY14" fmla="*/ 792366 h 943990"/>
              <a:gd name="connsiteX15" fmla="*/ 851341 w 1250246"/>
              <a:gd name="connsiteY15" fmla="*/ 792366 h 943990"/>
              <a:gd name="connsiteX16" fmla="*/ 851341 w 1250246"/>
              <a:gd name="connsiteY16" fmla="*/ 883227 h 943990"/>
              <a:gd name="connsiteX17" fmla="*/ 881568 w 1250246"/>
              <a:gd name="connsiteY17" fmla="*/ 916356 h 943990"/>
              <a:gd name="connsiteX18" fmla="*/ 916434 w 1250246"/>
              <a:gd name="connsiteY18" fmla="*/ 879183 h 943990"/>
              <a:gd name="connsiteX19" fmla="*/ 916434 w 1250246"/>
              <a:gd name="connsiteY19" fmla="*/ 792392 h 943990"/>
              <a:gd name="connsiteX20" fmla="*/ 945391 w 1250246"/>
              <a:gd name="connsiteY20" fmla="*/ 792392 h 943990"/>
              <a:gd name="connsiteX21" fmla="*/ 945391 w 1250246"/>
              <a:gd name="connsiteY21" fmla="*/ 940698 h 943990"/>
              <a:gd name="connsiteX22" fmla="*/ 917005 w 1250246"/>
              <a:gd name="connsiteY22" fmla="*/ 940698 h 943990"/>
              <a:gd name="connsiteX23" fmla="*/ 917005 w 1250246"/>
              <a:gd name="connsiteY23" fmla="*/ 915008 h 943990"/>
              <a:gd name="connsiteX24" fmla="*/ 915449 w 1250246"/>
              <a:gd name="connsiteY24" fmla="*/ 915008 h 943990"/>
              <a:gd name="connsiteX25" fmla="*/ 871121 w 1250246"/>
              <a:gd name="connsiteY25" fmla="*/ 942616 h 943990"/>
              <a:gd name="connsiteX26" fmla="*/ 822463 w 1250246"/>
              <a:gd name="connsiteY26" fmla="*/ 886700 h 943990"/>
              <a:gd name="connsiteX27" fmla="*/ 505734 w 1250246"/>
              <a:gd name="connsiteY27" fmla="*/ 790474 h 943990"/>
              <a:gd name="connsiteX28" fmla="*/ 571397 w 1250246"/>
              <a:gd name="connsiteY28" fmla="*/ 865003 h 943990"/>
              <a:gd name="connsiteX29" fmla="*/ 571397 w 1250246"/>
              <a:gd name="connsiteY29" fmla="*/ 875243 h 943990"/>
              <a:gd name="connsiteX30" fmla="*/ 465968 w 1250246"/>
              <a:gd name="connsiteY30" fmla="*/ 875243 h 943990"/>
              <a:gd name="connsiteX31" fmla="*/ 508067 w 1250246"/>
              <a:gd name="connsiteY31" fmla="*/ 919856 h 943990"/>
              <a:gd name="connsiteX32" fmla="*/ 542233 w 1250246"/>
              <a:gd name="connsiteY32" fmla="*/ 898703 h 943990"/>
              <a:gd name="connsiteX33" fmla="*/ 569556 w 1250246"/>
              <a:gd name="connsiteY33" fmla="*/ 903628 h 943990"/>
              <a:gd name="connsiteX34" fmla="*/ 507756 w 1250246"/>
              <a:gd name="connsiteY34" fmla="*/ 943706 h 943990"/>
              <a:gd name="connsiteX35" fmla="*/ 437167 w 1250246"/>
              <a:gd name="connsiteY35" fmla="*/ 867518 h 943990"/>
              <a:gd name="connsiteX36" fmla="*/ 505734 w 1250246"/>
              <a:gd name="connsiteY36" fmla="*/ 790474 h 943990"/>
              <a:gd name="connsiteX37" fmla="*/ 230664 w 1250246"/>
              <a:gd name="connsiteY37" fmla="*/ 790474 h 943990"/>
              <a:gd name="connsiteX38" fmla="*/ 299801 w 1250246"/>
              <a:gd name="connsiteY38" fmla="*/ 867232 h 943990"/>
              <a:gd name="connsiteX39" fmla="*/ 230664 w 1250246"/>
              <a:gd name="connsiteY39" fmla="*/ 943706 h 943990"/>
              <a:gd name="connsiteX40" fmla="*/ 161527 w 1250246"/>
              <a:gd name="connsiteY40" fmla="*/ 867232 h 943990"/>
              <a:gd name="connsiteX41" fmla="*/ 230664 w 1250246"/>
              <a:gd name="connsiteY41" fmla="*/ 790474 h 943990"/>
              <a:gd name="connsiteX42" fmla="*/ 1176962 w 1250246"/>
              <a:gd name="connsiteY42" fmla="*/ 790448 h 943990"/>
              <a:gd name="connsiteX43" fmla="*/ 1219631 w 1250246"/>
              <a:gd name="connsiteY43" fmla="*/ 816423 h 943990"/>
              <a:gd name="connsiteX44" fmla="*/ 1221368 w 1250246"/>
              <a:gd name="connsiteY44" fmla="*/ 816423 h 943990"/>
              <a:gd name="connsiteX45" fmla="*/ 1221368 w 1250246"/>
              <a:gd name="connsiteY45" fmla="*/ 792392 h 943990"/>
              <a:gd name="connsiteX46" fmla="*/ 1250246 w 1250246"/>
              <a:gd name="connsiteY46" fmla="*/ 792392 h 943990"/>
              <a:gd name="connsiteX47" fmla="*/ 1250246 w 1250246"/>
              <a:gd name="connsiteY47" fmla="*/ 940673 h 943990"/>
              <a:gd name="connsiteX48" fmla="*/ 1222042 w 1250246"/>
              <a:gd name="connsiteY48" fmla="*/ 940673 h 943990"/>
              <a:gd name="connsiteX49" fmla="*/ 1222042 w 1250246"/>
              <a:gd name="connsiteY49" fmla="*/ 917601 h 943990"/>
              <a:gd name="connsiteX50" fmla="*/ 1219631 w 1250246"/>
              <a:gd name="connsiteY50" fmla="*/ 917601 h 943990"/>
              <a:gd name="connsiteX51" fmla="*/ 1176754 w 1250246"/>
              <a:gd name="connsiteY51" fmla="*/ 943576 h 943990"/>
              <a:gd name="connsiteX52" fmla="*/ 1114772 w 1250246"/>
              <a:gd name="connsiteY52" fmla="*/ 866818 h 943990"/>
              <a:gd name="connsiteX53" fmla="*/ 1176962 w 1250246"/>
              <a:gd name="connsiteY53" fmla="*/ 790448 h 943990"/>
              <a:gd name="connsiteX54" fmla="*/ 1044598 w 1250246"/>
              <a:gd name="connsiteY54" fmla="*/ 790448 h 943990"/>
              <a:gd name="connsiteX55" fmla="*/ 1095096 w 1250246"/>
              <a:gd name="connsiteY55" fmla="*/ 846364 h 943990"/>
              <a:gd name="connsiteX56" fmla="*/ 1095096 w 1250246"/>
              <a:gd name="connsiteY56" fmla="*/ 940698 h 943990"/>
              <a:gd name="connsiteX57" fmla="*/ 1066218 w 1250246"/>
              <a:gd name="connsiteY57" fmla="*/ 940698 h 943990"/>
              <a:gd name="connsiteX58" fmla="*/ 1066218 w 1250246"/>
              <a:gd name="connsiteY58" fmla="*/ 849838 h 943990"/>
              <a:gd name="connsiteX59" fmla="*/ 1034747 w 1250246"/>
              <a:gd name="connsiteY59" fmla="*/ 815464 h 943990"/>
              <a:gd name="connsiteX60" fmla="*/ 1000191 w 1250246"/>
              <a:gd name="connsiteY60" fmla="*/ 852638 h 943990"/>
              <a:gd name="connsiteX61" fmla="*/ 1000191 w 1250246"/>
              <a:gd name="connsiteY61" fmla="*/ 940698 h 943990"/>
              <a:gd name="connsiteX62" fmla="*/ 971313 w 1250246"/>
              <a:gd name="connsiteY62" fmla="*/ 940698 h 943990"/>
              <a:gd name="connsiteX63" fmla="*/ 971313 w 1250246"/>
              <a:gd name="connsiteY63" fmla="*/ 792392 h 943990"/>
              <a:gd name="connsiteX64" fmla="*/ 999025 w 1250246"/>
              <a:gd name="connsiteY64" fmla="*/ 792392 h 943990"/>
              <a:gd name="connsiteX65" fmla="*/ 999025 w 1250246"/>
              <a:gd name="connsiteY65" fmla="*/ 816527 h 943990"/>
              <a:gd name="connsiteX66" fmla="*/ 1000865 w 1250246"/>
              <a:gd name="connsiteY66" fmla="*/ 816527 h 943990"/>
              <a:gd name="connsiteX67" fmla="*/ 1044598 w 1250246"/>
              <a:gd name="connsiteY67" fmla="*/ 790448 h 943990"/>
              <a:gd name="connsiteX68" fmla="*/ 664280 w 1250246"/>
              <a:gd name="connsiteY68" fmla="*/ 790448 h 943990"/>
              <a:gd name="connsiteX69" fmla="*/ 714778 w 1250246"/>
              <a:gd name="connsiteY69" fmla="*/ 846364 h 943990"/>
              <a:gd name="connsiteX70" fmla="*/ 714778 w 1250246"/>
              <a:gd name="connsiteY70" fmla="*/ 940698 h 943990"/>
              <a:gd name="connsiteX71" fmla="*/ 685900 w 1250246"/>
              <a:gd name="connsiteY71" fmla="*/ 940698 h 943990"/>
              <a:gd name="connsiteX72" fmla="*/ 685900 w 1250246"/>
              <a:gd name="connsiteY72" fmla="*/ 849838 h 943990"/>
              <a:gd name="connsiteX73" fmla="*/ 654429 w 1250246"/>
              <a:gd name="connsiteY73" fmla="*/ 815464 h 943990"/>
              <a:gd name="connsiteX74" fmla="*/ 619873 w 1250246"/>
              <a:gd name="connsiteY74" fmla="*/ 852638 h 943990"/>
              <a:gd name="connsiteX75" fmla="*/ 619873 w 1250246"/>
              <a:gd name="connsiteY75" fmla="*/ 940698 h 943990"/>
              <a:gd name="connsiteX76" fmla="*/ 590995 w 1250246"/>
              <a:gd name="connsiteY76" fmla="*/ 940698 h 943990"/>
              <a:gd name="connsiteX77" fmla="*/ 590995 w 1250246"/>
              <a:gd name="connsiteY77" fmla="*/ 792392 h 943990"/>
              <a:gd name="connsiteX78" fmla="*/ 618707 w 1250246"/>
              <a:gd name="connsiteY78" fmla="*/ 792392 h 943990"/>
              <a:gd name="connsiteX79" fmla="*/ 618707 w 1250246"/>
              <a:gd name="connsiteY79" fmla="*/ 816527 h 943990"/>
              <a:gd name="connsiteX80" fmla="*/ 620547 w 1250246"/>
              <a:gd name="connsiteY80" fmla="*/ 816527 h 943990"/>
              <a:gd name="connsiteX81" fmla="*/ 664280 w 1250246"/>
              <a:gd name="connsiteY81" fmla="*/ 790448 h 943990"/>
              <a:gd name="connsiteX82" fmla="*/ 745471 w 1250246"/>
              <a:gd name="connsiteY82" fmla="*/ 756851 h 943990"/>
              <a:gd name="connsiteX83" fmla="*/ 774349 w 1250246"/>
              <a:gd name="connsiteY83" fmla="*/ 756851 h 943990"/>
              <a:gd name="connsiteX84" fmla="*/ 774349 w 1250246"/>
              <a:gd name="connsiteY84" fmla="*/ 792392 h 943990"/>
              <a:gd name="connsiteX85" fmla="*/ 804757 w 1250246"/>
              <a:gd name="connsiteY85" fmla="*/ 792392 h 943990"/>
              <a:gd name="connsiteX86" fmla="*/ 804757 w 1250246"/>
              <a:gd name="connsiteY86" fmla="*/ 815567 h 943990"/>
              <a:gd name="connsiteX87" fmla="*/ 774349 w 1250246"/>
              <a:gd name="connsiteY87" fmla="*/ 815567 h 943990"/>
              <a:gd name="connsiteX88" fmla="*/ 774349 w 1250246"/>
              <a:gd name="connsiteY88" fmla="*/ 897147 h 943990"/>
              <a:gd name="connsiteX89" fmla="*/ 792106 w 1250246"/>
              <a:gd name="connsiteY89" fmla="*/ 916952 h 943990"/>
              <a:gd name="connsiteX90" fmla="*/ 802242 w 1250246"/>
              <a:gd name="connsiteY90" fmla="*/ 915708 h 943990"/>
              <a:gd name="connsiteX91" fmla="*/ 807453 w 1250246"/>
              <a:gd name="connsiteY91" fmla="*/ 939557 h 943990"/>
              <a:gd name="connsiteX92" fmla="*/ 788710 w 1250246"/>
              <a:gd name="connsiteY92" fmla="*/ 942642 h 943990"/>
              <a:gd name="connsiteX93" fmla="*/ 788736 w 1250246"/>
              <a:gd name="connsiteY93" fmla="*/ 942616 h 943990"/>
              <a:gd name="connsiteX94" fmla="*/ 745471 w 1250246"/>
              <a:gd name="connsiteY94" fmla="*/ 903135 h 943990"/>
              <a:gd name="connsiteX95" fmla="*/ 745471 w 1250246"/>
              <a:gd name="connsiteY95" fmla="*/ 815567 h 943990"/>
              <a:gd name="connsiteX96" fmla="*/ 723747 w 1250246"/>
              <a:gd name="connsiteY96" fmla="*/ 815567 h 943990"/>
              <a:gd name="connsiteX97" fmla="*/ 723747 w 1250246"/>
              <a:gd name="connsiteY97" fmla="*/ 792392 h 943990"/>
              <a:gd name="connsiteX98" fmla="*/ 745471 w 1250246"/>
              <a:gd name="connsiteY98" fmla="*/ 792392 h 943990"/>
              <a:gd name="connsiteX99" fmla="*/ 383247 w 1250246"/>
              <a:gd name="connsiteY99" fmla="*/ 742931 h 943990"/>
              <a:gd name="connsiteX100" fmla="*/ 412125 w 1250246"/>
              <a:gd name="connsiteY100" fmla="*/ 742931 h 943990"/>
              <a:gd name="connsiteX101" fmla="*/ 412125 w 1250246"/>
              <a:gd name="connsiteY101" fmla="*/ 900129 h 943990"/>
              <a:gd name="connsiteX102" fmla="*/ 423998 w 1250246"/>
              <a:gd name="connsiteY102" fmla="*/ 917420 h 943990"/>
              <a:gd name="connsiteX103" fmla="*/ 433071 w 1250246"/>
              <a:gd name="connsiteY103" fmla="*/ 916072 h 943990"/>
              <a:gd name="connsiteX104" fmla="*/ 438282 w 1250246"/>
              <a:gd name="connsiteY104" fmla="*/ 939143 h 943990"/>
              <a:gd name="connsiteX105" fmla="*/ 420317 w 1250246"/>
              <a:gd name="connsiteY105" fmla="*/ 941761 h 943990"/>
              <a:gd name="connsiteX106" fmla="*/ 383247 w 1250246"/>
              <a:gd name="connsiteY106" fmla="*/ 906143 h 943990"/>
              <a:gd name="connsiteX107" fmla="*/ 383247 w 1250246"/>
              <a:gd name="connsiteY107" fmla="*/ 742957 h 943990"/>
              <a:gd name="connsiteX108" fmla="*/ 317895 w 1250246"/>
              <a:gd name="connsiteY108" fmla="*/ 742931 h 943990"/>
              <a:gd name="connsiteX109" fmla="*/ 346773 w 1250246"/>
              <a:gd name="connsiteY109" fmla="*/ 742931 h 943990"/>
              <a:gd name="connsiteX110" fmla="*/ 346773 w 1250246"/>
              <a:gd name="connsiteY110" fmla="*/ 900129 h 943990"/>
              <a:gd name="connsiteX111" fmla="*/ 358646 w 1250246"/>
              <a:gd name="connsiteY111" fmla="*/ 917420 h 943990"/>
              <a:gd name="connsiteX112" fmla="*/ 367719 w 1250246"/>
              <a:gd name="connsiteY112" fmla="*/ 916072 h 943990"/>
              <a:gd name="connsiteX113" fmla="*/ 372930 w 1250246"/>
              <a:gd name="connsiteY113" fmla="*/ 939143 h 943990"/>
              <a:gd name="connsiteX114" fmla="*/ 354965 w 1250246"/>
              <a:gd name="connsiteY114" fmla="*/ 941761 h 943990"/>
              <a:gd name="connsiteX115" fmla="*/ 317895 w 1250246"/>
              <a:gd name="connsiteY115" fmla="*/ 906143 h 943990"/>
              <a:gd name="connsiteX116" fmla="*/ 317895 w 1250246"/>
              <a:gd name="connsiteY116" fmla="*/ 742957 h 943990"/>
              <a:gd name="connsiteX117" fmla="*/ 75384 w 1250246"/>
              <a:gd name="connsiteY117" fmla="*/ 740260 h 943990"/>
              <a:gd name="connsiteX118" fmla="*/ 144418 w 1250246"/>
              <a:gd name="connsiteY118" fmla="*/ 794906 h 943990"/>
              <a:gd name="connsiteX119" fmla="*/ 115643 w 1250246"/>
              <a:gd name="connsiteY119" fmla="*/ 794906 h 943990"/>
              <a:gd name="connsiteX120" fmla="*/ 74710 w 1250246"/>
              <a:gd name="connsiteY120" fmla="*/ 766028 h 943990"/>
              <a:gd name="connsiteX121" fmla="*/ 35022 w 1250246"/>
              <a:gd name="connsiteY121" fmla="*/ 795295 h 943990"/>
              <a:gd name="connsiteX122" fmla="*/ 70952 w 1250246"/>
              <a:gd name="connsiteY122" fmla="*/ 825418 h 943990"/>
              <a:gd name="connsiteX123" fmla="*/ 90264 w 1250246"/>
              <a:gd name="connsiteY123" fmla="*/ 830447 h 943990"/>
              <a:gd name="connsiteX124" fmla="*/ 147140 w 1250246"/>
              <a:gd name="connsiteY124" fmla="*/ 886052 h 943990"/>
              <a:gd name="connsiteX125" fmla="*/ 73959 w 1250246"/>
              <a:gd name="connsiteY125" fmla="*/ 943990 h 943990"/>
              <a:gd name="connsiteX126" fmla="*/ 0 w 1250246"/>
              <a:gd name="connsiteY126" fmla="*/ 886052 h 943990"/>
              <a:gd name="connsiteX127" fmla="*/ 29941 w 1250246"/>
              <a:gd name="connsiteY127" fmla="*/ 886052 h 943990"/>
              <a:gd name="connsiteX128" fmla="*/ 73777 w 1250246"/>
              <a:gd name="connsiteY128" fmla="*/ 917808 h 943990"/>
              <a:gd name="connsiteX129" fmla="*/ 73725 w 1250246"/>
              <a:gd name="connsiteY129" fmla="*/ 917833 h 943990"/>
              <a:gd name="connsiteX130" fmla="*/ 117561 w 1250246"/>
              <a:gd name="connsiteY130" fmla="*/ 885767 h 943990"/>
              <a:gd name="connsiteX131" fmla="*/ 80102 w 1250246"/>
              <a:gd name="connsiteY131" fmla="*/ 855644 h 943990"/>
              <a:gd name="connsiteX132" fmla="*/ 56746 w 1250246"/>
              <a:gd name="connsiteY132" fmla="*/ 849267 h 943990"/>
              <a:gd name="connsiteX133" fmla="*/ 5288 w 1250246"/>
              <a:gd name="connsiteY133" fmla="*/ 797032 h 943990"/>
              <a:gd name="connsiteX134" fmla="*/ 75384 w 1250246"/>
              <a:gd name="connsiteY134" fmla="*/ 740260 h 943990"/>
              <a:gd name="connsiteX135" fmla="*/ 775672 w 1250246"/>
              <a:gd name="connsiteY135" fmla="*/ 423713 h 943990"/>
              <a:gd name="connsiteX136" fmla="*/ 770539 w 1250246"/>
              <a:gd name="connsiteY136" fmla="*/ 424957 h 943990"/>
              <a:gd name="connsiteX137" fmla="*/ 771187 w 1250246"/>
              <a:gd name="connsiteY137" fmla="*/ 500756 h 943990"/>
              <a:gd name="connsiteX138" fmla="*/ 774920 w 1250246"/>
              <a:gd name="connsiteY138" fmla="*/ 502934 h 943990"/>
              <a:gd name="connsiteX139" fmla="*/ 781790 w 1250246"/>
              <a:gd name="connsiteY139" fmla="*/ 500212 h 943990"/>
              <a:gd name="connsiteX140" fmla="*/ 787363 w 1250246"/>
              <a:gd name="connsiteY140" fmla="*/ 501897 h 943990"/>
              <a:gd name="connsiteX141" fmla="*/ 787337 w 1250246"/>
              <a:gd name="connsiteY141" fmla="*/ 501923 h 943990"/>
              <a:gd name="connsiteX142" fmla="*/ 791226 w 1250246"/>
              <a:gd name="connsiteY142" fmla="*/ 498994 h 943990"/>
              <a:gd name="connsiteX143" fmla="*/ 759263 w 1250246"/>
              <a:gd name="connsiteY143" fmla="*/ 423117 h 943990"/>
              <a:gd name="connsiteX144" fmla="*/ 743968 w 1250246"/>
              <a:gd name="connsiteY144" fmla="*/ 497905 h 943990"/>
              <a:gd name="connsiteX145" fmla="*/ 748453 w 1250246"/>
              <a:gd name="connsiteY145" fmla="*/ 500938 h 943990"/>
              <a:gd name="connsiteX146" fmla="*/ 754052 w 1250246"/>
              <a:gd name="connsiteY146" fmla="*/ 499227 h 943990"/>
              <a:gd name="connsiteX147" fmla="*/ 761544 w 1250246"/>
              <a:gd name="connsiteY147" fmla="*/ 502623 h 943990"/>
              <a:gd name="connsiteX148" fmla="*/ 764914 w 1250246"/>
              <a:gd name="connsiteY148" fmla="*/ 500756 h 943990"/>
              <a:gd name="connsiteX149" fmla="*/ 764914 w 1250246"/>
              <a:gd name="connsiteY149" fmla="*/ 424983 h 943990"/>
              <a:gd name="connsiteX150" fmla="*/ 759263 w 1250246"/>
              <a:gd name="connsiteY150" fmla="*/ 423117 h 943990"/>
              <a:gd name="connsiteX151" fmla="*/ 781038 w 1250246"/>
              <a:gd name="connsiteY151" fmla="*/ 420472 h 943990"/>
              <a:gd name="connsiteX152" fmla="*/ 777124 w 1250246"/>
              <a:gd name="connsiteY152" fmla="*/ 423065 h 943990"/>
              <a:gd name="connsiteX153" fmla="*/ 792729 w 1250246"/>
              <a:gd name="connsiteY153" fmla="*/ 498501 h 943990"/>
              <a:gd name="connsiteX154" fmla="*/ 795114 w 1250246"/>
              <a:gd name="connsiteY154" fmla="*/ 498190 h 943990"/>
              <a:gd name="connsiteX155" fmla="*/ 799918 w 1250246"/>
              <a:gd name="connsiteY155" fmla="*/ 499429 h 943990"/>
              <a:gd name="connsiteX156" fmla="*/ 799910 w 1250246"/>
              <a:gd name="connsiteY156" fmla="*/ 499434 h 943990"/>
              <a:gd name="connsiteX157" fmla="*/ 799936 w 1250246"/>
              <a:gd name="connsiteY157" fmla="*/ 499434 h 943990"/>
              <a:gd name="connsiteX158" fmla="*/ 799918 w 1250246"/>
              <a:gd name="connsiteY158" fmla="*/ 499429 h 943990"/>
              <a:gd name="connsiteX159" fmla="*/ 806909 w 1250246"/>
              <a:gd name="connsiteY159" fmla="*/ 495494 h 943990"/>
              <a:gd name="connsiteX160" fmla="*/ 753974 w 1250246"/>
              <a:gd name="connsiteY160" fmla="*/ 419436 h 943990"/>
              <a:gd name="connsiteX161" fmla="*/ 727973 w 1250246"/>
              <a:gd name="connsiteY161" fmla="*/ 494846 h 943990"/>
              <a:gd name="connsiteX162" fmla="*/ 735543 w 1250246"/>
              <a:gd name="connsiteY162" fmla="*/ 498812 h 943990"/>
              <a:gd name="connsiteX163" fmla="*/ 740805 w 1250246"/>
              <a:gd name="connsiteY163" fmla="*/ 497360 h 943990"/>
              <a:gd name="connsiteX164" fmla="*/ 740805 w 1250246"/>
              <a:gd name="connsiteY164" fmla="*/ 497335 h 943990"/>
              <a:gd name="connsiteX165" fmla="*/ 742464 w 1250246"/>
              <a:gd name="connsiteY165" fmla="*/ 497490 h 943990"/>
              <a:gd name="connsiteX166" fmla="*/ 757837 w 1250246"/>
              <a:gd name="connsiteY166" fmla="*/ 422339 h 943990"/>
              <a:gd name="connsiteX167" fmla="*/ 753974 w 1250246"/>
              <a:gd name="connsiteY167" fmla="*/ 419436 h 943990"/>
              <a:gd name="connsiteX168" fmla="*/ 784382 w 1250246"/>
              <a:gd name="connsiteY168" fmla="*/ 416480 h 943990"/>
              <a:gd name="connsiteX169" fmla="*/ 782308 w 1250246"/>
              <a:gd name="connsiteY169" fmla="*/ 419254 h 943990"/>
              <a:gd name="connsiteX170" fmla="*/ 808568 w 1250246"/>
              <a:gd name="connsiteY170" fmla="*/ 495468 h 943990"/>
              <a:gd name="connsiteX171" fmla="*/ 816371 w 1250246"/>
              <a:gd name="connsiteY171" fmla="*/ 500160 h 943990"/>
              <a:gd name="connsiteX172" fmla="*/ 816371 w 1250246"/>
              <a:gd name="connsiteY172" fmla="*/ 500134 h 943990"/>
              <a:gd name="connsiteX173" fmla="*/ 824641 w 1250246"/>
              <a:gd name="connsiteY173" fmla="*/ 494405 h 943990"/>
              <a:gd name="connsiteX174" fmla="*/ 789981 w 1250246"/>
              <a:gd name="connsiteY174" fmla="*/ 424853 h 943990"/>
              <a:gd name="connsiteX175" fmla="*/ 784382 w 1250246"/>
              <a:gd name="connsiteY175" fmla="*/ 416480 h 943990"/>
              <a:gd name="connsiteX176" fmla="*/ 750656 w 1250246"/>
              <a:gd name="connsiteY176" fmla="*/ 413629 h 943990"/>
              <a:gd name="connsiteX177" fmla="*/ 708401 w 1250246"/>
              <a:gd name="connsiteY177" fmla="*/ 493265 h 943990"/>
              <a:gd name="connsiteX178" fmla="*/ 718123 w 1250246"/>
              <a:gd name="connsiteY178" fmla="*/ 502727 h 943990"/>
              <a:gd name="connsiteX179" fmla="*/ 726314 w 1250246"/>
              <a:gd name="connsiteY179" fmla="*/ 494950 h 943990"/>
              <a:gd name="connsiteX180" fmla="*/ 752808 w 1250246"/>
              <a:gd name="connsiteY180" fmla="*/ 418113 h 943990"/>
              <a:gd name="connsiteX181" fmla="*/ 750656 w 1250246"/>
              <a:gd name="connsiteY181" fmla="*/ 413629 h 943990"/>
              <a:gd name="connsiteX182" fmla="*/ 765329 w 1250246"/>
              <a:gd name="connsiteY182" fmla="*/ 358905 h 943990"/>
              <a:gd name="connsiteX183" fmla="*/ 769684 w 1250246"/>
              <a:gd name="connsiteY183" fmla="*/ 358905 h 943990"/>
              <a:gd name="connsiteX184" fmla="*/ 769684 w 1250246"/>
              <a:gd name="connsiteY184" fmla="*/ 383325 h 943990"/>
              <a:gd name="connsiteX185" fmla="*/ 778653 w 1250246"/>
              <a:gd name="connsiteY185" fmla="*/ 383325 h 943990"/>
              <a:gd name="connsiteX186" fmla="*/ 778653 w 1250246"/>
              <a:gd name="connsiteY186" fmla="*/ 394731 h 943990"/>
              <a:gd name="connsiteX187" fmla="*/ 817253 w 1250246"/>
              <a:gd name="connsiteY187" fmla="*/ 415392 h 943990"/>
              <a:gd name="connsiteX188" fmla="*/ 817253 w 1250246"/>
              <a:gd name="connsiteY188" fmla="*/ 415443 h 943990"/>
              <a:gd name="connsiteX189" fmla="*/ 824563 w 1250246"/>
              <a:gd name="connsiteY189" fmla="*/ 416195 h 943990"/>
              <a:gd name="connsiteX190" fmla="*/ 824356 w 1250246"/>
              <a:gd name="connsiteY190" fmla="*/ 418321 h 943990"/>
              <a:gd name="connsiteX191" fmla="*/ 817330 w 1250246"/>
              <a:gd name="connsiteY191" fmla="*/ 417595 h 943990"/>
              <a:gd name="connsiteX192" fmla="*/ 800610 w 1250246"/>
              <a:gd name="connsiteY192" fmla="*/ 427627 h 943990"/>
              <a:gd name="connsiteX193" fmla="*/ 792341 w 1250246"/>
              <a:gd name="connsiteY193" fmla="*/ 426201 h 943990"/>
              <a:gd name="connsiteX194" fmla="*/ 825704 w 1250246"/>
              <a:gd name="connsiteY194" fmla="*/ 493161 h 943990"/>
              <a:gd name="connsiteX195" fmla="*/ 833066 w 1250246"/>
              <a:gd name="connsiteY195" fmla="*/ 451114 h 943990"/>
              <a:gd name="connsiteX196" fmla="*/ 828140 w 1250246"/>
              <a:gd name="connsiteY196" fmla="*/ 450673 h 943990"/>
              <a:gd name="connsiteX197" fmla="*/ 825159 w 1250246"/>
              <a:gd name="connsiteY197" fmla="*/ 449169 h 943990"/>
              <a:gd name="connsiteX198" fmla="*/ 838095 w 1250246"/>
              <a:gd name="connsiteY198" fmla="*/ 440019 h 943990"/>
              <a:gd name="connsiteX199" fmla="*/ 845664 w 1250246"/>
              <a:gd name="connsiteY199" fmla="*/ 436752 h 943990"/>
              <a:gd name="connsiteX200" fmla="*/ 849838 w 1250246"/>
              <a:gd name="connsiteY200" fmla="*/ 438178 h 943990"/>
              <a:gd name="connsiteX201" fmla="*/ 855256 w 1250246"/>
              <a:gd name="connsiteY201" fmla="*/ 437530 h 943990"/>
              <a:gd name="connsiteX202" fmla="*/ 861192 w 1250246"/>
              <a:gd name="connsiteY202" fmla="*/ 438567 h 943990"/>
              <a:gd name="connsiteX203" fmla="*/ 860441 w 1250246"/>
              <a:gd name="connsiteY203" fmla="*/ 442611 h 943990"/>
              <a:gd name="connsiteX204" fmla="*/ 861944 w 1250246"/>
              <a:gd name="connsiteY204" fmla="*/ 445592 h 943990"/>
              <a:gd name="connsiteX205" fmla="*/ 862644 w 1250246"/>
              <a:gd name="connsiteY205" fmla="*/ 446033 h 943990"/>
              <a:gd name="connsiteX206" fmla="*/ 862592 w 1250246"/>
              <a:gd name="connsiteY206" fmla="*/ 446007 h 943990"/>
              <a:gd name="connsiteX207" fmla="*/ 861322 w 1250246"/>
              <a:gd name="connsiteY207" fmla="*/ 449480 h 943990"/>
              <a:gd name="connsiteX208" fmla="*/ 861089 w 1250246"/>
              <a:gd name="connsiteY208" fmla="*/ 449506 h 943990"/>
              <a:gd name="connsiteX209" fmla="*/ 858341 w 1250246"/>
              <a:gd name="connsiteY209" fmla="*/ 449506 h 943990"/>
              <a:gd name="connsiteX210" fmla="*/ 856656 w 1250246"/>
              <a:gd name="connsiteY210" fmla="*/ 455961 h 943990"/>
              <a:gd name="connsiteX211" fmla="*/ 847168 w 1250246"/>
              <a:gd name="connsiteY211" fmla="*/ 458191 h 943990"/>
              <a:gd name="connsiteX212" fmla="*/ 844913 w 1250246"/>
              <a:gd name="connsiteY212" fmla="*/ 506900 h 943990"/>
              <a:gd name="connsiteX213" fmla="*/ 813260 w 1250246"/>
              <a:gd name="connsiteY213" fmla="*/ 535649 h 943990"/>
              <a:gd name="connsiteX214" fmla="*/ 821867 w 1250246"/>
              <a:gd name="connsiteY214" fmla="*/ 539537 h 943990"/>
              <a:gd name="connsiteX215" fmla="*/ 821556 w 1250246"/>
              <a:gd name="connsiteY215" fmla="*/ 552706 h 943990"/>
              <a:gd name="connsiteX216" fmla="*/ 810176 w 1250246"/>
              <a:gd name="connsiteY216" fmla="*/ 554210 h 943990"/>
              <a:gd name="connsiteX217" fmla="*/ 792029 w 1250246"/>
              <a:gd name="connsiteY217" fmla="*/ 550529 h 943990"/>
              <a:gd name="connsiteX218" fmla="*/ 789722 w 1250246"/>
              <a:gd name="connsiteY218" fmla="*/ 553951 h 943990"/>
              <a:gd name="connsiteX219" fmla="*/ 781971 w 1250246"/>
              <a:gd name="connsiteY219" fmla="*/ 556050 h 943990"/>
              <a:gd name="connsiteX220" fmla="*/ 758278 w 1250246"/>
              <a:gd name="connsiteY220" fmla="*/ 551229 h 943990"/>
              <a:gd name="connsiteX221" fmla="*/ 757474 w 1250246"/>
              <a:gd name="connsiteY221" fmla="*/ 552862 h 943990"/>
              <a:gd name="connsiteX222" fmla="*/ 749904 w 1250246"/>
              <a:gd name="connsiteY222" fmla="*/ 555895 h 943990"/>
              <a:gd name="connsiteX223" fmla="*/ 712445 w 1250246"/>
              <a:gd name="connsiteY223" fmla="*/ 547522 h 943990"/>
              <a:gd name="connsiteX224" fmla="*/ 707468 w 1250246"/>
              <a:gd name="connsiteY224" fmla="*/ 537489 h 943990"/>
              <a:gd name="connsiteX225" fmla="*/ 713327 w 1250246"/>
              <a:gd name="connsiteY225" fmla="*/ 530387 h 943990"/>
              <a:gd name="connsiteX226" fmla="*/ 710527 w 1250246"/>
              <a:gd name="connsiteY226" fmla="*/ 528365 h 943990"/>
              <a:gd name="connsiteX227" fmla="*/ 689763 w 1250246"/>
              <a:gd name="connsiteY227" fmla="*/ 483206 h 943990"/>
              <a:gd name="connsiteX228" fmla="*/ 688933 w 1250246"/>
              <a:gd name="connsiteY228" fmla="*/ 469571 h 943990"/>
              <a:gd name="connsiteX229" fmla="*/ 686393 w 1250246"/>
              <a:gd name="connsiteY229" fmla="*/ 456143 h 943990"/>
              <a:gd name="connsiteX230" fmla="*/ 679160 w 1250246"/>
              <a:gd name="connsiteY230" fmla="*/ 457024 h 943990"/>
              <a:gd name="connsiteX231" fmla="*/ 677190 w 1250246"/>
              <a:gd name="connsiteY231" fmla="*/ 450699 h 943990"/>
              <a:gd name="connsiteX232" fmla="*/ 672109 w 1250246"/>
              <a:gd name="connsiteY232" fmla="*/ 448988 h 943990"/>
              <a:gd name="connsiteX233" fmla="*/ 674805 w 1250246"/>
              <a:gd name="connsiteY233" fmla="*/ 445955 h 943990"/>
              <a:gd name="connsiteX234" fmla="*/ 674468 w 1250246"/>
              <a:gd name="connsiteY234" fmla="*/ 443259 h 943990"/>
              <a:gd name="connsiteX235" fmla="*/ 676283 w 1250246"/>
              <a:gd name="connsiteY235" fmla="*/ 438696 h 943990"/>
              <a:gd name="connsiteX236" fmla="*/ 685097 w 1250246"/>
              <a:gd name="connsiteY236" fmla="*/ 439085 h 943990"/>
              <a:gd name="connsiteX237" fmla="*/ 690074 w 1250246"/>
              <a:gd name="connsiteY237" fmla="*/ 437322 h 943990"/>
              <a:gd name="connsiteX238" fmla="*/ 697799 w 1250246"/>
              <a:gd name="connsiteY238" fmla="*/ 440718 h 943990"/>
              <a:gd name="connsiteX239" fmla="*/ 710423 w 1250246"/>
              <a:gd name="connsiteY239" fmla="*/ 448599 h 943990"/>
              <a:gd name="connsiteX240" fmla="*/ 706665 w 1250246"/>
              <a:gd name="connsiteY240" fmla="*/ 450621 h 943990"/>
              <a:gd name="connsiteX241" fmla="*/ 702646 w 1250246"/>
              <a:gd name="connsiteY241" fmla="*/ 451114 h 943990"/>
              <a:gd name="connsiteX242" fmla="*/ 707468 w 1250246"/>
              <a:gd name="connsiteY242" fmla="*/ 491580 h 943990"/>
              <a:gd name="connsiteX243" fmla="*/ 747364 w 1250246"/>
              <a:gd name="connsiteY243" fmla="*/ 416377 h 943990"/>
              <a:gd name="connsiteX244" fmla="*/ 731395 w 1250246"/>
              <a:gd name="connsiteY244" fmla="*/ 421743 h 943990"/>
              <a:gd name="connsiteX245" fmla="*/ 713586 w 1250246"/>
              <a:gd name="connsiteY245" fmla="*/ 406915 h 943990"/>
              <a:gd name="connsiteX246" fmla="*/ 708505 w 1250246"/>
              <a:gd name="connsiteY246" fmla="*/ 406396 h 943990"/>
              <a:gd name="connsiteX247" fmla="*/ 708713 w 1250246"/>
              <a:gd name="connsiteY247" fmla="*/ 404270 h 943990"/>
              <a:gd name="connsiteX248" fmla="*/ 716023 w 1250246"/>
              <a:gd name="connsiteY248" fmla="*/ 405022 h 943990"/>
              <a:gd name="connsiteX249" fmla="*/ 757292 w 1250246"/>
              <a:gd name="connsiteY249" fmla="*/ 394731 h 943990"/>
              <a:gd name="connsiteX250" fmla="*/ 757292 w 1250246"/>
              <a:gd name="connsiteY250" fmla="*/ 383299 h 943990"/>
              <a:gd name="connsiteX251" fmla="*/ 765329 w 1250246"/>
              <a:gd name="connsiteY251" fmla="*/ 383299 h 943990"/>
              <a:gd name="connsiteX252" fmla="*/ 765329 w 1250246"/>
              <a:gd name="connsiteY252" fmla="*/ 379825 h 943990"/>
              <a:gd name="connsiteX253" fmla="*/ 742672 w 1250246"/>
              <a:gd name="connsiteY253" fmla="*/ 375574 h 943990"/>
              <a:gd name="connsiteX254" fmla="*/ 714519 w 1250246"/>
              <a:gd name="connsiteY254" fmla="*/ 375003 h 943990"/>
              <a:gd name="connsiteX255" fmla="*/ 729918 w 1250246"/>
              <a:gd name="connsiteY255" fmla="*/ 367382 h 943990"/>
              <a:gd name="connsiteX256" fmla="*/ 765329 w 1250246"/>
              <a:gd name="connsiteY256" fmla="*/ 364738 h 943990"/>
              <a:gd name="connsiteX257" fmla="*/ 633094 w 1250246"/>
              <a:gd name="connsiteY257" fmla="*/ 256794 h 943990"/>
              <a:gd name="connsiteX258" fmla="*/ 627935 w 1250246"/>
              <a:gd name="connsiteY258" fmla="*/ 258038 h 943990"/>
              <a:gd name="connsiteX259" fmla="*/ 628583 w 1250246"/>
              <a:gd name="connsiteY259" fmla="*/ 333837 h 943990"/>
              <a:gd name="connsiteX260" fmla="*/ 632316 w 1250246"/>
              <a:gd name="connsiteY260" fmla="*/ 336041 h 943990"/>
              <a:gd name="connsiteX261" fmla="*/ 639186 w 1250246"/>
              <a:gd name="connsiteY261" fmla="*/ 333319 h 943990"/>
              <a:gd name="connsiteX262" fmla="*/ 644759 w 1250246"/>
              <a:gd name="connsiteY262" fmla="*/ 335004 h 943990"/>
              <a:gd name="connsiteX263" fmla="*/ 648648 w 1250246"/>
              <a:gd name="connsiteY263" fmla="*/ 332075 h 943990"/>
              <a:gd name="connsiteX264" fmla="*/ 616659 w 1250246"/>
              <a:gd name="connsiteY264" fmla="*/ 256198 h 943990"/>
              <a:gd name="connsiteX265" fmla="*/ 601364 w 1250246"/>
              <a:gd name="connsiteY265" fmla="*/ 330986 h 943990"/>
              <a:gd name="connsiteX266" fmla="*/ 605823 w 1250246"/>
              <a:gd name="connsiteY266" fmla="*/ 334019 h 943990"/>
              <a:gd name="connsiteX267" fmla="*/ 611448 w 1250246"/>
              <a:gd name="connsiteY267" fmla="*/ 332308 h 943990"/>
              <a:gd name="connsiteX268" fmla="*/ 618940 w 1250246"/>
              <a:gd name="connsiteY268" fmla="*/ 335704 h 943990"/>
              <a:gd name="connsiteX269" fmla="*/ 622310 w 1250246"/>
              <a:gd name="connsiteY269" fmla="*/ 333837 h 943990"/>
              <a:gd name="connsiteX270" fmla="*/ 622310 w 1250246"/>
              <a:gd name="connsiteY270" fmla="*/ 258064 h 943990"/>
              <a:gd name="connsiteX271" fmla="*/ 616659 w 1250246"/>
              <a:gd name="connsiteY271" fmla="*/ 256198 h 943990"/>
              <a:gd name="connsiteX272" fmla="*/ 638460 w 1250246"/>
              <a:gd name="connsiteY272" fmla="*/ 253579 h 943990"/>
              <a:gd name="connsiteX273" fmla="*/ 634546 w 1250246"/>
              <a:gd name="connsiteY273" fmla="*/ 256172 h 943990"/>
              <a:gd name="connsiteX274" fmla="*/ 650125 w 1250246"/>
              <a:gd name="connsiteY274" fmla="*/ 331608 h 943990"/>
              <a:gd name="connsiteX275" fmla="*/ 652510 w 1250246"/>
              <a:gd name="connsiteY275" fmla="*/ 331297 h 943990"/>
              <a:gd name="connsiteX276" fmla="*/ 657332 w 1250246"/>
              <a:gd name="connsiteY276" fmla="*/ 332541 h 943990"/>
              <a:gd name="connsiteX277" fmla="*/ 664331 w 1250246"/>
              <a:gd name="connsiteY277" fmla="*/ 328601 h 943990"/>
              <a:gd name="connsiteX278" fmla="*/ 611370 w 1250246"/>
              <a:gd name="connsiteY278" fmla="*/ 252568 h 943990"/>
              <a:gd name="connsiteX279" fmla="*/ 585370 w 1250246"/>
              <a:gd name="connsiteY279" fmla="*/ 327953 h 943990"/>
              <a:gd name="connsiteX280" fmla="*/ 592939 w 1250246"/>
              <a:gd name="connsiteY280" fmla="*/ 331919 h 943990"/>
              <a:gd name="connsiteX281" fmla="*/ 598201 w 1250246"/>
              <a:gd name="connsiteY281" fmla="*/ 330441 h 943990"/>
              <a:gd name="connsiteX282" fmla="*/ 599861 w 1250246"/>
              <a:gd name="connsiteY282" fmla="*/ 330597 h 943990"/>
              <a:gd name="connsiteX283" fmla="*/ 615207 w 1250246"/>
              <a:gd name="connsiteY283" fmla="*/ 255472 h 943990"/>
              <a:gd name="connsiteX284" fmla="*/ 611370 w 1250246"/>
              <a:gd name="connsiteY284" fmla="*/ 252568 h 943990"/>
              <a:gd name="connsiteX285" fmla="*/ 641778 w 1250246"/>
              <a:gd name="connsiteY285" fmla="*/ 249587 h 943990"/>
              <a:gd name="connsiteX286" fmla="*/ 639704 w 1250246"/>
              <a:gd name="connsiteY286" fmla="*/ 252361 h 943990"/>
              <a:gd name="connsiteX287" fmla="*/ 665965 w 1250246"/>
              <a:gd name="connsiteY287" fmla="*/ 328575 h 943990"/>
              <a:gd name="connsiteX288" fmla="*/ 673767 w 1250246"/>
              <a:gd name="connsiteY288" fmla="*/ 333267 h 943990"/>
              <a:gd name="connsiteX289" fmla="*/ 682037 w 1250246"/>
              <a:gd name="connsiteY289" fmla="*/ 327538 h 943990"/>
              <a:gd name="connsiteX290" fmla="*/ 647378 w 1250246"/>
              <a:gd name="connsiteY290" fmla="*/ 257986 h 943990"/>
              <a:gd name="connsiteX291" fmla="*/ 641778 w 1250246"/>
              <a:gd name="connsiteY291" fmla="*/ 249587 h 943990"/>
              <a:gd name="connsiteX292" fmla="*/ 608052 w 1250246"/>
              <a:gd name="connsiteY292" fmla="*/ 246710 h 943990"/>
              <a:gd name="connsiteX293" fmla="*/ 565798 w 1250246"/>
              <a:gd name="connsiteY293" fmla="*/ 326346 h 943990"/>
              <a:gd name="connsiteX294" fmla="*/ 575519 w 1250246"/>
              <a:gd name="connsiteY294" fmla="*/ 335833 h 943990"/>
              <a:gd name="connsiteX295" fmla="*/ 583685 w 1250246"/>
              <a:gd name="connsiteY295" fmla="*/ 328031 h 943990"/>
              <a:gd name="connsiteX296" fmla="*/ 610178 w 1250246"/>
              <a:gd name="connsiteY296" fmla="*/ 251194 h 943990"/>
              <a:gd name="connsiteX297" fmla="*/ 608052 w 1250246"/>
              <a:gd name="connsiteY297" fmla="*/ 246710 h 943990"/>
              <a:gd name="connsiteX298" fmla="*/ 622777 w 1250246"/>
              <a:gd name="connsiteY298" fmla="*/ 191986 h 943990"/>
              <a:gd name="connsiteX299" fmla="*/ 627132 w 1250246"/>
              <a:gd name="connsiteY299" fmla="*/ 191986 h 943990"/>
              <a:gd name="connsiteX300" fmla="*/ 627132 w 1250246"/>
              <a:gd name="connsiteY300" fmla="*/ 216380 h 943990"/>
              <a:gd name="connsiteX301" fmla="*/ 636101 w 1250246"/>
              <a:gd name="connsiteY301" fmla="*/ 216380 h 943990"/>
              <a:gd name="connsiteX302" fmla="*/ 636101 w 1250246"/>
              <a:gd name="connsiteY302" fmla="*/ 227812 h 943990"/>
              <a:gd name="connsiteX303" fmla="*/ 674701 w 1250246"/>
              <a:gd name="connsiteY303" fmla="*/ 248447 h 943990"/>
              <a:gd name="connsiteX304" fmla="*/ 674701 w 1250246"/>
              <a:gd name="connsiteY304" fmla="*/ 248524 h 943990"/>
              <a:gd name="connsiteX305" fmla="*/ 682011 w 1250246"/>
              <a:gd name="connsiteY305" fmla="*/ 249276 h 943990"/>
              <a:gd name="connsiteX306" fmla="*/ 681804 w 1250246"/>
              <a:gd name="connsiteY306" fmla="*/ 251402 h 943990"/>
              <a:gd name="connsiteX307" fmla="*/ 674752 w 1250246"/>
              <a:gd name="connsiteY307" fmla="*/ 250676 h 943990"/>
              <a:gd name="connsiteX308" fmla="*/ 658032 w 1250246"/>
              <a:gd name="connsiteY308" fmla="*/ 260708 h 943990"/>
              <a:gd name="connsiteX309" fmla="*/ 649763 w 1250246"/>
              <a:gd name="connsiteY309" fmla="*/ 259282 h 943990"/>
              <a:gd name="connsiteX310" fmla="*/ 683126 w 1250246"/>
              <a:gd name="connsiteY310" fmla="*/ 326242 h 943990"/>
              <a:gd name="connsiteX311" fmla="*/ 690488 w 1250246"/>
              <a:gd name="connsiteY311" fmla="*/ 284221 h 943990"/>
              <a:gd name="connsiteX312" fmla="*/ 685562 w 1250246"/>
              <a:gd name="connsiteY312" fmla="*/ 283754 h 943990"/>
              <a:gd name="connsiteX313" fmla="*/ 682555 w 1250246"/>
              <a:gd name="connsiteY313" fmla="*/ 282250 h 943990"/>
              <a:gd name="connsiteX314" fmla="*/ 695491 w 1250246"/>
              <a:gd name="connsiteY314" fmla="*/ 273099 h 943990"/>
              <a:gd name="connsiteX315" fmla="*/ 703061 w 1250246"/>
              <a:gd name="connsiteY315" fmla="*/ 269833 h 943990"/>
              <a:gd name="connsiteX316" fmla="*/ 707234 w 1250246"/>
              <a:gd name="connsiteY316" fmla="*/ 271285 h 943990"/>
              <a:gd name="connsiteX317" fmla="*/ 712652 w 1250246"/>
              <a:gd name="connsiteY317" fmla="*/ 270637 h 943990"/>
              <a:gd name="connsiteX318" fmla="*/ 718589 w 1250246"/>
              <a:gd name="connsiteY318" fmla="*/ 271674 h 943990"/>
              <a:gd name="connsiteX319" fmla="*/ 717837 w 1250246"/>
              <a:gd name="connsiteY319" fmla="*/ 275718 h 943990"/>
              <a:gd name="connsiteX320" fmla="*/ 719340 w 1250246"/>
              <a:gd name="connsiteY320" fmla="*/ 278699 h 943990"/>
              <a:gd name="connsiteX321" fmla="*/ 720040 w 1250246"/>
              <a:gd name="connsiteY321" fmla="*/ 279140 h 943990"/>
              <a:gd name="connsiteX322" fmla="*/ 718744 w 1250246"/>
              <a:gd name="connsiteY322" fmla="*/ 282613 h 943990"/>
              <a:gd name="connsiteX323" fmla="*/ 718511 w 1250246"/>
              <a:gd name="connsiteY323" fmla="*/ 282639 h 943990"/>
              <a:gd name="connsiteX324" fmla="*/ 715763 w 1250246"/>
              <a:gd name="connsiteY324" fmla="*/ 282639 h 943990"/>
              <a:gd name="connsiteX325" fmla="*/ 714104 w 1250246"/>
              <a:gd name="connsiteY325" fmla="*/ 289094 h 943990"/>
              <a:gd name="connsiteX326" fmla="*/ 704616 w 1250246"/>
              <a:gd name="connsiteY326" fmla="*/ 291323 h 943990"/>
              <a:gd name="connsiteX327" fmla="*/ 702361 w 1250246"/>
              <a:gd name="connsiteY327" fmla="*/ 340033 h 943990"/>
              <a:gd name="connsiteX328" fmla="*/ 670708 w 1250246"/>
              <a:gd name="connsiteY328" fmla="*/ 368782 h 943990"/>
              <a:gd name="connsiteX329" fmla="*/ 679315 w 1250246"/>
              <a:gd name="connsiteY329" fmla="*/ 372696 h 943990"/>
              <a:gd name="connsiteX330" fmla="*/ 679004 w 1250246"/>
              <a:gd name="connsiteY330" fmla="*/ 385839 h 943990"/>
              <a:gd name="connsiteX331" fmla="*/ 667624 w 1250246"/>
              <a:gd name="connsiteY331" fmla="*/ 387343 h 943990"/>
              <a:gd name="connsiteX332" fmla="*/ 649451 w 1250246"/>
              <a:gd name="connsiteY332" fmla="*/ 383662 h 943990"/>
              <a:gd name="connsiteX333" fmla="*/ 647144 w 1250246"/>
              <a:gd name="connsiteY333" fmla="*/ 387084 h 943990"/>
              <a:gd name="connsiteX334" fmla="*/ 639393 w 1250246"/>
              <a:gd name="connsiteY334" fmla="*/ 389157 h 943990"/>
              <a:gd name="connsiteX335" fmla="*/ 615700 w 1250246"/>
              <a:gd name="connsiteY335" fmla="*/ 384362 h 943990"/>
              <a:gd name="connsiteX336" fmla="*/ 614870 w 1250246"/>
              <a:gd name="connsiteY336" fmla="*/ 385995 h 943990"/>
              <a:gd name="connsiteX337" fmla="*/ 607326 w 1250246"/>
              <a:gd name="connsiteY337" fmla="*/ 389028 h 943990"/>
              <a:gd name="connsiteX338" fmla="*/ 569867 w 1250246"/>
              <a:gd name="connsiteY338" fmla="*/ 380681 h 943990"/>
              <a:gd name="connsiteX339" fmla="*/ 564890 w 1250246"/>
              <a:gd name="connsiteY339" fmla="*/ 370648 h 943990"/>
              <a:gd name="connsiteX340" fmla="*/ 570775 w 1250246"/>
              <a:gd name="connsiteY340" fmla="*/ 363545 h 943990"/>
              <a:gd name="connsiteX341" fmla="*/ 567949 w 1250246"/>
              <a:gd name="connsiteY341" fmla="*/ 361523 h 943990"/>
              <a:gd name="connsiteX342" fmla="*/ 547211 w 1250246"/>
              <a:gd name="connsiteY342" fmla="*/ 316365 h 943990"/>
              <a:gd name="connsiteX343" fmla="*/ 546381 w 1250246"/>
              <a:gd name="connsiteY343" fmla="*/ 302704 h 943990"/>
              <a:gd name="connsiteX344" fmla="*/ 543841 w 1250246"/>
              <a:gd name="connsiteY344" fmla="*/ 289276 h 943990"/>
              <a:gd name="connsiteX345" fmla="*/ 536608 w 1250246"/>
              <a:gd name="connsiteY345" fmla="*/ 290157 h 943990"/>
              <a:gd name="connsiteX346" fmla="*/ 534638 w 1250246"/>
              <a:gd name="connsiteY346" fmla="*/ 283806 h 943990"/>
              <a:gd name="connsiteX347" fmla="*/ 529557 w 1250246"/>
              <a:gd name="connsiteY347" fmla="*/ 282095 h 943990"/>
              <a:gd name="connsiteX348" fmla="*/ 532253 w 1250246"/>
              <a:gd name="connsiteY348" fmla="*/ 279062 h 943990"/>
              <a:gd name="connsiteX349" fmla="*/ 531942 w 1250246"/>
              <a:gd name="connsiteY349" fmla="*/ 276366 h 943990"/>
              <a:gd name="connsiteX350" fmla="*/ 533731 w 1250246"/>
              <a:gd name="connsiteY350" fmla="*/ 271829 h 943990"/>
              <a:gd name="connsiteX351" fmla="*/ 542544 w 1250246"/>
              <a:gd name="connsiteY351" fmla="*/ 272192 h 943990"/>
              <a:gd name="connsiteX352" fmla="*/ 547548 w 1250246"/>
              <a:gd name="connsiteY352" fmla="*/ 270455 h 943990"/>
              <a:gd name="connsiteX353" fmla="*/ 555247 w 1250246"/>
              <a:gd name="connsiteY353" fmla="*/ 273825 h 943990"/>
              <a:gd name="connsiteX354" fmla="*/ 567897 w 1250246"/>
              <a:gd name="connsiteY354" fmla="*/ 281706 h 943990"/>
              <a:gd name="connsiteX355" fmla="*/ 564113 w 1250246"/>
              <a:gd name="connsiteY355" fmla="*/ 283702 h 943990"/>
              <a:gd name="connsiteX356" fmla="*/ 560094 w 1250246"/>
              <a:gd name="connsiteY356" fmla="*/ 284221 h 943990"/>
              <a:gd name="connsiteX357" fmla="*/ 564916 w 1250246"/>
              <a:gd name="connsiteY357" fmla="*/ 324687 h 943990"/>
              <a:gd name="connsiteX358" fmla="*/ 604812 w 1250246"/>
              <a:gd name="connsiteY358" fmla="*/ 249484 h 943990"/>
              <a:gd name="connsiteX359" fmla="*/ 588843 w 1250246"/>
              <a:gd name="connsiteY359" fmla="*/ 254850 h 943990"/>
              <a:gd name="connsiteX360" fmla="*/ 571034 w 1250246"/>
              <a:gd name="connsiteY360" fmla="*/ 240022 h 943990"/>
              <a:gd name="connsiteX361" fmla="*/ 565927 w 1250246"/>
              <a:gd name="connsiteY361" fmla="*/ 239477 h 943990"/>
              <a:gd name="connsiteX362" fmla="*/ 566160 w 1250246"/>
              <a:gd name="connsiteY362" fmla="*/ 237351 h 943990"/>
              <a:gd name="connsiteX363" fmla="*/ 573471 w 1250246"/>
              <a:gd name="connsiteY363" fmla="*/ 238103 h 943990"/>
              <a:gd name="connsiteX364" fmla="*/ 614740 w 1250246"/>
              <a:gd name="connsiteY364" fmla="*/ 227812 h 943990"/>
              <a:gd name="connsiteX365" fmla="*/ 614740 w 1250246"/>
              <a:gd name="connsiteY365" fmla="*/ 216380 h 943990"/>
              <a:gd name="connsiteX366" fmla="*/ 622777 w 1250246"/>
              <a:gd name="connsiteY366" fmla="*/ 216380 h 943990"/>
              <a:gd name="connsiteX367" fmla="*/ 622777 w 1250246"/>
              <a:gd name="connsiteY367" fmla="*/ 212906 h 943990"/>
              <a:gd name="connsiteX368" fmla="*/ 600146 w 1250246"/>
              <a:gd name="connsiteY368" fmla="*/ 208655 h 943990"/>
              <a:gd name="connsiteX369" fmla="*/ 571993 w 1250246"/>
              <a:gd name="connsiteY369" fmla="*/ 208058 h 943990"/>
              <a:gd name="connsiteX370" fmla="*/ 587366 w 1250246"/>
              <a:gd name="connsiteY370" fmla="*/ 200463 h 943990"/>
              <a:gd name="connsiteX371" fmla="*/ 622777 w 1250246"/>
              <a:gd name="connsiteY371" fmla="*/ 197819 h 943990"/>
              <a:gd name="connsiteX372" fmla="*/ 583348 w 1250246"/>
              <a:gd name="connsiteY372" fmla="*/ 118961 h 943990"/>
              <a:gd name="connsiteX373" fmla="*/ 583400 w 1250246"/>
              <a:gd name="connsiteY373" fmla="*/ 119038 h 943990"/>
              <a:gd name="connsiteX374" fmla="*/ 583335 w 1250246"/>
              <a:gd name="connsiteY374" fmla="*/ 118997 h 943990"/>
              <a:gd name="connsiteX375" fmla="*/ 496428 w 1250246"/>
              <a:gd name="connsiteY375" fmla="*/ 96719 h 943990"/>
              <a:gd name="connsiteX376" fmla="*/ 491295 w 1250246"/>
              <a:gd name="connsiteY376" fmla="*/ 97963 h 943990"/>
              <a:gd name="connsiteX377" fmla="*/ 491943 w 1250246"/>
              <a:gd name="connsiteY377" fmla="*/ 173762 h 943990"/>
              <a:gd name="connsiteX378" fmla="*/ 495676 w 1250246"/>
              <a:gd name="connsiteY378" fmla="*/ 175940 h 943990"/>
              <a:gd name="connsiteX379" fmla="*/ 502546 w 1250246"/>
              <a:gd name="connsiteY379" fmla="*/ 173218 h 943990"/>
              <a:gd name="connsiteX380" fmla="*/ 508119 w 1250246"/>
              <a:gd name="connsiteY380" fmla="*/ 174903 h 943990"/>
              <a:gd name="connsiteX381" fmla="*/ 508093 w 1250246"/>
              <a:gd name="connsiteY381" fmla="*/ 174929 h 943990"/>
              <a:gd name="connsiteX382" fmla="*/ 511982 w 1250246"/>
              <a:gd name="connsiteY382" fmla="*/ 171999 h 943990"/>
              <a:gd name="connsiteX383" fmla="*/ 480019 w 1250246"/>
              <a:gd name="connsiteY383" fmla="*/ 96122 h 943990"/>
              <a:gd name="connsiteX384" fmla="*/ 464724 w 1250246"/>
              <a:gd name="connsiteY384" fmla="*/ 170911 h 943990"/>
              <a:gd name="connsiteX385" fmla="*/ 469209 w 1250246"/>
              <a:gd name="connsiteY385" fmla="*/ 173944 h 943990"/>
              <a:gd name="connsiteX386" fmla="*/ 474808 w 1250246"/>
              <a:gd name="connsiteY386" fmla="*/ 172233 h 943990"/>
              <a:gd name="connsiteX387" fmla="*/ 482300 w 1250246"/>
              <a:gd name="connsiteY387" fmla="*/ 175629 h 943990"/>
              <a:gd name="connsiteX388" fmla="*/ 485670 w 1250246"/>
              <a:gd name="connsiteY388" fmla="*/ 173762 h 943990"/>
              <a:gd name="connsiteX389" fmla="*/ 485670 w 1250246"/>
              <a:gd name="connsiteY389" fmla="*/ 97989 h 943990"/>
              <a:gd name="connsiteX390" fmla="*/ 480019 w 1250246"/>
              <a:gd name="connsiteY390" fmla="*/ 96122 h 943990"/>
              <a:gd name="connsiteX391" fmla="*/ 501794 w 1250246"/>
              <a:gd name="connsiteY391" fmla="*/ 93478 h 943990"/>
              <a:gd name="connsiteX392" fmla="*/ 497880 w 1250246"/>
              <a:gd name="connsiteY392" fmla="*/ 96071 h 943990"/>
              <a:gd name="connsiteX393" fmla="*/ 513485 w 1250246"/>
              <a:gd name="connsiteY393" fmla="*/ 171507 h 943990"/>
              <a:gd name="connsiteX394" fmla="*/ 515870 w 1250246"/>
              <a:gd name="connsiteY394" fmla="*/ 171196 h 943990"/>
              <a:gd name="connsiteX395" fmla="*/ 520674 w 1250246"/>
              <a:gd name="connsiteY395" fmla="*/ 172435 h 943990"/>
              <a:gd name="connsiteX396" fmla="*/ 520666 w 1250246"/>
              <a:gd name="connsiteY396" fmla="*/ 172440 h 943990"/>
              <a:gd name="connsiteX397" fmla="*/ 520692 w 1250246"/>
              <a:gd name="connsiteY397" fmla="*/ 172440 h 943990"/>
              <a:gd name="connsiteX398" fmla="*/ 520674 w 1250246"/>
              <a:gd name="connsiteY398" fmla="*/ 172435 h 943990"/>
              <a:gd name="connsiteX399" fmla="*/ 527665 w 1250246"/>
              <a:gd name="connsiteY399" fmla="*/ 168500 h 943990"/>
              <a:gd name="connsiteX400" fmla="*/ 474730 w 1250246"/>
              <a:gd name="connsiteY400" fmla="*/ 92441 h 943990"/>
              <a:gd name="connsiteX401" fmla="*/ 448729 w 1250246"/>
              <a:gd name="connsiteY401" fmla="*/ 167852 h 943990"/>
              <a:gd name="connsiteX402" fmla="*/ 456299 w 1250246"/>
              <a:gd name="connsiteY402" fmla="*/ 171818 h 943990"/>
              <a:gd name="connsiteX403" fmla="*/ 461561 w 1250246"/>
              <a:gd name="connsiteY403" fmla="*/ 170366 h 943990"/>
              <a:gd name="connsiteX404" fmla="*/ 461561 w 1250246"/>
              <a:gd name="connsiteY404" fmla="*/ 170340 h 943990"/>
              <a:gd name="connsiteX405" fmla="*/ 463220 w 1250246"/>
              <a:gd name="connsiteY405" fmla="*/ 170496 h 943990"/>
              <a:gd name="connsiteX406" fmla="*/ 478593 w 1250246"/>
              <a:gd name="connsiteY406" fmla="*/ 95345 h 943990"/>
              <a:gd name="connsiteX407" fmla="*/ 474730 w 1250246"/>
              <a:gd name="connsiteY407" fmla="*/ 92441 h 943990"/>
              <a:gd name="connsiteX408" fmla="*/ 505138 w 1250246"/>
              <a:gd name="connsiteY408" fmla="*/ 89486 h 943990"/>
              <a:gd name="connsiteX409" fmla="*/ 503064 w 1250246"/>
              <a:gd name="connsiteY409" fmla="*/ 92260 h 943990"/>
              <a:gd name="connsiteX410" fmla="*/ 529324 w 1250246"/>
              <a:gd name="connsiteY410" fmla="*/ 168474 h 943990"/>
              <a:gd name="connsiteX411" fmla="*/ 537127 w 1250246"/>
              <a:gd name="connsiteY411" fmla="*/ 173166 h 943990"/>
              <a:gd name="connsiteX412" fmla="*/ 537127 w 1250246"/>
              <a:gd name="connsiteY412" fmla="*/ 173140 h 943990"/>
              <a:gd name="connsiteX413" fmla="*/ 545397 w 1250246"/>
              <a:gd name="connsiteY413" fmla="*/ 167411 h 943990"/>
              <a:gd name="connsiteX414" fmla="*/ 510737 w 1250246"/>
              <a:gd name="connsiteY414" fmla="*/ 97859 h 943990"/>
              <a:gd name="connsiteX415" fmla="*/ 505138 w 1250246"/>
              <a:gd name="connsiteY415" fmla="*/ 89486 h 943990"/>
              <a:gd name="connsiteX416" fmla="*/ 471412 w 1250246"/>
              <a:gd name="connsiteY416" fmla="*/ 86635 h 943990"/>
              <a:gd name="connsiteX417" fmla="*/ 429157 w 1250246"/>
              <a:gd name="connsiteY417" fmla="*/ 166270 h 943990"/>
              <a:gd name="connsiteX418" fmla="*/ 438879 w 1250246"/>
              <a:gd name="connsiteY418" fmla="*/ 175732 h 943990"/>
              <a:gd name="connsiteX419" fmla="*/ 447070 w 1250246"/>
              <a:gd name="connsiteY419" fmla="*/ 167955 h 943990"/>
              <a:gd name="connsiteX420" fmla="*/ 473564 w 1250246"/>
              <a:gd name="connsiteY420" fmla="*/ 91119 h 943990"/>
              <a:gd name="connsiteX421" fmla="*/ 471412 w 1250246"/>
              <a:gd name="connsiteY421" fmla="*/ 86635 h 943990"/>
              <a:gd name="connsiteX422" fmla="*/ 486085 w 1250246"/>
              <a:gd name="connsiteY422" fmla="*/ 31859 h 943990"/>
              <a:gd name="connsiteX423" fmla="*/ 490440 w 1250246"/>
              <a:gd name="connsiteY423" fmla="*/ 31859 h 943990"/>
              <a:gd name="connsiteX424" fmla="*/ 490440 w 1250246"/>
              <a:gd name="connsiteY424" fmla="*/ 56330 h 943990"/>
              <a:gd name="connsiteX425" fmla="*/ 499409 w 1250246"/>
              <a:gd name="connsiteY425" fmla="*/ 56330 h 943990"/>
              <a:gd name="connsiteX426" fmla="*/ 499409 w 1250246"/>
              <a:gd name="connsiteY426" fmla="*/ 67737 h 943990"/>
              <a:gd name="connsiteX427" fmla="*/ 538009 w 1250246"/>
              <a:gd name="connsiteY427" fmla="*/ 88397 h 943990"/>
              <a:gd name="connsiteX428" fmla="*/ 538009 w 1250246"/>
              <a:gd name="connsiteY428" fmla="*/ 88449 h 943990"/>
              <a:gd name="connsiteX429" fmla="*/ 545319 w 1250246"/>
              <a:gd name="connsiteY429" fmla="*/ 89201 h 943990"/>
              <a:gd name="connsiteX430" fmla="*/ 545112 w 1250246"/>
              <a:gd name="connsiteY430" fmla="*/ 91327 h 943990"/>
              <a:gd name="connsiteX431" fmla="*/ 538086 w 1250246"/>
              <a:gd name="connsiteY431" fmla="*/ 90601 h 943990"/>
              <a:gd name="connsiteX432" fmla="*/ 521366 w 1250246"/>
              <a:gd name="connsiteY432" fmla="*/ 100633 h 943990"/>
              <a:gd name="connsiteX433" fmla="*/ 513096 w 1250246"/>
              <a:gd name="connsiteY433" fmla="*/ 99207 h 943990"/>
              <a:gd name="connsiteX434" fmla="*/ 546460 w 1250246"/>
              <a:gd name="connsiteY434" fmla="*/ 166167 h 943990"/>
              <a:gd name="connsiteX435" fmla="*/ 553822 w 1250246"/>
              <a:gd name="connsiteY435" fmla="*/ 124119 h 943990"/>
              <a:gd name="connsiteX436" fmla="*/ 548896 w 1250246"/>
              <a:gd name="connsiteY436" fmla="*/ 123679 h 943990"/>
              <a:gd name="connsiteX437" fmla="*/ 545915 w 1250246"/>
              <a:gd name="connsiteY437" fmla="*/ 122175 h 943990"/>
              <a:gd name="connsiteX438" fmla="*/ 558851 w 1250246"/>
              <a:gd name="connsiteY438" fmla="*/ 113024 h 943990"/>
              <a:gd name="connsiteX439" fmla="*/ 566420 w 1250246"/>
              <a:gd name="connsiteY439" fmla="*/ 109758 h 943990"/>
              <a:gd name="connsiteX440" fmla="*/ 570594 w 1250246"/>
              <a:gd name="connsiteY440" fmla="*/ 111184 h 943990"/>
              <a:gd name="connsiteX441" fmla="*/ 576012 w 1250246"/>
              <a:gd name="connsiteY441" fmla="*/ 110536 h 943990"/>
              <a:gd name="connsiteX442" fmla="*/ 581948 w 1250246"/>
              <a:gd name="connsiteY442" fmla="*/ 111573 h 943990"/>
              <a:gd name="connsiteX443" fmla="*/ 581197 w 1250246"/>
              <a:gd name="connsiteY443" fmla="*/ 115617 h 943990"/>
              <a:gd name="connsiteX444" fmla="*/ 582700 w 1250246"/>
              <a:gd name="connsiteY444" fmla="*/ 118598 h 943990"/>
              <a:gd name="connsiteX445" fmla="*/ 583335 w 1250246"/>
              <a:gd name="connsiteY445" fmla="*/ 118997 h 943990"/>
              <a:gd name="connsiteX446" fmla="*/ 582078 w 1250246"/>
              <a:gd name="connsiteY446" fmla="*/ 122434 h 943990"/>
              <a:gd name="connsiteX447" fmla="*/ 581845 w 1250246"/>
              <a:gd name="connsiteY447" fmla="*/ 122460 h 943990"/>
              <a:gd name="connsiteX448" fmla="*/ 579097 w 1250246"/>
              <a:gd name="connsiteY448" fmla="*/ 122460 h 943990"/>
              <a:gd name="connsiteX449" fmla="*/ 577412 w 1250246"/>
              <a:gd name="connsiteY449" fmla="*/ 128915 h 943990"/>
              <a:gd name="connsiteX450" fmla="*/ 567924 w 1250246"/>
              <a:gd name="connsiteY450" fmla="*/ 131145 h 943990"/>
              <a:gd name="connsiteX451" fmla="*/ 565669 w 1250246"/>
              <a:gd name="connsiteY451" fmla="*/ 179854 h 943990"/>
              <a:gd name="connsiteX452" fmla="*/ 534016 w 1250246"/>
              <a:gd name="connsiteY452" fmla="*/ 208603 h 943990"/>
              <a:gd name="connsiteX453" fmla="*/ 542623 w 1250246"/>
              <a:gd name="connsiteY453" fmla="*/ 212491 h 943990"/>
              <a:gd name="connsiteX454" fmla="*/ 542312 w 1250246"/>
              <a:gd name="connsiteY454" fmla="*/ 225660 h 943990"/>
              <a:gd name="connsiteX455" fmla="*/ 530932 w 1250246"/>
              <a:gd name="connsiteY455" fmla="*/ 227164 h 943990"/>
              <a:gd name="connsiteX456" fmla="*/ 512785 w 1250246"/>
              <a:gd name="connsiteY456" fmla="*/ 223483 h 943990"/>
              <a:gd name="connsiteX457" fmla="*/ 510478 w 1250246"/>
              <a:gd name="connsiteY457" fmla="*/ 226905 h 943990"/>
              <a:gd name="connsiteX458" fmla="*/ 502727 w 1250246"/>
              <a:gd name="connsiteY458" fmla="*/ 229004 h 943990"/>
              <a:gd name="connsiteX459" fmla="*/ 479033 w 1250246"/>
              <a:gd name="connsiteY459" fmla="*/ 224183 h 943990"/>
              <a:gd name="connsiteX460" fmla="*/ 478230 w 1250246"/>
              <a:gd name="connsiteY460" fmla="*/ 225816 h 943990"/>
              <a:gd name="connsiteX461" fmla="*/ 470660 w 1250246"/>
              <a:gd name="connsiteY461" fmla="*/ 228849 h 943990"/>
              <a:gd name="connsiteX462" fmla="*/ 433201 w 1250246"/>
              <a:gd name="connsiteY462" fmla="*/ 220476 h 943990"/>
              <a:gd name="connsiteX463" fmla="*/ 428224 w 1250246"/>
              <a:gd name="connsiteY463" fmla="*/ 210443 h 943990"/>
              <a:gd name="connsiteX464" fmla="*/ 434083 w 1250246"/>
              <a:gd name="connsiteY464" fmla="*/ 203341 h 943990"/>
              <a:gd name="connsiteX465" fmla="*/ 431283 w 1250246"/>
              <a:gd name="connsiteY465" fmla="*/ 201319 h 943990"/>
              <a:gd name="connsiteX466" fmla="*/ 410519 w 1250246"/>
              <a:gd name="connsiteY466" fmla="*/ 156160 h 943990"/>
              <a:gd name="connsiteX467" fmla="*/ 409689 w 1250246"/>
              <a:gd name="connsiteY467" fmla="*/ 142525 h 943990"/>
              <a:gd name="connsiteX468" fmla="*/ 407149 w 1250246"/>
              <a:gd name="connsiteY468" fmla="*/ 129097 h 943990"/>
              <a:gd name="connsiteX469" fmla="*/ 399916 w 1250246"/>
              <a:gd name="connsiteY469" fmla="*/ 129978 h 943990"/>
              <a:gd name="connsiteX470" fmla="*/ 397946 w 1250246"/>
              <a:gd name="connsiteY470" fmla="*/ 123653 h 943990"/>
              <a:gd name="connsiteX471" fmla="*/ 392865 w 1250246"/>
              <a:gd name="connsiteY471" fmla="*/ 121942 h 943990"/>
              <a:gd name="connsiteX472" fmla="*/ 395561 w 1250246"/>
              <a:gd name="connsiteY472" fmla="*/ 118909 h 943990"/>
              <a:gd name="connsiteX473" fmla="*/ 395224 w 1250246"/>
              <a:gd name="connsiteY473" fmla="*/ 116213 h 943990"/>
              <a:gd name="connsiteX474" fmla="*/ 397039 w 1250246"/>
              <a:gd name="connsiteY474" fmla="*/ 111650 h 943990"/>
              <a:gd name="connsiteX475" fmla="*/ 405852 w 1250246"/>
              <a:gd name="connsiteY475" fmla="*/ 112039 h 943990"/>
              <a:gd name="connsiteX476" fmla="*/ 410830 w 1250246"/>
              <a:gd name="connsiteY476" fmla="*/ 110276 h 943990"/>
              <a:gd name="connsiteX477" fmla="*/ 418555 w 1250246"/>
              <a:gd name="connsiteY477" fmla="*/ 113672 h 943990"/>
              <a:gd name="connsiteX478" fmla="*/ 431179 w 1250246"/>
              <a:gd name="connsiteY478" fmla="*/ 121553 h 943990"/>
              <a:gd name="connsiteX479" fmla="*/ 427421 w 1250246"/>
              <a:gd name="connsiteY479" fmla="*/ 123575 h 943990"/>
              <a:gd name="connsiteX480" fmla="*/ 423402 w 1250246"/>
              <a:gd name="connsiteY480" fmla="*/ 124068 h 943990"/>
              <a:gd name="connsiteX481" fmla="*/ 428224 w 1250246"/>
              <a:gd name="connsiteY481" fmla="*/ 164534 h 943990"/>
              <a:gd name="connsiteX482" fmla="*/ 468120 w 1250246"/>
              <a:gd name="connsiteY482" fmla="*/ 89331 h 943990"/>
              <a:gd name="connsiteX483" fmla="*/ 452151 w 1250246"/>
              <a:gd name="connsiteY483" fmla="*/ 94697 h 943990"/>
              <a:gd name="connsiteX484" fmla="*/ 434342 w 1250246"/>
              <a:gd name="connsiteY484" fmla="*/ 79869 h 943990"/>
              <a:gd name="connsiteX485" fmla="*/ 429261 w 1250246"/>
              <a:gd name="connsiteY485" fmla="*/ 79350 h 943990"/>
              <a:gd name="connsiteX486" fmla="*/ 429468 w 1250246"/>
              <a:gd name="connsiteY486" fmla="*/ 77224 h 943990"/>
              <a:gd name="connsiteX487" fmla="*/ 436779 w 1250246"/>
              <a:gd name="connsiteY487" fmla="*/ 77976 h 943990"/>
              <a:gd name="connsiteX488" fmla="*/ 478048 w 1250246"/>
              <a:gd name="connsiteY488" fmla="*/ 67685 h 943990"/>
              <a:gd name="connsiteX489" fmla="*/ 478048 w 1250246"/>
              <a:gd name="connsiteY489" fmla="*/ 56253 h 943990"/>
              <a:gd name="connsiteX490" fmla="*/ 486085 w 1250246"/>
              <a:gd name="connsiteY490" fmla="*/ 56253 h 943990"/>
              <a:gd name="connsiteX491" fmla="*/ 486085 w 1250246"/>
              <a:gd name="connsiteY491" fmla="*/ 52779 h 943990"/>
              <a:gd name="connsiteX492" fmla="*/ 463428 w 1250246"/>
              <a:gd name="connsiteY492" fmla="*/ 48528 h 943990"/>
              <a:gd name="connsiteX493" fmla="*/ 435275 w 1250246"/>
              <a:gd name="connsiteY493" fmla="*/ 47957 h 943990"/>
              <a:gd name="connsiteX494" fmla="*/ 450674 w 1250246"/>
              <a:gd name="connsiteY494" fmla="*/ 40336 h 943990"/>
              <a:gd name="connsiteX495" fmla="*/ 486085 w 1250246"/>
              <a:gd name="connsiteY495" fmla="*/ 37692 h 943990"/>
              <a:gd name="connsiteX496" fmla="*/ 375289 w 1250246"/>
              <a:gd name="connsiteY496" fmla="*/ 16850 h 943990"/>
              <a:gd name="connsiteX497" fmla="*/ 375289 w 1250246"/>
              <a:gd name="connsiteY497" fmla="*/ 221746 h 943990"/>
              <a:gd name="connsiteX498" fmla="*/ 703787 w 1250246"/>
              <a:gd name="connsiteY498" fmla="*/ 606964 h 943990"/>
              <a:gd name="connsiteX499" fmla="*/ 813416 w 1250246"/>
              <a:gd name="connsiteY499" fmla="*/ 583400 h 943990"/>
              <a:gd name="connsiteX500" fmla="*/ 821374 w 1250246"/>
              <a:gd name="connsiteY500" fmla="*/ 581689 h 943990"/>
              <a:gd name="connsiteX501" fmla="*/ 822982 w 1250246"/>
              <a:gd name="connsiteY501" fmla="*/ 581352 h 943990"/>
              <a:gd name="connsiteX502" fmla="*/ 823163 w 1250246"/>
              <a:gd name="connsiteY502" fmla="*/ 581274 h 943990"/>
              <a:gd name="connsiteX503" fmla="*/ 823344 w 1250246"/>
              <a:gd name="connsiteY503" fmla="*/ 581274 h 943990"/>
              <a:gd name="connsiteX504" fmla="*/ 866869 w 1250246"/>
              <a:gd name="connsiteY504" fmla="*/ 554392 h 943990"/>
              <a:gd name="connsiteX505" fmla="*/ 874854 w 1250246"/>
              <a:gd name="connsiteY505" fmla="*/ 512837 h 943990"/>
              <a:gd name="connsiteX506" fmla="*/ 874854 w 1250246"/>
              <a:gd name="connsiteY506" fmla="*/ 384622 h 943990"/>
              <a:gd name="connsiteX507" fmla="*/ 560691 w 1250246"/>
              <a:gd name="connsiteY507" fmla="*/ 16850 h 943990"/>
              <a:gd name="connsiteX508" fmla="*/ 358439 w 1250246"/>
              <a:gd name="connsiteY508" fmla="*/ 0 h 943990"/>
              <a:gd name="connsiteX509" fmla="*/ 891730 w 1250246"/>
              <a:gd name="connsiteY509" fmla="*/ 0 h 943990"/>
              <a:gd name="connsiteX510" fmla="*/ 891730 w 1250246"/>
              <a:gd name="connsiteY510" fmla="*/ 512630 h 943990"/>
              <a:gd name="connsiteX511" fmla="*/ 881594 w 1250246"/>
              <a:gd name="connsiteY511" fmla="*/ 562636 h 943990"/>
              <a:gd name="connsiteX512" fmla="*/ 826533 w 1250246"/>
              <a:gd name="connsiteY512" fmla="*/ 597839 h 943990"/>
              <a:gd name="connsiteX513" fmla="*/ 824926 w 1250246"/>
              <a:gd name="connsiteY513" fmla="*/ 598176 h 943990"/>
              <a:gd name="connsiteX514" fmla="*/ 675142 w 1250246"/>
              <a:gd name="connsiteY514" fmla="*/ 630606 h 943990"/>
              <a:gd name="connsiteX515" fmla="*/ 633587 w 1250246"/>
              <a:gd name="connsiteY515" fmla="*/ 652485 h 943990"/>
              <a:gd name="connsiteX516" fmla="*/ 625395 w 1250246"/>
              <a:gd name="connsiteY516" fmla="*/ 661195 h 943990"/>
              <a:gd name="connsiteX517" fmla="*/ 617800 w 1250246"/>
              <a:gd name="connsiteY517" fmla="*/ 653159 h 943990"/>
              <a:gd name="connsiteX518" fmla="*/ 575727 w 1250246"/>
              <a:gd name="connsiteY518" fmla="*/ 630684 h 943990"/>
              <a:gd name="connsiteX519" fmla="*/ 424439 w 1250246"/>
              <a:gd name="connsiteY519" fmla="*/ 598099 h 943990"/>
              <a:gd name="connsiteX520" fmla="*/ 420706 w 1250246"/>
              <a:gd name="connsiteY520" fmla="*/ 597269 h 943990"/>
              <a:gd name="connsiteX521" fmla="*/ 369716 w 1250246"/>
              <a:gd name="connsiteY521" fmla="*/ 565384 h 943990"/>
              <a:gd name="connsiteX522" fmla="*/ 369741 w 1250246"/>
              <a:gd name="connsiteY522" fmla="*/ 565384 h 943990"/>
              <a:gd name="connsiteX523" fmla="*/ 367927 w 1250246"/>
              <a:gd name="connsiteY523" fmla="*/ 562065 h 943990"/>
              <a:gd name="connsiteX524" fmla="*/ 358439 w 1250246"/>
              <a:gd name="connsiteY524" fmla="*/ 513071 h 943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</a:cxnLst>
            <a:rect l="l" t="t" r="r" b="b"/>
            <a:pathLst>
              <a:path w="1250246" h="943990">
                <a:moveTo>
                  <a:pt x="1183131" y="814997"/>
                </a:moveTo>
                <a:cubicBezTo>
                  <a:pt x="1157053" y="814997"/>
                  <a:pt x="1143936" y="836824"/>
                  <a:pt x="1143936" y="866558"/>
                </a:cubicBezTo>
                <a:cubicBezTo>
                  <a:pt x="1143936" y="896292"/>
                  <a:pt x="1157364" y="918975"/>
                  <a:pt x="1183131" y="918975"/>
                </a:cubicBezTo>
                <a:cubicBezTo>
                  <a:pt x="1208043" y="918975"/>
                  <a:pt x="1221860" y="897562"/>
                  <a:pt x="1221860" y="866558"/>
                </a:cubicBezTo>
                <a:cubicBezTo>
                  <a:pt x="1221860" y="835554"/>
                  <a:pt x="1209210" y="814997"/>
                  <a:pt x="1183131" y="814997"/>
                </a:cubicBezTo>
                <a:close/>
                <a:moveTo>
                  <a:pt x="230768" y="814608"/>
                </a:moveTo>
                <a:cubicBezTo>
                  <a:pt x="203445" y="814608"/>
                  <a:pt x="190691" y="838639"/>
                  <a:pt x="190691" y="867129"/>
                </a:cubicBezTo>
                <a:cubicBezTo>
                  <a:pt x="190691" y="895618"/>
                  <a:pt x="203652" y="919468"/>
                  <a:pt x="230768" y="919468"/>
                </a:cubicBezTo>
                <a:cubicBezTo>
                  <a:pt x="257883" y="919468"/>
                  <a:pt x="270637" y="895618"/>
                  <a:pt x="270637" y="867129"/>
                </a:cubicBezTo>
                <a:cubicBezTo>
                  <a:pt x="270637" y="838743"/>
                  <a:pt x="258091" y="814608"/>
                  <a:pt x="230768" y="814608"/>
                </a:cubicBezTo>
                <a:close/>
                <a:moveTo>
                  <a:pt x="505915" y="814297"/>
                </a:moveTo>
                <a:cubicBezTo>
                  <a:pt x="482455" y="814297"/>
                  <a:pt x="467212" y="832547"/>
                  <a:pt x="466045" y="853597"/>
                </a:cubicBezTo>
                <a:lnTo>
                  <a:pt x="543089" y="853597"/>
                </a:lnTo>
                <a:cubicBezTo>
                  <a:pt x="542985" y="830914"/>
                  <a:pt x="529376" y="814297"/>
                  <a:pt x="505915" y="814297"/>
                </a:cubicBezTo>
                <a:close/>
                <a:moveTo>
                  <a:pt x="822463" y="792366"/>
                </a:moveTo>
                <a:lnTo>
                  <a:pt x="851341" y="792366"/>
                </a:lnTo>
                <a:lnTo>
                  <a:pt x="851341" y="883227"/>
                </a:lnTo>
                <a:cubicBezTo>
                  <a:pt x="851341" y="903421"/>
                  <a:pt x="863707" y="916356"/>
                  <a:pt x="881568" y="916356"/>
                </a:cubicBezTo>
                <a:cubicBezTo>
                  <a:pt x="897796" y="916356"/>
                  <a:pt x="916538" y="904380"/>
                  <a:pt x="916434" y="879183"/>
                </a:cubicBezTo>
                <a:lnTo>
                  <a:pt x="916434" y="792392"/>
                </a:lnTo>
                <a:lnTo>
                  <a:pt x="945391" y="792392"/>
                </a:lnTo>
                <a:lnTo>
                  <a:pt x="945391" y="940698"/>
                </a:lnTo>
                <a:lnTo>
                  <a:pt x="917005" y="940698"/>
                </a:lnTo>
                <a:lnTo>
                  <a:pt x="917005" y="915008"/>
                </a:lnTo>
                <a:lnTo>
                  <a:pt x="915449" y="915008"/>
                </a:lnTo>
                <a:cubicBezTo>
                  <a:pt x="908580" y="930847"/>
                  <a:pt x="893415" y="942616"/>
                  <a:pt x="871121" y="942616"/>
                </a:cubicBezTo>
                <a:cubicBezTo>
                  <a:pt x="842631" y="942616"/>
                  <a:pt x="822463" y="923485"/>
                  <a:pt x="822463" y="886700"/>
                </a:cubicBezTo>
                <a:close/>
                <a:moveTo>
                  <a:pt x="505734" y="790474"/>
                </a:moveTo>
                <a:cubicBezTo>
                  <a:pt x="539330" y="790474"/>
                  <a:pt x="571397" y="811420"/>
                  <a:pt x="571397" y="865003"/>
                </a:cubicBezTo>
                <a:lnTo>
                  <a:pt x="571397" y="875243"/>
                </a:lnTo>
                <a:lnTo>
                  <a:pt x="465968" y="875243"/>
                </a:lnTo>
                <a:cubicBezTo>
                  <a:pt x="466745" y="903836"/>
                  <a:pt x="483362" y="919856"/>
                  <a:pt x="508067" y="919856"/>
                </a:cubicBezTo>
                <a:cubicBezTo>
                  <a:pt x="524476" y="919856"/>
                  <a:pt x="537023" y="912702"/>
                  <a:pt x="542233" y="898703"/>
                </a:cubicBezTo>
                <a:lnTo>
                  <a:pt x="569556" y="903628"/>
                </a:lnTo>
                <a:cubicBezTo>
                  <a:pt x="562972" y="927763"/>
                  <a:pt x="540108" y="943706"/>
                  <a:pt x="507756" y="943706"/>
                </a:cubicBezTo>
                <a:cubicBezTo>
                  <a:pt x="463997" y="943706"/>
                  <a:pt x="437167" y="913090"/>
                  <a:pt x="437167" y="867518"/>
                </a:cubicBezTo>
                <a:cubicBezTo>
                  <a:pt x="437167" y="821945"/>
                  <a:pt x="464412" y="790474"/>
                  <a:pt x="505734" y="790474"/>
                </a:cubicBezTo>
                <a:close/>
                <a:moveTo>
                  <a:pt x="230664" y="790474"/>
                </a:moveTo>
                <a:cubicBezTo>
                  <a:pt x="272478" y="790474"/>
                  <a:pt x="299801" y="821374"/>
                  <a:pt x="299801" y="867232"/>
                </a:cubicBezTo>
                <a:cubicBezTo>
                  <a:pt x="299801" y="913090"/>
                  <a:pt x="272478" y="943706"/>
                  <a:pt x="230664" y="943706"/>
                </a:cubicBezTo>
                <a:cubicBezTo>
                  <a:pt x="188850" y="943706"/>
                  <a:pt x="161527" y="913090"/>
                  <a:pt x="161527" y="867232"/>
                </a:cubicBezTo>
                <a:cubicBezTo>
                  <a:pt x="161527" y="821089"/>
                  <a:pt x="188850" y="790474"/>
                  <a:pt x="230664" y="790474"/>
                </a:cubicBezTo>
                <a:close/>
                <a:moveTo>
                  <a:pt x="1176962" y="790448"/>
                </a:moveTo>
                <a:cubicBezTo>
                  <a:pt x="1204570" y="790448"/>
                  <a:pt x="1214421" y="807246"/>
                  <a:pt x="1219631" y="816423"/>
                </a:cubicBezTo>
                <a:lnTo>
                  <a:pt x="1221368" y="816423"/>
                </a:lnTo>
                <a:lnTo>
                  <a:pt x="1221368" y="792392"/>
                </a:lnTo>
                <a:lnTo>
                  <a:pt x="1250246" y="792392"/>
                </a:lnTo>
                <a:lnTo>
                  <a:pt x="1250246" y="940673"/>
                </a:lnTo>
                <a:lnTo>
                  <a:pt x="1222042" y="940673"/>
                </a:lnTo>
                <a:lnTo>
                  <a:pt x="1222042" y="917601"/>
                </a:lnTo>
                <a:lnTo>
                  <a:pt x="1219631" y="917601"/>
                </a:lnTo>
                <a:cubicBezTo>
                  <a:pt x="1214421" y="927063"/>
                  <a:pt x="1203792" y="943576"/>
                  <a:pt x="1176754" y="943576"/>
                </a:cubicBezTo>
                <a:cubicBezTo>
                  <a:pt x="1140747" y="943576"/>
                  <a:pt x="1114772" y="914905"/>
                  <a:pt x="1114772" y="866818"/>
                </a:cubicBezTo>
                <a:cubicBezTo>
                  <a:pt x="1114772" y="818730"/>
                  <a:pt x="1141136" y="790448"/>
                  <a:pt x="1176962" y="790448"/>
                </a:cubicBezTo>
                <a:close/>
                <a:moveTo>
                  <a:pt x="1044598" y="790448"/>
                </a:moveTo>
                <a:cubicBezTo>
                  <a:pt x="1074928" y="790448"/>
                  <a:pt x="1095096" y="809683"/>
                  <a:pt x="1095096" y="846364"/>
                </a:cubicBezTo>
                <a:lnTo>
                  <a:pt x="1095096" y="940698"/>
                </a:lnTo>
                <a:lnTo>
                  <a:pt x="1066218" y="940698"/>
                </a:lnTo>
                <a:lnTo>
                  <a:pt x="1066218" y="849838"/>
                </a:lnTo>
                <a:cubicBezTo>
                  <a:pt x="1066218" y="828296"/>
                  <a:pt x="1054811" y="815464"/>
                  <a:pt x="1034747" y="815464"/>
                </a:cubicBezTo>
                <a:cubicBezTo>
                  <a:pt x="1014682" y="815464"/>
                  <a:pt x="1000191" y="828970"/>
                  <a:pt x="1000191" y="852638"/>
                </a:cubicBezTo>
                <a:lnTo>
                  <a:pt x="1000191" y="940698"/>
                </a:lnTo>
                <a:lnTo>
                  <a:pt x="971313" y="940698"/>
                </a:lnTo>
                <a:lnTo>
                  <a:pt x="971313" y="792392"/>
                </a:lnTo>
                <a:lnTo>
                  <a:pt x="999025" y="792392"/>
                </a:lnTo>
                <a:lnTo>
                  <a:pt x="999025" y="816527"/>
                </a:lnTo>
                <a:lnTo>
                  <a:pt x="1000865" y="816527"/>
                </a:lnTo>
                <a:cubicBezTo>
                  <a:pt x="1007709" y="800791"/>
                  <a:pt x="1022304" y="790448"/>
                  <a:pt x="1044598" y="790448"/>
                </a:cubicBezTo>
                <a:close/>
                <a:moveTo>
                  <a:pt x="664280" y="790448"/>
                </a:moveTo>
                <a:cubicBezTo>
                  <a:pt x="694610" y="790448"/>
                  <a:pt x="714778" y="809683"/>
                  <a:pt x="714778" y="846364"/>
                </a:cubicBezTo>
                <a:lnTo>
                  <a:pt x="714778" y="940698"/>
                </a:lnTo>
                <a:lnTo>
                  <a:pt x="685900" y="940698"/>
                </a:lnTo>
                <a:lnTo>
                  <a:pt x="685900" y="849838"/>
                </a:lnTo>
                <a:cubicBezTo>
                  <a:pt x="685900" y="828296"/>
                  <a:pt x="674493" y="815464"/>
                  <a:pt x="654429" y="815464"/>
                </a:cubicBezTo>
                <a:cubicBezTo>
                  <a:pt x="634364" y="815464"/>
                  <a:pt x="619873" y="828970"/>
                  <a:pt x="619873" y="852638"/>
                </a:cubicBezTo>
                <a:lnTo>
                  <a:pt x="619873" y="940698"/>
                </a:lnTo>
                <a:lnTo>
                  <a:pt x="590995" y="940698"/>
                </a:lnTo>
                <a:lnTo>
                  <a:pt x="590995" y="792392"/>
                </a:lnTo>
                <a:lnTo>
                  <a:pt x="618707" y="792392"/>
                </a:lnTo>
                <a:lnTo>
                  <a:pt x="618707" y="816527"/>
                </a:lnTo>
                <a:lnTo>
                  <a:pt x="620547" y="816527"/>
                </a:lnTo>
                <a:cubicBezTo>
                  <a:pt x="627391" y="800791"/>
                  <a:pt x="641986" y="790448"/>
                  <a:pt x="664280" y="790448"/>
                </a:cubicBezTo>
                <a:close/>
                <a:moveTo>
                  <a:pt x="745471" y="756851"/>
                </a:moveTo>
                <a:lnTo>
                  <a:pt x="774349" y="756851"/>
                </a:lnTo>
                <a:lnTo>
                  <a:pt x="774349" y="792392"/>
                </a:lnTo>
                <a:lnTo>
                  <a:pt x="804757" y="792392"/>
                </a:lnTo>
                <a:lnTo>
                  <a:pt x="804757" y="815567"/>
                </a:lnTo>
                <a:lnTo>
                  <a:pt x="774349" y="815567"/>
                </a:lnTo>
                <a:lnTo>
                  <a:pt x="774349" y="897147"/>
                </a:lnTo>
                <a:cubicBezTo>
                  <a:pt x="774349" y="913867"/>
                  <a:pt x="782748" y="916952"/>
                  <a:pt x="792106" y="916952"/>
                </a:cubicBezTo>
                <a:cubicBezTo>
                  <a:pt x="796747" y="916952"/>
                  <a:pt x="800324" y="916097"/>
                  <a:pt x="802242" y="915708"/>
                </a:cubicBezTo>
                <a:lnTo>
                  <a:pt x="807453" y="939557"/>
                </a:lnTo>
                <a:cubicBezTo>
                  <a:pt x="804057" y="940802"/>
                  <a:pt x="797887" y="942538"/>
                  <a:pt x="788710" y="942642"/>
                </a:cubicBezTo>
                <a:lnTo>
                  <a:pt x="788736" y="942616"/>
                </a:lnTo>
                <a:cubicBezTo>
                  <a:pt x="765950" y="943109"/>
                  <a:pt x="745367" y="930069"/>
                  <a:pt x="745471" y="903135"/>
                </a:cubicBezTo>
                <a:lnTo>
                  <a:pt x="745471" y="815567"/>
                </a:lnTo>
                <a:lnTo>
                  <a:pt x="723747" y="815567"/>
                </a:lnTo>
                <a:lnTo>
                  <a:pt x="723747" y="792392"/>
                </a:lnTo>
                <a:lnTo>
                  <a:pt x="745471" y="792392"/>
                </a:lnTo>
                <a:close/>
                <a:moveTo>
                  <a:pt x="383247" y="742931"/>
                </a:moveTo>
                <a:lnTo>
                  <a:pt x="412125" y="742931"/>
                </a:lnTo>
                <a:lnTo>
                  <a:pt x="412125" y="900129"/>
                </a:lnTo>
                <a:cubicBezTo>
                  <a:pt x="412125" y="912883"/>
                  <a:pt x="414718" y="917705"/>
                  <a:pt x="423998" y="917420"/>
                </a:cubicBezTo>
                <a:cubicBezTo>
                  <a:pt x="429027" y="917316"/>
                  <a:pt x="431049" y="916642"/>
                  <a:pt x="433071" y="916072"/>
                </a:cubicBezTo>
                <a:lnTo>
                  <a:pt x="438282" y="939143"/>
                </a:lnTo>
                <a:cubicBezTo>
                  <a:pt x="434212" y="940413"/>
                  <a:pt x="428042" y="941658"/>
                  <a:pt x="420317" y="941761"/>
                </a:cubicBezTo>
                <a:cubicBezTo>
                  <a:pt x="395327" y="942150"/>
                  <a:pt x="383247" y="929604"/>
                  <a:pt x="383247" y="906143"/>
                </a:cubicBezTo>
                <a:lnTo>
                  <a:pt x="383247" y="742957"/>
                </a:lnTo>
                <a:close/>
                <a:moveTo>
                  <a:pt x="317895" y="742931"/>
                </a:moveTo>
                <a:lnTo>
                  <a:pt x="346773" y="742931"/>
                </a:lnTo>
                <a:lnTo>
                  <a:pt x="346773" y="900129"/>
                </a:lnTo>
                <a:cubicBezTo>
                  <a:pt x="346773" y="912883"/>
                  <a:pt x="349366" y="917705"/>
                  <a:pt x="358646" y="917420"/>
                </a:cubicBezTo>
                <a:cubicBezTo>
                  <a:pt x="363675" y="917316"/>
                  <a:pt x="365697" y="916642"/>
                  <a:pt x="367719" y="916072"/>
                </a:cubicBezTo>
                <a:lnTo>
                  <a:pt x="372930" y="939143"/>
                </a:lnTo>
                <a:cubicBezTo>
                  <a:pt x="368860" y="940413"/>
                  <a:pt x="362690" y="941658"/>
                  <a:pt x="354965" y="941761"/>
                </a:cubicBezTo>
                <a:cubicBezTo>
                  <a:pt x="329975" y="942150"/>
                  <a:pt x="317895" y="929604"/>
                  <a:pt x="317895" y="906143"/>
                </a:cubicBezTo>
                <a:lnTo>
                  <a:pt x="317895" y="742957"/>
                </a:lnTo>
                <a:close/>
                <a:moveTo>
                  <a:pt x="75384" y="740260"/>
                </a:moveTo>
                <a:cubicBezTo>
                  <a:pt x="115565" y="740260"/>
                  <a:pt x="143536" y="763228"/>
                  <a:pt x="144418" y="794906"/>
                </a:cubicBezTo>
                <a:lnTo>
                  <a:pt x="115643" y="794906"/>
                </a:lnTo>
                <a:cubicBezTo>
                  <a:pt x="113517" y="776656"/>
                  <a:pt x="97393" y="766028"/>
                  <a:pt x="74710" y="766028"/>
                </a:cubicBezTo>
                <a:cubicBezTo>
                  <a:pt x="50369" y="766028"/>
                  <a:pt x="35022" y="778497"/>
                  <a:pt x="35022" y="795295"/>
                </a:cubicBezTo>
                <a:cubicBezTo>
                  <a:pt x="34944" y="814219"/>
                  <a:pt x="55501" y="821451"/>
                  <a:pt x="70952" y="825418"/>
                </a:cubicBezTo>
                <a:lnTo>
                  <a:pt x="90264" y="830447"/>
                </a:lnTo>
                <a:cubicBezTo>
                  <a:pt x="115384" y="836616"/>
                  <a:pt x="147140" y="850433"/>
                  <a:pt x="147140" y="886052"/>
                </a:cubicBezTo>
                <a:cubicBezTo>
                  <a:pt x="147140" y="919570"/>
                  <a:pt x="118287" y="943990"/>
                  <a:pt x="73959" y="943990"/>
                </a:cubicBezTo>
                <a:cubicBezTo>
                  <a:pt x="29630" y="943990"/>
                  <a:pt x="1918" y="921877"/>
                  <a:pt x="0" y="886052"/>
                </a:cubicBezTo>
                <a:lnTo>
                  <a:pt x="29941" y="886052"/>
                </a:lnTo>
                <a:cubicBezTo>
                  <a:pt x="31678" y="907568"/>
                  <a:pt x="50809" y="917808"/>
                  <a:pt x="73777" y="917808"/>
                </a:cubicBezTo>
                <a:lnTo>
                  <a:pt x="73725" y="917833"/>
                </a:lnTo>
                <a:cubicBezTo>
                  <a:pt x="99130" y="917833"/>
                  <a:pt x="117561" y="905079"/>
                  <a:pt x="117561" y="885767"/>
                </a:cubicBezTo>
                <a:cubicBezTo>
                  <a:pt x="117561" y="868191"/>
                  <a:pt x="101256" y="861243"/>
                  <a:pt x="80102" y="855644"/>
                </a:cubicBezTo>
                <a:lnTo>
                  <a:pt x="56746" y="849267"/>
                </a:lnTo>
                <a:cubicBezTo>
                  <a:pt x="24990" y="840686"/>
                  <a:pt x="5288" y="824562"/>
                  <a:pt x="5288" y="797032"/>
                </a:cubicBezTo>
                <a:cubicBezTo>
                  <a:pt x="5288" y="762943"/>
                  <a:pt x="35696" y="740260"/>
                  <a:pt x="75384" y="740260"/>
                </a:cubicBezTo>
                <a:close/>
                <a:moveTo>
                  <a:pt x="775672" y="423713"/>
                </a:moveTo>
                <a:cubicBezTo>
                  <a:pt x="773883" y="424387"/>
                  <a:pt x="772120" y="424776"/>
                  <a:pt x="770539" y="424957"/>
                </a:cubicBezTo>
                <a:lnTo>
                  <a:pt x="771187" y="500756"/>
                </a:lnTo>
                <a:cubicBezTo>
                  <a:pt x="772613" y="501197"/>
                  <a:pt x="773883" y="501949"/>
                  <a:pt x="774920" y="502934"/>
                </a:cubicBezTo>
                <a:cubicBezTo>
                  <a:pt x="776657" y="501249"/>
                  <a:pt x="779094" y="500212"/>
                  <a:pt x="781790" y="500212"/>
                </a:cubicBezTo>
                <a:cubicBezTo>
                  <a:pt x="783890" y="500212"/>
                  <a:pt x="785782" y="500860"/>
                  <a:pt x="787363" y="501897"/>
                </a:cubicBezTo>
                <a:lnTo>
                  <a:pt x="787337" y="501923"/>
                </a:lnTo>
                <a:cubicBezTo>
                  <a:pt x="788322" y="500653"/>
                  <a:pt x="789670" y="499642"/>
                  <a:pt x="791226" y="498994"/>
                </a:cubicBezTo>
                <a:close/>
                <a:moveTo>
                  <a:pt x="759263" y="423117"/>
                </a:moveTo>
                <a:lnTo>
                  <a:pt x="743968" y="497905"/>
                </a:lnTo>
                <a:cubicBezTo>
                  <a:pt x="745783" y="498501"/>
                  <a:pt x="747338" y="499564"/>
                  <a:pt x="748453" y="500938"/>
                </a:cubicBezTo>
                <a:cubicBezTo>
                  <a:pt x="750034" y="499875"/>
                  <a:pt x="751952" y="499227"/>
                  <a:pt x="754052" y="499227"/>
                </a:cubicBezTo>
                <a:cubicBezTo>
                  <a:pt x="757111" y="499227"/>
                  <a:pt x="759807" y="500575"/>
                  <a:pt x="761544" y="502623"/>
                </a:cubicBezTo>
                <a:cubicBezTo>
                  <a:pt x="762503" y="501793"/>
                  <a:pt x="763644" y="501171"/>
                  <a:pt x="764914" y="500756"/>
                </a:cubicBezTo>
                <a:lnTo>
                  <a:pt x="764914" y="424983"/>
                </a:lnTo>
                <a:cubicBezTo>
                  <a:pt x="762710" y="424491"/>
                  <a:pt x="760844" y="423842"/>
                  <a:pt x="759263" y="423117"/>
                </a:cubicBezTo>
                <a:close/>
                <a:moveTo>
                  <a:pt x="781038" y="420472"/>
                </a:moveTo>
                <a:cubicBezTo>
                  <a:pt x="779794" y="421561"/>
                  <a:pt x="778472" y="422417"/>
                  <a:pt x="777124" y="423065"/>
                </a:cubicBezTo>
                <a:lnTo>
                  <a:pt x="792729" y="498501"/>
                </a:lnTo>
                <a:cubicBezTo>
                  <a:pt x="793507" y="498320"/>
                  <a:pt x="794285" y="498190"/>
                  <a:pt x="795114" y="498190"/>
                </a:cubicBezTo>
                <a:lnTo>
                  <a:pt x="799918" y="499429"/>
                </a:lnTo>
                <a:lnTo>
                  <a:pt x="799910" y="499434"/>
                </a:lnTo>
                <a:lnTo>
                  <a:pt x="799936" y="499434"/>
                </a:lnTo>
                <a:lnTo>
                  <a:pt x="799918" y="499429"/>
                </a:lnTo>
                <a:lnTo>
                  <a:pt x="806909" y="495494"/>
                </a:lnTo>
                <a:close/>
                <a:moveTo>
                  <a:pt x="753974" y="419436"/>
                </a:moveTo>
                <a:lnTo>
                  <a:pt x="727973" y="494846"/>
                </a:lnTo>
                <a:cubicBezTo>
                  <a:pt x="731136" y="494976"/>
                  <a:pt x="733910" y="496505"/>
                  <a:pt x="735543" y="498812"/>
                </a:cubicBezTo>
                <a:cubicBezTo>
                  <a:pt x="737046" y="497905"/>
                  <a:pt x="738861" y="497360"/>
                  <a:pt x="740805" y="497360"/>
                </a:cubicBezTo>
                <a:lnTo>
                  <a:pt x="740805" y="497335"/>
                </a:lnTo>
                <a:cubicBezTo>
                  <a:pt x="741376" y="497335"/>
                  <a:pt x="741920" y="497412"/>
                  <a:pt x="742464" y="497490"/>
                </a:cubicBezTo>
                <a:lnTo>
                  <a:pt x="757837" y="422339"/>
                </a:lnTo>
                <a:cubicBezTo>
                  <a:pt x="756230" y="421432"/>
                  <a:pt x="754959" y="420472"/>
                  <a:pt x="753974" y="419436"/>
                </a:cubicBezTo>
                <a:close/>
                <a:moveTo>
                  <a:pt x="784382" y="416480"/>
                </a:moveTo>
                <a:cubicBezTo>
                  <a:pt x="783760" y="417543"/>
                  <a:pt x="783060" y="418450"/>
                  <a:pt x="782308" y="419254"/>
                </a:cubicBezTo>
                <a:lnTo>
                  <a:pt x="808568" y="495468"/>
                </a:lnTo>
                <a:cubicBezTo>
                  <a:pt x="811990" y="495675"/>
                  <a:pt x="814868" y="497516"/>
                  <a:pt x="816371" y="500160"/>
                </a:cubicBezTo>
                <a:lnTo>
                  <a:pt x="816371" y="500134"/>
                </a:lnTo>
                <a:cubicBezTo>
                  <a:pt x="818886" y="499149"/>
                  <a:pt x="821867" y="497412"/>
                  <a:pt x="824641" y="494405"/>
                </a:cubicBezTo>
                <a:lnTo>
                  <a:pt x="789981" y="424853"/>
                </a:lnTo>
                <a:cubicBezTo>
                  <a:pt x="786637" y="422598"/>
                  <a:pt x="784978" y="419306"/>
                  <a:pt x="784382" y="416480"/>
                </a:cubicBezTo>
                <a:close/>
                <a:moveTo>
                  <a:pt x="750656" y="413629"/>
                </a:moveTo>
                <a:lnTo>
                  <a:pt x="708401" y="493265"/>
                </a:lnTo>
                <a:cubicBezTo>
                  <a:pt x="710735" y="497412"/>
                  <a:pt x="713871" y="500782"/>
                  <a:pt x="718123" y="502727"/>
                </a:cubicBezTo>
                <a:cubicBezTo>
                  <a:pt x="718589" y="498683"/>
                  <a:pt x="721959" y="495494"/>
                  <a:pt x="726314" y="494950"/>
                </a:cubicBezTo>
                <a:lnTo>
                  <a:pt x="752808" y="418113"/>
                </a:lnTo>
                <a:cubicBezTo>
                  <a:pt x="751641" y="416558"/>
                  <a:pt x="750993" y="415003"/>
                  <a:pt x="750656" y="413629"/>
                </a:cubicBezTo>
                <a:close/>
                <a:moveTo>
                  <a:pt x="765329" y="358905"/>
                </a:moveTo>
                <a:lnTo>
                  <a:pt x="769684" y="358905"/>
                </a:lnTo>
                <a:lnTo>
                  <a:pt x="769684" y="383325"/>
                </a:lnTo>
                <a:lnTo>
                  <a:pt x="778653" y="383325"/>
                </a:lnTo>
                <a:lnTo>
                  <a:pt x="778653" y="394731"/>
                </a:lnTo>
                <a:lnTo>
                  <a:pt x="817253" y="415392"/>
                </a:lnTo>
                <a:lnTo>
                  <a:pt x="817253" y="415443"/>
                </a:lnTo>
                <a:lnTo>
                  <a:pt x="824563" y="416195"/>
                </a:lnTo>
                <a:lnTo>
                  <a:pt x="824356" y="418321"/>
                </a:lnTo>
                <a:lnTo>
                  <a:pt x="817330" y="417595"/>
                </a:lnTo>
                <a:cubicBezTo>
                  <a:pt x="816294" y="419773"/>
                  <a:pt x="811913" y="427368"/>
                  <a:pt x="800610" y="427627"/>
                </a:cubicBezTo>
                <a:cubicBezTo>
                  <a:pt x="797266" y="427705"/>
                  <a:pt x="794544" y="427135"/>
                  <a:pt x="792341" y="426201"/>
                </a:cubicBezTo>
                <a:lnTo>
                  <a:pt x="825704" y="493161"/>
                </a:lnTo>
                <a:cubicBezTo>
                  <a:pt x="831225" y="486317"/>
                  <a:pt x="835528" y="473848"/>
                  <a:pt x="833066" y="451114"/>
                </a:cubicBezTo>
                <a:cubicBezTo>
                  <a:pt x="833066" y="451114"/>
                  <a:pt x="829514" y="451191"/>
                  <a:pt x="828140" y="450673"/>
                </a:cubicBezTo>
                <a:cubicBezTo>
                  <a:pt x="826766" y="450154"/>
                  <a:pt x="825159" y="449169"/>
                  <a:pt x="825159" y="449169"/>
                </a:cubicBezTo>
                <a:cubicBezTo>
                  <a:pt x="825159" y="449169"/>
                  <a:pt x="830240" y="446707"/>
                  <a:pt x="838095" y="440019"/>
                </a:cubicBezTo>
                <a:cubicBezTo>
                  <a:pt x="838095" y="440019"/>
                  <a:pt x="841128" y="437115"/>
                  <a:pt x="845664" y="436752"/>
                </a:cubicBezTo>
                <a:cubicBezTo>
                  <a:pt x="845664" y="436752"/>
                  <a:pt x="848879" y="436337"/>
                  <a:pt x="849838" y="438178"/>
                </a:cubicBezTo>
                <a:cubicBezTo>
                  <a:pt x="849838" y="438178"/>
                  <a:pt x="851445" y="438074"/>
                  <a:pt x="855256" y="437530"/>
                </a:cubicBezTo>
                <a:cubicBezTo>
                  <a:pt x="859093" y="436986"/>
                  <a:pt x="861192" y="438567"/>
                  <a:pt x="861192" y="438567"/>
                </a:cubicBezTo>
                <a:lnTo>
                  <a:pt x="860441" y="442611"/>
                </a:lnTo>
                <a:cubicBezTo>
                  <a:pt x="860441" y="442611"/>
                  <a:pt x="859663" y="444788"/>
                  <a:pt x="861944" y="445592"/>
                </a:cubicBezTo>
                <a:cubicBezTo>
                  <a:pt x="861944" y="445592"/>
                  <a:pt x="862307" y="445670"/>
                  <a:pt x="862644" y="446033"/>
                </a:cubicBezTo>
                <a:lnTo>
                  <a:pt x="862592" y="446007"/>
                </a:lnTo>
                <a:cubicBezTo>
                  <a:pt x="863733" y="447199"/>
                  <a:pt x="862929" y="449118"/>
                  <a:pt x="861322" y="449480"/>
                </a:cubicBezTo>
                <a:cubicBezTo>
                  <a:pt x="861244" y="449506"/>
                  <a:pt x="861089" y="449506"/>
                  <a:pt x="861089" y="449506"/>
                </a:cubicBezTo>
                <a:lnTo>
                  <a:pt x="858341" y="449506"/>
                </a:lnTo>
                <a:lnTo>
                  <a:pt x="856656" y="455961"/>
                </a:lnTo>
                <a:cubicBezTo>
                  <a:pt x="856656" y="455961"/>
                  <a:pt x="847453" y="453473"/>
                  <a:pt x="847168" y="458191"/>
                </a:cubicBezTo>
                <a:cubicBezTo>
                  <a:pt x="846883" y="462909"/>
                  <a:pt x="850201" y="494198"/>
                  <a:pt x="844913" y="506900"/>
                </a:cubicBezTo>
                <a:cubicBezTo>
                  <a:pt x="841698" y="514625"/>
                  <a:pt x="835528" y="527250"/>
                  <a:pt x="813260" y="535649"/>
                </a:cubicBezTo>
                <a:cubicBezTo>
                  <a:pt x="817019" y="536790"/>
                  <a:pt x="820130" y="538086"/>
                  <a:pt x="821867" y="539537"/>
                </a:cubicBezTo>
                <a:cubicBezTo>
                  <a:pt x="829385" y="545837"/>
                  <a:pt x="821556" y="552706"/>
                  <a:pt x="821556" y="552706"/>
                </a:cubicBezTo>
                <a:cubicBezTo>
                  <a:pt x="817745" y="556206"/>
                  <a:pt x="810176" y="554210"/>
                  <a:pt x="810176" y="554210"/>
                </a:cubicBezTo>
                <a:lnTo>
                  <a:pt x="792029" y="550529"/>
                </a:lnTo>
                <a:cubicBezTo>
                  <a:pt x="791044" y="552655"/>
                  <a:pt x="789722" y="553951"/>
                  <a:pt x="789722" y="553951"/>
                </a:cubicBezTo>
                <a:cubicBezTo>
                  <a:pt x="786197" y="557113"/>
                  <a:pt x="781971" y="556050"/>
                  <a:pt x="781971" y="556050"/>
                </a:cubicBezTo>
                <a:lnTo>
                  <a:pt x="758278" y="551229"/>
                </a:lnTo>
                <a:cubicBezTo>
                  <a:pt x="757837" y="552240"/>
                  <a:pt x="757474" y="552862"/>
                  <a:pt x="757474" y="552862"/>
                </a:cubicBezTo>
                <a:cubicBezTo>
                  <a:pt x="754804" y="557295"/>
                  <a:pt x="749904" y="555895"/>
                  <a:pt x="749904" y="555895"/>
                </a:cubicBezTo>
                <a:lnTo>
                  <a:pt x="712445" y="547522"/>
                </a:lnTo>
                <a:cubicBezTo>
                  <a:pt x="705135" y="544152"/>
                  <a:pt x="707468" y="537489"/>
                  <a:pt x="707468" y="537489"/>
                </a:cubicBezTo>
                <a:cubicBezTo>
                  <a:pt x="709335" y="532771"/>
                  <a:pt x="711538" y="530983"/>
                  <a:pt x="713327" y="530387"/>
                </a:cubicBezTo>
                <a:cubicBezTo>
                  <a:pt x="712316" y="529713"/>
                  <a:pt x="711383" y="529013"/>
                  <a:pt x="710527" y="528365"/>
                </a:cubicBezTo>
                <a:cubicBezTo>
                  <a:pt x="694455" y="516362"/>
                  <a:pt x="692407" y="503167"/>
                  <a:pt x="689763" y="483206"/>
                </a:cubicBezTo>
                <a:cubicBezTo>
                  <a:pt x="689763" y="483206"/>
                  <a:pt x="688907" y="476389"/>
                  <a:pt x="688933" y="469571"/>
                </a:cubicBezTo>
                <a:cubicBezTo>
                  <a:pt x="688959" y="463064"/>
                  <a:pt x="689944" y="456557"/>
                  <a:pt x="686393" y="456143"/>
                </a:cubicBezTo>
                <a:cubicBezTo>
                  <a:pt x="686393" y="456143"/>
                  <a:pt x="685200" y="455546"/>
                  <a:pt x="679160" y="457024"/>
                </a:cubicBezTo>
                <a:lnTo>
                  <a:pt x="677190" y="450699"/>
                </a:lnTo>
                <a:cubicBezTo>
                  <a:pt x="677190" y="450699"/>
                  <a:pt x="672109" y="451943"/>
                  <a:pt x="672109" y="448988"/>
                </a:cubicBezTo>
                <a:cubicBezTo>
                  <a:pt x="672109" y="448988"/>
                  <a:pt x="672290" y="447277"/>
                  <a:pt x="674805" y="445955"/>
                </a:cubicBezTo>
                <a:cubicBezTo>
                  <a:pt x="674805" y="445955"/>
                  <a:pt x="675064" y="444633"/>
                  <a:pt x="674468" y="443259"/>
                </a:cubicBezTo>
                <a:cubicBezTo>
                  <a:pt x="673872" y="441885"/>
                  <a:pt x="672990" y="438878"/>
                  <a:pt x="676283" y="438696"/>
                </a:cubicBezTo>
                <a:cubicBezTo>
                  <a:pt x="679575" y="438515"/>
                  <a:pt x="679912" y="438463"/>
                  <a:pt x="685097" y="439085"/>
                </a:cubicBezTo>
                <a:cubicBezTo>
                  <a:pt x="685097" y="439085"/>
                  <a:pt x="686056" y="436804"/>
                  <a:pt x="690074" y="437322"/>
                </a:cubicBezTo>
                <a:cubicBezTo>
                  <a:pt x="694092" y="437841"/>
                  <a:pt x="695829" y="439319"/>
                  <a:pt x="697799" y="440718"/>
                </a:cubicBezTo>
                <a:cubicBezTo>
                  <a:pt x="698265" y="441055"/>
                  <a:pt x="708713" y="448521"/>
                  <a:pt x="710423" y="448599"/>
                </a:cubicBezTo>
                <a:cubicBezTo>
                  <a:pt x="710423" y="448599"/>
                  <a:pt x="710086" y="449766"/>
                  <a:pt x="706665" y="450621"/>
                </a:cubicBezTo>
                <a:cubicBezTo>
                  <a:pt x="706665" y="450621"/>
                  <a:pt x="704643" y="451114"/>
                  <a:pt x="702646" y="451114"/>
                </a:cubicBezTo>
                <a:cubicBezTo>
                  <a:pt x="702646" y="451114"/>
                  <a:pt x="699821" y="475792"/>
                  <a:pt x="707468" y="491580"/>
                </a:cubicBezTo>
                <a:lnTo>
                  <a:pt x="747364" y="416377"/>
                </a:lnTo>
                <a:cubicBezTo>
                  <a:pt x="740261" y="423194"/>
                  <a:pt x="731395" y="421743"/>
                  <a:pt x="731395" y="421743"/>
                </a:cubicBezTo>
                <a:cubicBezTo>
                  <a:pt x="715867" y="419850"/>
                  <a:pt x="713845" y="409637"/>
                  <a:pt x="713586" y="406915"/>
                </a:cubicBezTo>
                <a:lnTo>
                  <a:pt x="708505" y="406396"/>
                </a:lnTo>
                <a:lnTo>
                  <a:pt x="708713" y="404270"/>
                </a:lnTo>
                <a:lnTo>
                  <a:pt x="716023" y="405022"/>
                </a:lnTo>
                <a:lnTo>
                  <a:pt x="757292" y="394731"/>
                </a:lnTo>
                <a:lnTo>
                  <a:pt x="757292" y="383299"/>
                </a:lnTo>
                <a:lnTo>
                  <a:pt x="765329" y="383299"/>
                </a:lnTo>
                <a:lnTo>
                  <a:pt x="765329" y="379825"/>
                </a:lnTo>
                <a:cubicBezTo>
                  <a:pt x="764395" y="379384"/>
                  <a:pt x="757707" y="376507"/>
                  <a:pt x="742672" y="375574"/>
                </a:cubicBezTo>
                <a:cubicBezTo>
                  <a:pt x="726418" y="374589"/>
                  <a:pt x="714519" y="375003"/>
                  <a:pt x="714519" y="375003"/>
                </a:cubicBezTo>
                <a:cubicBezTo>
                  <a:pt x="714519" y="375003"/>
                  <a:pt x="715764" y="370000"/>
                  <a:pt x="729918" y="367382"/>
                </a:cubicBezTo>
                <a:cubicBezTo>
                  <a:pt x="744046" y="364764"/>
                  <a:pt x="748116" y="369663"/>
                  <a:pt x="765329" y="364738"/>
                </a:cubicBezTo>
                <a:close/>
                <a:moveTo>
                  <a:pt x="633094" y="256794"/>
                </a:moveTo>
                <a:cubicBezTo>
                  <a:pt x="631279" y="257468"/>
                  <a:pt x="629517" y="257857"/>
                  <a:pt x="627935" y="258038"/>
                </a:cubicBezTo>
                <a:lnTo>
                  <a:pt x="628583" y="333837"/>
                </a:lnTo>
                <a:cubicBezTo>
                  <a:pt x="630009" y="334304"/>
                  <a:pt x="631305" y="335056"/>
                  <a:pt x="632316" y="336041"/>
                </a:cubicBezTo>
                <a:cubicBezTo>
                  <a:pt x="634053" y="334356"/>
                  <a:pt x="636490" y="333319"/>
                  <a:pt x="639186" y="333319"/>
                </a:cubicBezTo>
                <a:cubicBezTo>
                  <a:pt x="641286" y="333319"/>
                  <a:pt x="643178" y="333941"/>
                  <a:pt x="644759" y="335004"/>
                </a:cubicBezTo>
                <a:cubicBezTo>
                  <a:pt x="645745" y="333734"/>
                  <a:pt x="647092" y="332697"/>
                  <a:pt x="648648" y="332075"/>
                </a:cubicBezTo>
                <a:close/>
                <a:moveTo>
                  <a:pt x="616659" y="256198"/>
                </a:moveTo>
                <a:lnTo>
                  <a:pt x="601364" y="330986"/>
                </a:lnTo>
                <a:cubicBezTo>
                  <a:pt x="603153" y="331582"/>
                  <a:pt x="604708" y="332619"/>
                  <a:pt x="605823" y="334019"/>
                </a:cubicBezTo>
                <a:cubicBezTo>
                  <a:pt x="607404" y="332956"/>
                  <a:pt x="609348" y="332308"/>
                  <a:pt x="611448" y="332308"/>
                </a:cubicBezTo>
                <a:cubicBezTo>
                  <a:pt x="614507" y="332308"/>
                  <a:pt x="617177" y="333656"/>
                  <a:pt x="618940" y="335704"/>
                </a:cubicBezTo>
                <a:cubicBezTo>
                  <a:pt x="619899" y="334900"/>
                  <a:pt x="621040" y="334252"/>
                  <a:pt x="622310" y="333837"/>
                </a:cubicBezTo>
                <a:lnTo>
                  <a:pt x="622310" y="258064"/>
                </a:lnTo>
                <a:cubicBezTo>
                  <a:pt x="620107" y="257572"/>
                  <a:pt x="618240" y="256923"/>
                  <a:pt x="616659" y="256198"/>
                </a:cubicBezTo>
                <a:close/>
                <a:moveTo>
                  <a:pt x="638460" y="253579"/>
                </a:moveTo>
                <a:cubicBezTo>
                  <a:pt x="637216" y="254668"/>
                  <a:pt x="635894" y="255524"/>
                  <a:pt x="634546" y="256172"/>
                </a:cubicBezTo>
                <a:lnTo>
                  <a:pt x="650125" y="331608"/>
                </a:lnTo>
                <a:cubicBezTo>
                  <a:pt x="650903" y="331427"/>
                  <a:pt x="651681" y="331297"/>
                  <a:pt x="652510" y="331297"/>
                </a:cubicBezTo>
                <a:cubicBezTo>
                  <a:pt x="654273" y="331297"/>
                  <a:pt x="655906" y="331764"/>
                  <a:pt x="657332" y="332541"/>
                </a:cubicBezTo>
                <a:cubicBezTo>
                  <a:pt x="658862" y="330364"/>
                  <a:pt x="661402" y="328886"/>
                  <a:pt x="664331" y="328601"/>
                </a:cubicBezTo>
                <a:close/>
                <a:moveTo>
                  <a:pt x="611370" y="252568"/>
                </a:moveTo>
                <a:lnTo>
                  <a:pt x="585370" y="327953"/>
                </a:lnTo>
                <a:cubicBezTo>
                  <a:pt x="588532" y="328082"/>
                  <a:pt x="591306" y="329612"/>
                  <a:pt x="592939" y="331919"/>
                </a:cubicBezTo>
                <a:cubicBezTo>
                  <a:pt x="594443" y="330986"/>
                  <a:pt x="596257" y="330441"/>
                  <a:pt x="598201" y="330441"/>
                </a:cubicBezTo>
                <a:cubicBezTo>
                  <a:pt x="598772" y="330441"/>
                  <a:pt x="599316" y="330519"/>
                  <a:pt x="599861" y="330597"/>
                </a:cubicBezTo>
                <a:lnTo>
                  <a:pt x="615207" y="255472"/>
                </a:lnTo>
                <a:cubicBezTo>
                  <a:pt x="613626" y="254564"/>
                  <a:pt x="612355" y="253579"/>
                  <a:pt x="611370" y="252568"/>
                </a:cubicBezTo>
                <a:close/>
                <a:moveTo>
                  <a:pt x="641778" y="249587"/>
                </a:moveTo>
                <a:cubicBezTo>
                  <a:pt x="641156" y="250650"/>
                  <a:pt x="640430" y="251557"/>
                  <a:pt x="639704" y="252361"/>
                </a:cubicBezTo>
                <a:lnTo>
                  <a:pt x="665965" y="328575"/>
                </a:lnTo>
                <a:cubicBezTo>
                  <a:pt x="669360" y="328782"/>
                  <a:pt x="672264" y="330623"/>
                  <a:pt x="673767" y="333267"/>
                </a:cubicBezTo>
                <a:cubicBezTo>
                  <a:pt x="676282" y="332282"/>
                  <a:pt x="679237" y="330545"/>
                  <a:pt x="682037" y="327538"/>
                </a:cubicBezTo>
                <a:lnTo>
                  <a:pt x="647378" y="257986"/>
                </a:lnTo>
                <a:cubicBezTo>
                  <a:pt x="644034" y="255705"/>
                  <a:pt x="642374" y="252439"/>
                  <a:pt x="641778" y="249587"/>
                </a:cubicBezTo>
                <a:close/>
                <a:moveTo>
                  <a:pt x="608052" y="246710"/>
                </a:moveTo>
                <a:lnTo>
                  <a:pt x="565798" y="326346"/>
                </a:lnTo>
                <a:cubicBezTo>
                  <a:pt x="568105" y="330493"/>
                  <a:pt x="571267" y="333889"/>
                  <a:pt x="575519" y="335833"/>
                </a:cubicBezTo>
                <a:cubicBezTo>
                  <a:pt x="575959" y="331789"/>
                  <a:pt x="579355" y="328575"/>
                  <a:pt x="583685" y="328031"/>
                </a:cubicBezTo>
                <a:lnTo>
                  <a:pt x="610178" y="251194"/>
                </a:lnTo>
                <a:cubicBezTo>
                  <a:pt x="609037" y="249639"/>
                  <a:pt x="608389" y="248084"/>
                  <a:pt x="608052" y="246710"/>
                </a:cubicBezTo>
                <a:close/>
                <a:moveTo>
                  <a:pt x="622777" y="191986"/>
                </a:moveTo>
                <a:lnTo>
                  <a:pt x="627132" y="191986"/>
                </a:lnTo>
                <a:lnTo>
                  <a:pt x="627132" y="216380"/>
                </a:lnTo>
                <a:lnTo>
                  <a:pt x="636101" y="216380"/>
                </a:lnTo>
                <a:lnTo>
                  <a:pt x="636101" y="227812"/>
                </a:lnTo>
                <a:lnTo>
                  <a:pt x="674701" y="248447"/>
                </a:lnTo>
                <a:lnTo>
                  <a:pt x="674701" y="248524"/>
                </a:lnTo>
                <a:lnTo>
                  <a:pt x="682011" y="249276"/>
                </a:lnTo>
                <a:lnTo>
                  <a:pt x="681804" y="251402"/>
                </a:lnTo>
                <a:lnTo>
                  <a:pt x="674752" y="250676"/>
                </a:lnTo>
                <a:cubicBezTo>
                  <a:pt x="673741" y="252854"/>
                  <a:pt x="669360" y="260449"/>
                  <a:pt x="658032" y="260708"/>
                </a:cubicBezTo>
                <a:cubicBezTo>
                  <a:pt x="654662" y="260786"/>
                  <a:pt x="651966" y="260216"/>
                  <a:pt x="649763" y="259282"/>
                </a:cubicBezTo>
                <a:lnTo>
                  <a:pt x="683126" y="326242"/>
                </a:lnTo>
                <a:cubicBezTo>
                  <a:pt x="688621" y="319398"/>
                  <a:pt x="692925" y="306955"/>
                  <a:pt x="690488" y="284221"/>
                </a:cubicBezTo>
                <a:cubicBezTo>
                  <a:pt x="690488" y="284221"/>
                  <a:pt x="686936" y="284298"/>
                  <a:pt x="685562" y="283754"/>
                </a:cubicBezTo>
                <a:cubicBezTo>
                  <a:pt x="684163" y="283235"/>
                  <a:pt x="682555" y="282250"/>
                  <a:pt x="682555" y="282250"/>
                </a:cubicBezTo>
                <a:cubicBezTo>
                  <a:pt x="682555" y="282250"/>
                  <a:pt x="687636" y="279814"/>
                  <a:pt x="695491" y="273099"/>
                </a:cubicBezTo>
                <a:cubicBezTo>
                  <a:pt x="695491" y="273099"/>
                  <a:pt x="698524" y="270196"/>
                  <a:pt x="703061" y="269833"/>
                </a:cubicBezTo>
                <a:cubicBezTo>
                  <a:pt x="703061" y="269833"/>
                  <a:pt x="706275" y="269444"/>
                  <a:pt x="707234" y="271285"/>
                </a:cubicBezTo>
                <a:cubicBezTo>
                  <a:pt x="707234" y="271285"/>
                  <a:pt x="708841" y="271181"/>
                  <a:pt x="712652" y="270637"/>
                </a:cubicBezTo>
                <a:cubicBezTo>
                  <a:pt x="716489" y="270092"/>
                  <a:pt x="718589" y="271674"/>
                  <a:pt x="718589" y="271674"/>
                </a:cubicBezTo>
                <a:lnTo>
                  <a:pt x="717837" y="275718"/>
                </a:lnTo>
                <a:cubicBezTo>
                  <a:pt x="717837" y="275718"/>
                  <a:pt x="717059" y="277895"/>
                  <a:pt x="719340" y="278699"/>
                </a:cubicBezTo>
                <a:cubicBezTo>
                  <a:pt x="719340" y="278699"/>
                  <a:pt x="719677" y="278777"/>
                  <a:pt x="720040" y="279140"/>
                </a:cubicBezTo>
                <a:cubicBezTo>
                  <a:pt x="721155" y="280332"/>
                  <a:pt x="720351" y="282224"/>
                  <a:pt x="718744" y="282613"/>
                </a:cubicBezTo>
                <a:cubicBezTo>
                  <a:pt x="718666" y="282613"/>
                  <a:pt x="718511" y="282639"/>
                  <a:pt x="718511" y="282639"/>
                </a:cubicBezTo>
                <a:lnTo>
                  <a:pt x="715763" y="282639"/>
                </a:lnTo>
                <a:lnTo>
                  <a:pt x="714104" y="289094"/>
                </a:lnTo>
                <a:cubicBezTo>
                  <a:pt x="714104" y="289094"/>
                  <a:pt x="704875" y="286605"/>
                  <a:pt x="704616" y="291323"/>
                </a:cubicBezTo>
                <a:cubicBezTo>
                  <a:pt x="704331" y="296041"/>
                  <a:pt x="707623" y="327331"/>
                  <a:pt x="702361" y="340033"/>
                </a:cubicBezTo>
                <a:cubicBezTo>
                  <a:pt x="699146" y="347758"/>
                  <a:pt x="692976" y="360383"/>
                  <a:pt x="670708" y="368782"/>
                </a:cubicBezTo>
                <a:cubicBezTo>
                  <a:pt x="674493" y="369922"/>
                  <a:pt x="677578" y="371219"/>
                  <a:pt x="679315" y="372696"/>
                </a:cubicBezTo>
                <a:cubicBezTo>
                  <a:pt x="686807" y="378970"/>
                  <a:pt x="679004" y="385839"/>
                  <a:pt x="679004" y="385839"/>
                </a:cubicBezTo>
                <a:cubicBezTo>
                  <a:pt x="675167" y="389339"/>
                  <a:pt x="667624" y="387343"/>
                  <a:pt x="667624" y="387343"/>
                </a:cubicBezTo>
                <a:lnTo>
                  <a:pt x="649451" y="383662"/>
                </a:lnTo>
                <a:cubicBezTo>
                  <a:pt x="648466" y="385761"/>
                  <a:pt x="647144" y="387084"/>
                  <a:pt x="647144" y="387084"/>
                </a:cubicBezTo>
                <a:cubicBezTo>
                  <a:pt x="643619" y="390246"/>
                  <a:pt x="639393" y="389157"/>
                  <a:pt x="639393" y="389157"/>
                </a:cubicBezTo>
                <a:lnTo>
                  <a:pt x="615700" y="384362"/>
                </a:lnTo>
                <a:cubicBezTo>
                  <a:pt x="615233" y="385347"/>
                  <a:pt x="614870" y="385995"/>
                  <a:pt x="614870" y="385995"/>
                </a:cubicBezTo>
                <a:cubicBezTo>
                  <a:pt x="612226" y="390428"/>
                  <a:pt x="607326" y="389028"/>
                  <a:pt x="607326" y="389028"/>
                </a:cubicBezTo>
                <a:lnTo>
                  <a:pt x="569867" y="380681"/>
                </a:lnTo>
                <a:cubicBezTo>
                  <a:pt x="562557" y="377310"/>
                  <a:pt x="564890" y="370648"/>
                  <a:pt x="564890" y="370648"/>
                </a:cubicBezTo>
                <a:cubicBezTo>
                  <a:pt x="566783" y="365904"/>
                  <a:pt x="568960" y="364116"/>
                  <a:pt x="570775" y="363545"/>
                </a:cubicBezTo>
                <a:cubicBezTo>
                  <a:pt x="569738" y="362845"/>
                  <a:pt x="568805" y="362145"/>
                  <a:pt x="567949" y="361523"/>
                </a:cubicBezTo>
                <a:cubicBezTo>
                  <a:pt x="551877" y="349521"/>
                  <a:pt x="549855" y="336326"/>
                  <a:pt x="547211" y="316365"/>
                </a:cubicBezTo>
                <a:cubicBezTo>
                  <a:pt x="547211" y="316365"/>
                  <a:pt x="546355" y="309521"/>
                  <a:pt x="546381" y="302704"/>
                </a:cubicBezTo>
                <a:cubicBezTo>
                  <a:pt x="546407" y="296171"/>
                  <a:pt x="547392" y="289690"/>
                  <a:pt x="543841" y="289276"/>
                </a:cubicBezTo>
                <a:cubicBezTo>
                  <a:pt x="543841" y="289276"/>
                  <a:pt x="542674" y="288679"/>
                  <a:pt x="536608" y="290157"/>
                </a:cubicBezTo>
                <a:lnTo>
                  <a:pt x="534638" y="283806"/>
                </a:lnTo>
                <a:cubicBezTo>
                  <a:pt x="534638" y="283806"/>
                  <a:pt x="529557" y="285050"/>
                  <a:pt x="529557" y="282095"/>
                </a:cubicBezTo>
                <a:cubicBezTo>
                  <a:pt x="529557" y="282095"/>
                  <a:pt x="529764" y="280384"/>
                  <a:pt x="532253" y="279062"/>
                </a:cubicBezTo>
                <a:cubicBezTo>
                  <a:pt x="532253" y="279062"/>
                  <a:pt x="532564" y="277740"/>
                  <a:pt x="531942" y="276366"/>
                </a:cubicBezTo>
                <a:cubicBezTo>
                  <a:pt x="531320" y="274992"/>
                  <a:pt x="530438" y="272011"/>
                  <a:pt x="533731" y="271829"/>
                </a:cubicBezTo>
                <a:cubicBezTo>
                  <a:pt x="537049" y="271648"/>
                  <a:pt x="537386" y="271570"/>
                  <a:pt x="542544" y="272192"/>
                </a:cubicBezTo>
                <a:cubicBezTo>
                  <a:pt x="542544" y="272192"/>
                  <a:pt x="543530" y="269937"/>
                  <a:pt x="547548" y="270455"/>
                </a:cubicBezTo>
                <a:cubicBezTo>
                  <a:pt x="551566" y="270948"/>
                  <a:pt x="553277" y="272425"/>
                  <a:pt x="555247" y="273825"/>
                </a:cubicBezTo>
                <a:cubicBezTo>
                  <a:pt x="555713" y="274162"/>
                  <a:pt x="566186" y="281628"/>
                  <a:pt x="567897" y="281706"/>
                </a:cubicBezTo>
                <a:cubicBezTo>
                  <a:pt x="567897" y="281706"/>
                  <a:pt x="567534" y="282873"/>
                  <a:pt x="564113" y="283702"/>
                </a:cubicBezTo>
                <a:cubicBezTo>
                  <a:pt x="564113" y="283702"/>
                  <a:pt x="562091" y="284221"/>
                  <a:pt x="560094" y="284221"/>
                </a:cubicBezTo>
                <a:cubicBezTo>
                  <a:pt x="560094" y="284221"/>
                  <a:pt x="557269" y="308899"/>
                  <a:pt x="564916" y="324687"/>
                </a:cubicBezTo>
                <a:lnTo>
                  <a:pt x="604812" y="249484"/>
                </a:lnTo>
                <a:cubicBezTo>
                  <a:pt x="597683" y="256301"/>
                  <a:pt x="588843" y="254850"/>
                  <a:pt x="588843" y="254850"/>
                </a:cubicBezTo>
                <a:cubicBezTo>
                  <a:pt x="573315" y="252957"/>
                  <a:pt x="571293" y="242718"/>
                  <a:pt x="571034" y="240022"/>
                </a:cubicBezTo>
                <a:lnTo>
                  <a:pt x="565927" y="239477"/>
                </a:lnTo>
                <a:lnTo>
                  <a:pt x="566160" y="237351"/>
                </a:lnTo>
                <a:lnTo>
                  <a:pt x="573471" y="238103"/>
                </a:lnTo>
                <a:lnTo>
                  <a:pt x="614740" y="227812"/>
                </a:lnTo>
                <a:lnTo>
                  <a:pt x="614740" y="216380"/>
                </a:lnTo>
                <a:lnTo>
                  <a:pt x="622777" y="216380"/>
                </a:lnTo>
                <a:lnTo>
                  <a:pt x="622777" y="212906"/>
                </a:lnTo>
                <a:cubicBezTo>
                  <a:pt x="621869" y="212465"/>
                  <a:pt x="615181" y="209588"/>
                  <a:pt x="600146" y="208655"/>
                </a:cubicBezTo>
                <a:cubicBezTo>
                  <a:pt x="583892" y="207644"/>
                  <a:pt x="571993" y="208058"/>
                  <a:pt x="571993" y="208058"/>
                </a:cubicBezTo>
                <a:cubicBezTo>
                  <a:pt x="571993" y="208058"/>
                  <a:pt x="573212" y="203081"/>
                  <a:pt x="587366" y="200463"/>
                </a:cubicBezTo>
                <a:cubicBezTo>
                  <a:pt x="601494" y="197845"/>
                  <a:pt x="605564" y="202744"/>
                  <a:pt x="622777" y="197819"/>
                </a:cubicBezTo>
                <a:close/>
                <a:moveTo>
                  <a:pt x="583348" y="118961"/>
                </a:moveTo>
                <a:lnTo>
                  <a:pt x="583400" y="119038"/>
                </a:lnTo>
                <a:lnTo>
                  <a:pt x="583335" y="118997"/>
                </a:lnTo>
                <a:close/>
                <a:moveTo>
                  <a:pt x="496428" y="96719"/>
                </a:moveTo>
                <a:cubicBezTo>
                  <a:pt x="494639" y="97393"/>
                  <a:pt x="492876" y="97782"/>
                  <a:pt x="491295" y="97963"/>
                </a:cubicBezTo>
                <a:lnTo>
                  <a:pt x="491943" y="173762"/>
                </a:lnTo>
                <a:cubicBezTo>
                  <a:pt x="493369" y="174203"/>
                  <a:pt x="494639" y="174955"/>
                  <a:pt x="495676" y="175940"/>
                </a:cubicBezTo>
                <a:cubicBezTo>
                  <a:pt x="497413" y="174255"/>
                  <a:pt x="499850" y="173218"/>
                  <a:pt x="502546" y="173218"/>
                </a:cubicBezTo>
                <a:cubicBezTo>
                  <a:pt x="504646" y="173218"/>
                  <a:pt x="506538" y="173866"/>
                  <a:pt x="508119" y="174903"/>
                </a:cubicBezTo>
                <a:lnTo>
                  <a:pt x="508093" y="174929"/>
                </a:lnTo>
                <a:cubicBezTo>
                  <a:pt x="509078" y="173659"/>
                  <a:pt x="510426" y="172648"/>
                  <a:pt x="511982" y="171999"/>
                </a:cubicBezTo>
                <a:close/>
                <a:moveTo>
                  <a:pt x="480019" y="96122"/>
                </a:moveTo>
                <a:lnTo>
                  <a:pt x="464724" y="170911"/>
                </a:lnTo>
                <a:cubicBezTo>
                  <a:pt x="466539" y="171507"/>
                  <a:pt x="468094" y="172570"/>
                  <a:pt x="469209" y="173944"/>
                </a:cubicBezTo>
                <a:cubicBezTo>
                  <a:pt x="470790" y="172881"/>
                  <a:pt x="472708" y="172233"/>
                  <a:pt x="474808" y="172233"/>
                </a:cubicBezTo>
                <a:cubicBezTo>
                  <a:pt x="477867" y="172233"/>
                  <a:pt x="480563" y="173581"/>
                  <a:pt x="482300" y="175629"/>
                </a:cubicBezTo>
                <a:cubicBezTo>
                  <a:pt x="483259" y="174799"/>
                  <a:pt x="484400" y="174177"/>
                  <a:pt x="485670" y="173762"/>
                </a:cubicBezTo>
                <a:lnTo>
                  <a:pt x="485670" y="97989"/>
                </a:lnTo>
                <a:cubicBezTo>
                  <a:pt x="483466" y="97496"/>
                  <a:pt x="481626" y="96848"/>
                  <a:pt x="480019" y="96122"/>
                </a:cubicBezTo>
                <a:close/>
                <a:moveTo>
                  <a:pt x="501794" y="93478"/>
                </a:moveTo>
                <a:cubicBezTo>
                  <a:pt x="500550" y="94567"/>
                  <a:pt x="499228" y="95423"/>
                  <a:pt x="497880" y="96071"/>
                </a:cubicBezTo>
                <a:lnTo>
                  <a:pt x="513485" y="171507"/>
                </a:lnTo>
                <a:cubicBezTo>
                  <a:pt x="514263" y="171325"/>
                  <a:pt x="515041" y="171196"/>
                  <a:pt x="515870" y="171196"/>
                </a:cubicBezTo>
                <a:lnTo>
                  <a:pt x="520674" y="172435"/>
                </a:lnTo>
                <a:lnTo>
                  <a:pt x="520666" y="172440"/>
                </a:lnTo>
                <a:lnTo>
                  <a:pt x="520692" y="172440"/>
                </a:lnTo>
                <a:lnTo>
                  <a:pt x="520674" y="172435"/>
                </a:lnTo>
                <a:lnTo>
                  <a:pt x="527665" y="168500"/>
                </a:lnTo>
                <a:close/>
                <a:moveTo>
                  <a:pt x="474730" y="92441"/>
                </a:moveTo>
                <a:lnTo>
                  <a:pt x="448729" y="167852"/>
                </a:lnTo>
                <a:cubicBezTo>
                  <a:pt x="451892" y="167981"/>
                  <a:pt x="454666" y="169511"/>
                  <a:pt x="456299" y="171818"/>
                </a:cubicBezTo>
                <a:cubicBezTo>
                  <a:pt x="457802" y="170911"/>
                  <a:pt x="459617" y="170366"/>
                  <a:pt x="461561" y="170366"/>
                </a:cubicBezTo>
                <a:lnTo>
                  <a:pt x="461561" y="170340"/>
                </a:lnTo>
                <a:cubicBezTo>
                  <a:pt x="462132" y="170340"/>
                  <a:pt x="462676" y="170418"/>
                  <a:pt x="463220" y="170496"/>
                </a:cubicBezTo>
                <a:lnTo>
                  <a:pt x="478593" y="95345"/>
                </a:lnTo>
                <a:cubicBezTo>
                  <a:pt x="476986" y="94437"/>
                  <a:pt x="475715" y="93478"/>
                  <a:pt x="474730" y="92441"/>
                </a:cubicBezTo>
                <a:close/>
                <a:moveTo>
                  <a:pt x="505138" y="89486"/>
                </a:moveTo>
                <a:cubicBezTo>
                  <a:pt x="504516" y="90549"/>
                  <a:pt x="503816" y="91456"/>
                  <a:pt x="503064" y="92260"/>
                </a:cubicBezTo>
                <a:lnTo>
                  <a:pt x="529324" y="168474"/>
                </a:lnTo>
                <a:cubicBezTo>
                  <a:pt x="532746" y="168681"/>
                  <a:pt x="535624" y="170522"/>
                  <a:pt x="537127" y="173166"/>
                </a:cubicBezTo>
                <a:lnTo>
                  <a:pt x="537127" y="173140"/>
                </a:lnTo>
                <a:cubicBezTo>
                  <a:pt x="539642" y="172155"/>
                  <a:pt x="542623" y="170418"/>
                  <a:pt x="545397" y="167411"/>
                </a:cubicBezTo>
                <a:lnTo>
                  <a:pt x="510737" y="97859"/>
                </a:lnTo>
                <a:cubicBezTo>
                  <a:pt x="507393" y="95604"/>
                  <a:pt x="505734" y="92312"/>
                  <a:pt x="505138" y="89486"/>
                </a:cubicBezTo>
                <a:close/>
                <a:moveTo>
                  <a:pt x="471412" y="86635"/>
                </a:moveTo>
                <a:lnTo>
                  <a:pt x="429157" y="166270"/>
                </a:lnTo>
                <a:cubicBezTo>
                  <a:pt x="431490" y="170418"/>
                  <a:pt x="434627" y="173788"/>
                  <a:pt x="438879" y="175732"/>
                </a:cubicBezTo>
                <a:cubicBezTo>
                  <a:pt x="439345" y="171688"/>
                  <a:pt x="442715" y="168500"/>
                  <a:pt x="447070" y="167955"/>
                </a:cubicBezTo>
                <a:lnTo>
                  <a:pt x="473564" y="91119"/>
                </a:lnTo>
                <a:cubicBezTo>
                  <a:pt x="472397" y="89564"/>
                  <a:pt x="471749" y="88009"/>
                  <a:pt x="471412" y="86635"/>
                </a:cubicBezTo>
                <a:close/>
                <a:moveTo>
                  <a:pt x="486085" y="31859"/>
                </a:moveTo>
                <a:lnTo>
                  <a:pt x="490440" y="31859"/>
                </a:lnTo>
                <a:lnTo>
                  <a:pt x="490440" y="56330"/>
                </a:lnTo>
                <a:lnTo>
                  <a:pt x="499409" y="56330"/>
                </a:lnTo>
                <a:lnTo>
                  <a:pt x="499409" y="67737"/>
                </a:lnTo>
                <a:lnTo>
                  <a:pt x="538009" y="88397"/>
                </a:lnTo>
                <a:lnTo>
                  <a:pt x="538009" y="88449"/>
                </a:lnTo>
                <a:lnTo>
                  <a:pt x="545319" y="89201"/>
                </a:lnTo>
                <a:lnTo>
                  <a:pt x="545112" y="91327"/>
                </a:lnTo>
                <a:lnTo>
                  <a:pt x="538086" y="90601"/>
                </a:lnTo>
                <a:cubicBezTo>
                  <a:pt x="537049" y="92778"/>
                  <a:pt x="532668" y="100374"/>
                  <a:pt x="521366" y="100633"/>
                </a:cubicBezTo>
                <a:cubicBezTo>
                  <a:pt x="518022" y="100711"/>
                  <a:pt x="515300" y="100141"/>
                  <a:pt x="513096" y="99207"/>
                </a:cubicBezTo>
                <a:lnTo>
                  <a:pt x="546460" y="166167"/>
                </a:lnTo>
                <a:cubicBezTo>
                  <a:pt x="551981" y="159323"/>
                  <a:pt x="556284" y="146854"/>
                  <a:pt x="553822" y="124119"/>
                </a:cubicBezTo>
                <a:cubicBezTo>
                  <a:pt x="553822" y="124119"/>
                  <a:pt x="550270" y="124197"/>
                  <a:pt x="548896" y="123679"/>
                </a:cubicBezTo>
                <a:cubicBezTo>
                  <a:pt x="547522" y="123160"/>
                  <a:pt x="545915" y="122175"/>
                  <a:pt x="545915" y="122175"/>
                </a:cubicBezTo>
                <a:cubicBezTo>
                  <a:pt x="545915" y="122175"/>
                  <a:pt x="550996" y="119712"/>
                  <a:pt x="558851" y="113024"/>
                </a:cubicBezTo>
                <a:cubicBezTo>
                  <a:pt x="558851" y="113024"/>
                  <a:pt x="561884" y="110121"/>
                  <a:pt x="566420" y="109758"/>
                </a:cubicBezTo>
                <a:cubicBezTo>
                  <a:pt x="566420" y="109758"/>
                  <a:pt x="569635" y="109343"/>
                  <a:pt x="570594" y="111184"/>
                </a:cubicBezTo>
                <a:cubicBezTo>
                  <a:pt x="570594" y="111184"/>
                  <a:pt x="572201" y="111080"/>
                  <a:pt x="576012" y="110536"/>
                </a:cubicBezTo>
                <a:cubicBezTo>
                  <a:pt x="579849" y="109991"/>
                  <a:pt x="581948" y="111573"/>
                  <a:pt x="581948" y="111573"/>
                </a:cubicBezTo>
                <a:lnTo>
                  <a:pt x="581197" y="115617"/>
                </a:lnTo>
                <a:cubicBezTo>
                  <a:pt x="581197" y="115617"/>
                  <a:pt x="580419" y="117794"/>
                  <a:pt x="582700" y="118598"/>
                </a:cubicBezTo>
                <a:lnTo>
                  <a:pt x="583335" y="118997"/>
                </a:lnTo>
                <a:lnTo>
                  <a:pt x="582078" y="122434"/>
                </a:lnTo>
                <a:cubicBezTo>
                  <a:pt x="582000" y="122460"/>
                  <a:pt x="581845" y="122460"/>
                  <a:pt x="581845" y="122460"/>
                </a:cubicBezTo>
                <a:lnTo>
                  <a:pt x="579097" y="122460"/>
                </a:lnTo>
                <a:lnTo>
                  <a:pt x="577412" y="128915"/>
                </a:lnTo>
                <a:cubicBezTo>
                  <a:pt x="577412" y="128915"/>
                  <a:pt x="568183" y="126427"/>
                  <a:pt x="567924" y="131145"/>
                </a:cubicBezTo>
                <a:cubicBezTo>
                  <a:pt x="567639" y="135863"/>
                  <a:pt x="570957" y="167152"/>
                  <a:pt x="565669" y="179854"/>
                </a:cubicBezTo>
                <a:cubicBezTo>
                  <a:pt x="562454" y="187579"/>
                  <a:pt x="556284" y="200204"/>
                  <a:pt x="534016" y="208603"/>
                </a:cubicBezTo>
                <a:cubicBezTo>
                  <a:pt x="537775" y="209744"/>
                  <a:pt x="540886" y="211040"/>
                  <a:pt x="542623" y="212491"/>
                </a:cubicBezTo>
                <a:cubicBezTo>
                  <a:pt x="550141" y="218791"/>
                  <a:pt x="542312" y="225660"/>
                  <a:pt x="542312" y="225660"/>
                </a:cubicBezTo>
                <a:cubicBezTo>
                  <a:pt x="538501" y="229160"/>
                  <a:pt x="530932" y="227164"/>
                  <a:pt x="530932" y="227164"/>
                </a:cubicBezTo>
                <a:lnTo>
                  <a:pt x="512785" y="223483"/>
                </a:lnTo>
                <a:cubicBezTo>
                  <a:pt x="511800" y="225608"/>
                  <a:pt x="510478" y="226905"/>
                  <a:pt x="510478" y="226905"/>
                </a:cubicBezTo>
                <a:cubicBezTo>
                  <a:pt x="506953" y="230067"/>
                  <a:pt x="502727" y="229004"/>
                  <a:pt x="502727" y="229004"/>
                </a:cubicBezTo>
                <a:lnTo>
                  <a:pt x="479033" y="224183"/>
                </a:lnTo>
                <a:cubicBezTo>
                  <a:pt x="478593" y="225194"/>
                  <a:pt x="478230" y="225816"/>
                  <a:pt x="478230" y="225816"/>
                </a:cubicBezTo>
                <a:cubicBezTo>
                  <a:pt x="475560" y="230249"/>
                  <a:pt x="470660" y="228849"/>
                  <a:pt x="470660" y="228849"/>
                </a:cubicBezTo>
                <a:lnTo>
                  <a:pt x="433201" y="220476"/>
                </a:lnTo>
                <a:cubicBezTo>
                  <a:pt x="425891" y="217106"/>
                  <a:pt x="428224" y="210443"/>
                  <a:pt x="428224" y="210443"/>
                </a:cubicBezTo>
                <a:cubicBezTo>
                  <a:pt x="430091" y="205725"/>
                  <a:pt x="432294" y="203937"/>
                  <a:pt x="434083" y="203341"/>
                </a:cubicBezTo>
                <a:cubicBezTo>
                  <a:pt x="433072" y="202667"/>
                  <a:pt x="432139" y="201967"/>
                  <a:pt x="431283" y="201319"/>
                </a:cubicBezTo>
                <a:cubicBezTo>
                  <a:pt x="415211" y="189316"/>
                  <a:pt x="413163" y="176121"/>
                  <a:pt x="410519" y="156160"/>
                </a:cubicBezTo>
                <a:cubicBezTo>
                  <a:pt x="410519" y="156160"/>
                  <a:pt x="409663" y="149343"/>
                  <a:pt x="409689" y="142525"/>
                </a:cubicBezTo>
                <a:cubicBezTo>
                  <a:pt x="409715" y="136018"/>
                  <a:pt x="410700" y="129511"/>
                  <a:pt x="407149" y="129097"/>
                </a:cubicBezTo>
                <a:cubicBezTo>
                  <a:pt x="407149" y="129097"/>
                  <a:pt x="405956" y="128500"/>
                  <a:pt x="399916" y="129978"/>
                </a:cubicBezTo>
                <a:lnTo>
                  <a:pt x="397946" y="123653"/>
                </a:lnTo>
                <a:cubicBezTo>
                  <a:pt x="397946" y="123653"/>
                  <a:pt x="392865" y="124897"/>
                  <a:pt x="392865" y="121942"/>
                </a:cubicBezTo>
                <a:cubicBezTo>
                  <a:pt x="392865" y="121942"/>
                  <a:pt x="393046" y="120231"/>
                  <a:pt x="395561" y="118909"/>
                </a:cubicBezTo>
                <a:cubicBezTo>
                  <a:pt x="395561" y="118909"/>
                  <a:pt x="395846" y="117587"/>
                  <a:pt x="395224" y="116213"/>
                </a:cubicBezTo>
                <a:cubicBezTo>
                  <a:pt x="394628" y="114839"/>
                  <a:pt x="393746" y="111832"/>
                  <a:pt x="397039" y="111650"/>
                </a:cubicBezTo>
                <a:cubicBezTo>
                  <a:pt x="400331" y="111469"/>
                  <a:pt x="400668" y="111417"/>
                  <a:pt x="405852" y="112039"/>
                </a:cubicBezTo>
                <a:cubicBezTo>
                  <a:pt x="405852" y="112039"/>
                  <a:pt x="406812" y="109758"/>
                  <a:pt x="410830" y="110276"/>
                </a:cubicBezTo>
                <a:cubicBezTo>
                  <a:pt x="414848" y="110795"/>
                  <a:pt x="416585" y="112273"/>
                  <a:pt x="418555" y="113672"/>
                </a:cubicBezTo>
                <a:cubicBezTo>
                  <a:pt x="419021" y="114009"/>
                  <a:pt x="429468" y="121475"/>
                  <a:pt x="431179" y="121553"/>
                </a:cubicBezTo>
                <a:cubicBezTo>
                  <a:pt x="431179" y="121553"/>
                  <a:pt x="430842" y="122720"/>
                  <a:pt x="427421" y="123575"/>
                </a:cubicBezTo>
                <a:cubicBezTo>
                  <a:pt x="427421" y="123575"/>
                  <a:pt x="425399" y="124068"/>
                  <a:pt x="423402" y="124068"/>
                </a:cubicBezTo>
                <a:cubicBezTo>
                  <a:pt x="423402" y="124068"/>
                  <a:pt x="420577" y="148746"/>
                  <a:pt x="428224" y="164534"/>
                </a:cubicBezTo>
                <a:lnTo>
                  <a:pt x="468120" y="89331"/>
                </a:lnTo>
                <a:cubicBezTo>
                  <a:pt x="461017" y="96148"/>
                  <a:pt x="452151" y="94697"/>
                  <a:pt x="452151" y="94697"/>
                </a:cubicBezTo>
                <a:cubicBezTo>
                  <a:pt x="436623" y="92804"/>
                  <a:pt x="434601" y="82591"/>
                  <a:pt x="434342" y="79869"/>
                </a:cubicBezTo>
                <a:lnTo>
                  <a:pt x="429261" y="79350"/>
                </a:lnTo>
                <a:lnTo>
                  <a:pt x="429468" y="77224"/>
                </a:lnTo>
                <a:lnTo>
                  <a:pt x="436779" y="77976"/>
                </a:lnTo>
                <a:lnTo>
                  <a:pt x="478048" y="67685"/>
                </a:lnTo>
                <a:lnTo>
                  <a:pt x="478048" y="56253"/>
                </a:lnTo>
                <a:lnTo>
                  <a:pt x="486085" y="56253"/>
                </a:lnTo>
                <a:lnTo>
                  <a:pt x="486085" y="52779"/>
                </a:lnTo>
                <a:cubicBezTo>
                  <a:pt x="485151" y="52338"/>
                  <a:pt x="478463" y="49461"/>
                  <a:pt x="463428" y="48528"/>
                </a:cubicBezTo>
                <a:cubicBezTo>
                  <a:pt x="447174" y="47542"/>
                  <a:pt x="435275" y="47957"/>
                  <a:pt x="435275" y="47957"/>
                </a:cubicBezTo>
                <a:cubicBezTo>
                  <a:pt x="435275" y="47957"/>
                  <a:pt x="436520" y="42954"/>
                  <a:pt x="450674" y="40336"/>
                </a:cubicBezTo>
                <a:cubicBezTo>
                  <a:pt x="464802" y="37718"/>
                  <a:pt x="468872" y="42617"/>
                  <a:pt x="486085" y="37692"/>
                </a:cubicBezTo>
                <a:close/>
                <a:moveTo>
                  <a:pt x="375289" y="16850"/>
                </a:moveTo>
                <a:lnTo>
                  <a:pt x="375289" y="221746"/>
                </a:lnTo>
                <a:lnTo>
                  <a:pt x="703787" y="606964"/>
                </a:lnTo>
                <a:cubicBezTo>
                  <a:pt x="737876" y="599524"/>
                  <a:pt x="787622" y="588896"/>
                  <a:pt x="813416" y="583400"/>
                </a:cubicBezTo>
                <a:lnTo>
                  <a:pt x="821374" y="581689"/>
                </a:lnTo>
                <a:lnTo>
                  <a:pt x="822982" y="581352"/>
                </a:lnTo>
                <a:lnTo>
                  <a:pt x="823163" y="581274"/>
                </a:lnTo>
                <a:lnTo>
                  <a:pt x="823344" y="581274"/>
                </a:lnTo>
                <a:cubicBezTo>
                  <a:pt x="845094" y="577101"/>
                  <a:pt x="858937" y="568572"/>
                  <a:pt x="866869" y="554392"/>
                </a:cubicBezTo>
                <a:cubicBezTo>
                  <a:pt x="874232" y="541249"/>
                  <a:pt x="875009" y="525280"/>
                  <a:pt x="874854" y="512837"/>
                </a:cubicBezTo>
                <a:lnTo>
                  <a:pt x="874854" y="384622"/>
                </a:lnTo>
                <a:lnTo>
                  <a:pt x="560691" y="16850"/>
                </a:lnTo>
                <a:close/>
                <a:moveTo>
                  <a:pt x="358439" y="0"/>
                </a:moveTo>
                <a:lnTo>
                  <a:pt x="891730" y="0"/>
                </a:lnTo>
                <a:lnTo>
                  <a:pt x="891730" y="512630"/>
                </a:lnTo>
                <a:cubicBezTo>
                  <a:pt x="891885" y="526110"/>
                  <a:pt x="891159" y="545552"/>
                  <a:pt x="881594" y="562636"/>
                </a:cubicBezTo>
                <a:cubicBezTo>
                  <a:pt x="871847" y="580030"/>
                  <a:pt x="854686" y="592447"/>
                  <a:pt x="826533" y="597839"/>
                </a:cubicBezTo>
                <a:lnTo>
                  <a:pt x="824926" y="598176"/>
                </a:lnTo>
                <a:cubicBezTo>
                  <a:pt x="793559" y="604864"/>
                  <a:pt x="694169" y="626044"/>
                  <a:pt x="675142" y="630606"/>
                </a:cubicBezTo>
                <a:cubicBezTo>
                  <a:pt x="658370" y="634624"/>
                  <a:pt x="645227" y="640820"/>
                  <a:pt x="633587" y="652485"/>
                </a:cubicBezTo>
                <a:lnTo>
                  <a:pt x="625395" y="661195"/>
                </a:lnTo>
                <a:lnTo>
                  <a:pt x="617800" y="653159"/>
                </a:lnTo>
                <a:cubicBezTo>
                  <a:pt x="605927" y="641235"/>
                  <a:pt x="592525" y="634702"/>
                  <a:pt x="575727" y="630684"/>
                </a:cubicBezTo>
                <a:cubicBezTo>
                  <a:pt x="563439" y="627755"/>
                  <a:pt x="450155" y="603516"/>
                  <a:pt x="424439" y="598099"/>
                </a:cubicBezTo>
                <a:cubicBezTo>
                  <a:pt x="423169" y="597839"/>
                  <a:pt x="421951" y="597502"/>
                  <a:pt x="420706" y="597269"/>
                </a:cubicBezTo>
                <a:cubicBezTo>
                  <a:pt x="399320" y="593406"/>
                  <a:pt x="380137" y="582700"/>
                  <a:pt x="369716" y="565384"/>
                </a:cubicBezTo>
                <a:lnTo>
                  <a:pt x="369741" y="565384"/>
                </a:lnTo>
                <a:cubicBezTo>
                  <a:pt x="369093" y="564321"/>
                  <a:pt x="368497" y="563206"/>
                  <a:pt x="367927" y="562065"/>
                </a:cubicBezTo>
                <a:cubicBezTo>
                  <a:pt x="358957" y="544619"/>
                  <a:pt x="358439" y="524892"/>
                  <a:pt x="358439" y="513071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7188" indent="-1778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6575" indent="-17938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4375" indent="-1778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3763" indent="-17938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/>
              <a:t>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773123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49B5C10-A7A0-4B41-BA90-34D26ED372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90" y="1700214"/>
            <a:ext cx="5292724" cy="4097336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1" name="Platshållare för innehåll 2">
            <a:extLst>
              <a:ext uri="{FF2B5EF4-FFF2-40B4-BE49-F238E27FC236}">
                <a16:creationId xmlns:a16="http://schemas.microsoft.com/office/drawing/2014/main" id="{05AA4013-C102-4095-A0CA-07C2C207D21E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286500" y="1700214"/>
            <a:ext cx="5287879" cy="4097336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Rubrik 7">
            <a:extLst>
              <a:ext uri="{FF2B5EF4-FFF2-40B4-BE49-F238E27FC236}">
                <a16:creationId xmlns:a16="http://schemas.microsoft.com/office/drawing/2014/main" id="{1A0C74F7-C014-FDE9-6864-FA8787EE1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9581C958-3AEC-0C6F-DBAE-732791C07C76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7C8E4FB8-7AA0-475F-92CC-255D8147877C}" type="datetime1">
              <a:rPr lang="sv-SE" smtClean="0"/>
              <a:t>2024-03-07</a:t>
            </a:fld>
            <a:endParaRPr lang="sv-SE" dirty="0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FE0F1A8F-B755-405A-9C4D-FBC88E7B7EE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12A74BFE-A50E-2969-886D-E4F21B4E7D82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D132A51-5432-4457-B829-4ADE4648F9BE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829519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27" userDrawn="1">
          <p15:clr>
            <a:srgbClr val="FBAE40"/>
          </p15:clr>
        </p15:guide>
        <p15:guide id="2" pos="3953" userDrawn="1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an rubrik två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49B5C10-A7A0-4B41-BA90-34D26ED372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90" y="404814"/>
            <a:ext cx="5292724" cy="5392736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1" name="Platshållare för innehåll 2">
            <a:extLst>
              <a:ext uri="{FF2B5EF4-FFF2-40B4-BE49-F238E27FC236}">
                <a16:creationId xmlns:a16="http://schemas.microsoft.com/office/drawing/2014/main" id="{05AA4013-C102-4095-A0CA-07C2C207D21E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286500" y="404814"/>
            <a:ext cx="5287879" cy="5392736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51E841D6-CA14-816C-29A8-BAF33E7DD948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81FDEA3B-4F92-4BD5-90C2-F08A550A700E}" type="datetime1">
              <a:rPr lang="sv-SE" smtClean="0"/>
              <a:t>2024-03-07</a:t>
            </a:fld>
            <a:endParaRPr lang="sv-SE" dirty="0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077AFDF0-2609-FDED-31E0-1FF30B02EC1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8" name="Platshållare för bildnummer 7">
            <a:extLst>
              <a:ext uri="{FF2B5EF4-FFF2-40B4-BE49-F238E27FC236}">
                <a16:creationId xmlns:a16="http://schemas.microsoft.com/office/drawing/2014/main" id="{6ECB6787-5EF4-2ABB-2B4F-76224147862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D132A51-5432-4457-B829-4ADE4648F9BE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651877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27" userDrawn="1">
          <p15:clr>
            <a:srgbClr val="FBAE40"/>
          </p15:clr>
        </p15:guide>
        <p15:guide id="2" pos="3953" userDrawn="1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spalter med under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49B5C10-A7A0-4B41-BA90-34D26ED372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90" y="2210144"/>
            <a:ext cx="5292724" cy="358740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1" name="Platshållare för innehåll 2">
            <a:extLst>
              <a:ext uri="{FF2B5EF4-FFF2-40B4-BE49-F238E27FC236}">
                <a16:creationId xmlns:a16="http://schemas.microsoft.com/office/drawing/2014/main" id="{05AA4013-C102-4095-A0CA-07C2C207D21E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286500" y="2210144"/>
            <a:ext cx="5287879" cy="358740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A094A5DA-D229-48C0-8A77-82BF77C564C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3888" y="1700213"/>
            <a:ext cx="5292725" cy="323850"/>
          </a:xfrm>
        </p:spPr>
        <p:txBody>
          <a:bodyPr>
            <a:noAutofit/>
          </a:bodyPr>
          <a:lstStyle>
            <a:lvl1pPr marL="0" indent="0">
              <a:buNone/>
              <a:defRPr sz="1800" b="1" i="0">
                <a:latin typeface="+mj-lt"/>
              </a:defRPr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12" name="Platshållare för text 7">
            <a:extLst>
              <a:ext uri="{FF2B5EF4-FFF2-40B4-BE49-F238E27FC236}">
                <a16:creationId xmlns:a16="http://schemas.microsoft.com/office/drawing/2014/main" id="{1BAB9DFD-6405-480A-BC93-0229932AD2C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86500" y="1700213"/>
            <a:ext cx="5292725" cy="323850"/>
          </a:xfrm>
        </p:spPr>
        <p:txBody>
          <a:bodyPr>
            <a:noAutofit/>
          </a:bodyPr>
          <a:lstStyle>
            <a:lvl1pPr marL="0" indent="0">
              <a:buNone/>
              <a:defRPr sz="1800" b="1" i="0">
                <a:latin typeface="+mj-lt"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9" name="Rubrik 8">
            <a:extLst>
              <a:ext uri="{FF2B5EF4-FFF2-40B4-BE49-F238E27FC236}">
                <a16:creationId xmlns:a16="http://schemas.microsoft.com/office/drawing/2014/main" id="{E066E586-A2F0-8785-9A58-B45CF207B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398EDA27-944E-E5B7-7EA1-94E2739429E9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35433EE3-C4BB-4D3D-BB64-42DFC5B14C05}" type="datetime1">
              <a:rPr lang="sv-SE" smtClean="0"/>
              <a:t>2024-03-07</a:t>
            </a:fld>
            <a:endParaRPr lang="sv-SE" dirty="0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B9C4AE0D-B48B-BA52-5752-F45E7D2FE9D7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10" name="Platshållare för bildnummer 9">
            <a:extLst>
              <a:ext uri="{FF2B5EF4-FFF2-40B4-BE49-F238E27FC236}">
                <a16:creationId xmlns:a16="http://schemas.microsoft.com/office/drawing/2014/main" id="{31B8CFB3-8A91-9459-DCB6-9B5AD3D45A2A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FD132A51-5432-4457-B829-4ADE4648F9BE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359016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27" userDrawn="1">
          <p15:clr>
            <a:srgbClr val="FBAE40"/>
          </p15:clr>
        </p15:guide>
        <p15:guide id="2" pos="3953" userDrawn="1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 spalt - bild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49B5C10-A7A0-4B41-BA90-34D26ED372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90" y="1700213"/>
            <a:ext cx="5040000" cy="4097337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3" name="Platshållare för bild 12">
            <a:extLst>
              <a:ext uri="{FF2B5EF4-FFF2-40B4-BE49-F238E27FC236}">
                <a16:creationId xmlns:a16="http://schemas.microsoft.com/office/drawing/2014/main" id="{63D65318-D55E-E2AD-6243-1B6B53B7509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72000" y="0"/>
            <a:ext cx="6120000" cy="6858000"/>
          </a:xfrm>
          <a:custGeom>
            <a:avLst/>
            <a:gdLst>
              <a:gd name="connsiteX0" fmla="*/ 0 w 6120000"/>
              <a:gd name="connsiteY0" fmla="*/ 0 h 6858000"/>
              <a:gd name="connsiteX1" fmla="*/ 24000 w 6120000"/>
              <a:gd name="connsiteY1" fmla="*/ 0 h 6858000"/>
              <a:gd name="connsiteX2" fmla="*/ 6120000 w 6120000"/>
              <a:gd name="connsiteY2" fmla="*/ 0 h 6858000"/>
              <a:gd name="connsiteX3" fmla="*/ 6120000 w 6120000"/>
              <a:gd name="connsiteY3" fmla="*/ 6858000 h 6858000"/>
              <a:gd name="connsiteX4" fmla="*/ 24000 w 6120000"/>
              <a:gd name="connsiteY4" fmla="*/ 6858000 h 6858000"/>
              <a:gd name="connsiteX5" fmla="*/ 0 w 612000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20000" h="6858000">
                <a:moveTo>
                  <a:pt x="0" y="0"/>
                </a:moveTo>
                <a:lnTo>
                  <a:pt x="24000" y="0"/>
                </a:lnTo>
                <a:lnTo>
                  <a:pt x="6120000" y="0"/>
                </a:lnTo>
                <a:lnTo>
                  <a:pt x="6120000" y="6858000"/>
                </a:lnTo>
                <a:lnTo>
                  <a:pt x="24000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 bIns="1368000"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Använd bildbanken i menyfliksområdet för att </a:t>
            </a:r>
            <a:br>
              <a:rPr lang="sv-SE" dirty="0"/>
            </a:br>
            <a:r>
              <a:rPr lang="sv-SE" dirty="0"/>
              <a:t>lägga till bild eller illustration</a:t>
            </a:r>
          </a:p>
        </p:txBody>
      </p:sp>
      <p:sp>
        <p:nvSpPr>
          <p:cNvPr id="12" name="Rubrik 11">
            <a:extLst>
              <a:ext uri="{FF2B5EF4-FFF2-40B4-BE49-F238E27FC236}">
                <a16:creationId xmlns:a16="http://schemas.microsoft.com/office/drawing/2014/main" id="{38D6D255-BBA2-4399-201B-1A6BB201D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397871"/>
            <a:ext cx="5040000" cy="1009650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DA232A66-4376-8239-B990-BE540724553B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CE8A90B3-5ED4-425F-AD55-7B3109E0E08C}" type="datetime1">
              <a:rPr lang="sv-SE" smtClean="0"/>
              <a:t>2024-03-07</a:t>
            </a:fld>
            <a:endParaRPr lang="sv-SE" dirty="0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A636BAB9-2DF7-D466-6CB5-2252669E9152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14" name="Platshållare för bildnummer 13">
            <a:extLst>
              <a:ext uri="{FF2B5EF4-FFF2-40B4-BE49-F238E27FC236}">
                <a16:creationId xmlns:a16="http://schemas.microsoft.com/office/drawing/2014/main" id="{C1C54E2C-6592-9FD3-4EB4-7B4376AA3C6D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D132A51-5432-4457-B829-4ADE4648F9BE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0" name="Logo">
            <a:extLst>
              <a:ext uri="{FF2B5EF4-FFF2-40B4-BE49-F238E27FC236}">
                <a16:creationId xmlns:a16="http://schemas.microsoft.com/office/drawing/2014/main" id="{F6E7FC02-331F-2A51-A09E-64CBE601779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667444" y="5852160"/>
            <a:ext cx="897493" cy="677646"/>
          </a:xfrm>
          <a:custGeom>
            <a:avLst/>
            <a:gdLst>
              <a:gd name="connsiteX0" fmla="*/ 849314 w 897493"/>
              <a:gd name="connsiteY0" fmla="*/ 585048 h 677646"/>
              <a:gd name="connsiteX1" fmla="*/ 821178 w 897493"/>
              <a:gd name="connsiteY1" fmla="*/ 622061 h 677646"/>
              <a:gd name="connsiteX2" fmla="*/ 849314 w 897493"/>
              <a:gd name="connsiteY2" fmla="*/ 659689 h 677646"/>
              <a:gd name="connsiteX3" fmla="*/ 877116 w 897493"/>
              <a:gd name="connsiteY3" fmla="*/ 622061 h 677646"/>
              <a:gd name="connsiteX4" fmla="*/ 849314 w 897493"/>
              <a:gd name="connsiteY4" fmla="*/ 585048 h 677646"/>
              <a:gd name="connsiteX5" fmla="*/ 165658 w 897493"/>
              <a:gd name="connsiteY5" fmla="*/ 584769 h 677646"/>
              <a:gd name="connsiteX6" fmla="*/ 136888 w 897493"/>
              <a:gd name="connsiteY6" fmla="*/ 622471 h 677646"/>
              <a:gd name="connsiteX7" fmla="*/ 165658 w 897493"/>
              <a:gd name="connsiteY7" fmla="*/ 660043 h 677646"/>
              <a:gd name="connsiteX8" fmla="*/ 194278 w 897493"/>
              <a:gd name="connsiteY8" fmla="*/ 622471 h 677646"/>
              <a:gd name="connsiteX9" fmla="*/ 165658 w 897493"/>
              <a:gd name="connsiteY9" fmla="*/ 584769 h 677646"/>
              <a:gd name="connsiteX10" fmla="*/ 363173 w 897493"/>
              <a:gd name="connsiteY10" fmla="*/ 584546 h 677646"/>
              <a:gd name="connsiteX11" fmla="*/ 334552 w 897493"/>
              <a:gd name="connsiteY11" fmla="*/ 612757 h 677646"/>
              <a:gd name="connsiteX12" fmla="*/ 389858 w 897493"/>
              <a:gd name="connsiteY12" fmla="*/ 612757 h 677646"/>
              <a:gd name="connsiteX13" fmla="*/ 363173 w 897493"/>
              <a:gd name="connsiteY13" fmla="*/ 584546 h 677646"/>
              <a:gd name="connsiteX14" fmla="*/ 590408 w 897493"/>
              <a:gd name="connsiteY14" fmla="*/ 568802 h 677646"/>
              <a:gd name="connsiteX15" fmla="*/ 611138 w 897493"/>
              <a:gd name="connsiteY15" fmla="*/ 568802 h 677646"/>
              <a:gd name="connsiteX16" fmla="*/ 611138 w 897493"/>
              <a:gd name="connsiteY16" fmla="*/ 634027 h 677646"/>
              <a:gd name="connsiteX17" fmla="*/ 632836 w 897493"/>
              <a:gd name="connsiteY17" fmla="*/ 657809 h 677646"/>
              <a:gd name="connsiteX18" fmla="*/ 657865 w 897493"/>
              <a:gd name="connsiteY18" fmla="*/ 631124 h 677646"/>
              <a:gd name="connsiteX19" fmla="*/ 657865 w 897493"/>
              <a:gd name="connsiteY19" fmla="*/ 568821 h 677646"/>
              <a:gd name="connsiteX20" fmla="*/ 678652 w 897493"/>
              <a:gd name="connsiteY20" fmla="*/ 568821 h 677646"/>
              <a:gd name="connsiteX21" fmla="*/ 678652 w 897493"/>
              <a:gd name="connsiteY21" fmla="*/ 675283 h 677646"/>
              <a:gd name="connsiteX22" fmla="*/ 658275 w 897493"/>
              <a:gd name="connsiteY22" fmla="*/ 675283 h 677646"/>
              <a:gd name="connsiteX23" fmla="*/ 658275 w 897493"/>
              <a:gd name="connsiteY23" fmla="*/ 656841 h 677646"/>
              <a:gd name="connsiteX24" fmla="*/ 657158 w 897493"/>
              <a:gd name="connsiteY24" fmla="*/ 656841 h 677646"/>
              <a:gd name="connsiteX25" fmla="*/ 625337 w 897493"/>
              <a:gd name="connsiteY25" fmla="*/ 676660 h 677646"/>
              <a:gd name="connsiteX26" fmla="*/ 590408 w 897493"/>
              <a:gd name="connsiteY26" fmla="*/ 636520 h 677646"/>
              <a:gd name="connsiteX27" fmla="*/ 363043 w 897493"/>
              <a:gd name="connsiteY27" fmla="*/ 567444 h 677646"/>
              <a:gd name="connsiteX28" fmla="*/ 410179 w 897493"/>
              <a:gd name="connsiteY28" fmla="*/ 620945 h 677646"/>
              <a:gd name="connsiteX29" fmla="*/ 410179 w 897493"/>
              <a:gd name="connsiteY29" fmla="*/ 628296 h 677646"/>
              <a:gd name="connsiteX30" fmla="*/ 334497 w 897493"/>
              <a:gd name="connsiteY30" fmla="*/ 628296 h 677646"/>
              <a:gd name="connsiteX31" fmla="*/ 364718 w 897493"/>
              <a:gd name="connsiteY31" fmla="*/ 660322 h 677646"/>
              <a:gd name="connsiteX32" fmla="*/ 389244 w 897493"/>
              <a:gd name="connsiteY32" fmla="*/ 645137 h 677646"/>
              <a:gd name="connsiteX33" fmla="*/ 408858 w 897493"/>
              <a:gd name="connsiteY33" fmla="*/ 648672 h 677646"/>
              <a:gd name="connsiteX34" fmla="*/ 364494 w 897493"/>
              <a:gd name="connsiteY34" fmla="*/ 677442 h 677646"/>
              <a:gd name="connsiteX35" fmla="*/ 313822 w 897493"/>
              <a:gd name="connsiteY35" fmla="*/ 622751 h 677646"/>
              <a:gd name="connsiteX36" fmla="*/ 363043 w 897493"/>
              <a:gd name="connsiteY36" fmla="*/ 567444 h 677646"/>
              <a:gd name="connsiteX37" fmla="*/ 165583 w 897493"/>
              <a:gd name="connsiteY37" fmla="*/ 567444 h 677646"/>
              <a:gd name="connsiteX38" fmla="*/ 215213 w 897493"/>
              <a:gd name="connsiteY38" fmla="*/ 622545 h 677646"/>
              <a:gd name="connsiteX39" fmla="*/ 165583 w 897493"/>
              <a:gd name="connsiteY39" fmla="*/ 677442 h 677646"/>
              <a:gd name="connsiteX40" fmla="*/ 115953 w 897493"/>
              <a:gd name="connsiteY40" fmla="*/ 622545 h 677646"/>
              <a:gd name="connsiteX41" fmla="*/ 165583 w 897493"/>
              <a:gd name="connsiteY41" fmla="*/ 567444 h 677646"/>
              <a:gd name="connsiteX42" fmla="*/ 844886 w 897493"/>
              <a:gd name="connsiteY42" fmla="*/ 567426 h 677646"/>
              <a:gd name="connsiteX43" fmla="*/ 875516 w 897493"/>
              <a:gd name="connsiteY43" fmla="*/ 586072 h 677646"/>
              <a:gd name="connsiteX44" fmla="*/ 876763 w 897493"/>
              <a:gd name="connsiteY44" fmla="*/ 586072 h 677646"/>
              <a:gd name="connsiteX45" fmla="*/ 876763 w 897493"/>
              <a:gd name="connsiteY45" fmla="*/ 568821 h 677646"/>
              <a:gd name="connsiteX46" fmla="*/ 897493 w 897493"/>
              <a:gd name="connsiteY46" fmla="*/ 568821 h 677646"/>
              <a:gd name="connsiteX47" fmla="*/ 897493 w 897493"/>
              <a:gd name="connsiteY47" fmla="*/ 675265 h 677646"/>
              <a:gd name="connsiteX48" fmla="*/ 877247 w 897493"/>
              <a:gd name="connsiteY48" fmla="*/ 675265 h 677646"/>
              <a:gd name="connsiteX49" fmla="*/ 877247 w 897493"/>
              <a:gd name="connsiteY49" fmla="*/ 658703 h 677646"/>
              <a:gd name="connsiteX50" fmla="*/ 875516 w 897493"/>
              <a:gd name="connsiteY50" fmla="*/ 658703 h 677646"/>
              <a:gd name="connsiteX51" fmla="*/ 844737 w 897493"/>
              <a:gd name="connsiteY51" fmla="*/ 677349 h 677646"/>
              <a:gd name="connsiteX52" fmla="*/ 800243 w 897493"/>
              <a:gd name="connsiteY52" fmla="*/ 622248 h 677646"/>
              <a:gd name="connsiteX53" fmla="*/ 844886 w 897493"/>
              <a:gd name="connsiteY53" fmla="*/ 567426 h 677646"/>
              <a:gd name="connsiteX54" fmla="*/ 749868 w 897493"/>
              <a:gd name="connsiteY54" fmla="*/ 567426 h 677646"/>
              <a:gd name="connsiteX55" fmla="*/ 786118 w 897493"/>
              <a:gd name="connsiteY55" fmla="*/ 607565 h 677646"/>
              <a:gd name="connsiteX56" fmla="*/ 786118 w 897493"/>
              <a:gd name="connsiteY56" fmla="*/ 675283 h 677646"/>
              <a:gd name="connsiteX57" fmla="*/ 765388 w 897493"/>
              <a:gd name="connsiteY57" fmla="*/ 675283 h 677646"/>
              <a:gd name="connsiteX58" fmla="*/ 765388 w 897493"/>
              <a:gd name="connsiteY58" fmla="*/ 610059 h 677646"/>
              <a:gd name="connsiteX59" fmla="*/ 742796 w 897493"/>
              <a:gd name="connsiteY59" fmla="*/ 585383 h 677646"/>
              <a:gd name="connsiteX60" fmla="*/ 717990 w 897493"/>
              <a:gd name="connsiteY60" fmla="*/ 612069 h 677646"/>
              <a:gd name="connsiteX61" fmla="*/ 717990 w 897493"/>
              <a:gd name="connsiteY61" fmla="*/ 675283 h 677646"/>
              <a:gd name="connsiteX62" fmla="*/ 697260 w 897493"/>
              <a:gd name="connsiteY62" fmla="*/ 675283 h 677646"/>
              <a:gd name="connsiteX63" fmla="*/ 697260 w 897493"/>
              <a:gd name="connsiteY63" fmla="*/ 568821 h 677646"/>
              <a:gd name="connsiteX64" fmla="*/ 717153 w 897493"/>
              <a:gd name="connsiteY64" fmla="*/ 568821 h 677646"/>
              <a:gd name="connsiteX65" fmla="*/ 717153 w 897493"/>
              <a:gd name="connsiteY65" fmla="*/ 586147 h 677646"/>
              <a:gd name="connsiteX66" fmla="*/ 718474 w 897493"/>
              <a:gd name="connsiteY66" fmla="*/ 586147 h 677646"/>
              <a:gd name="connsiteX67" fmla="*/ 749868 w 897493"/>
              <a:gd name="connsiteY67" fmla="*/ 567426 h 677646"/>
              <a:gd name="connsiteX68" fmla="*/ 476855 w 897493"/>
              <a:gd name="connsiteY68" fmla="*/ 567426 h 677646"/>
              <a:gd name="connsiteX69" fmla="*/ 513106 w 897493"/>
              <a:gd name="connsiteY69" fmla="*/ 607565 h 677646"/>
              <a:gd name="connsiteX70" fmla="*/ 513106 w 897493"/>
              <a:gd name="connsiteY70" fmla="*/ 675283 h 677646"/>
              <a:gd name="connsiteX71" fmla="*/ 492375 w 897493"/>
              <a:gd name="connsiteY71" fmla="*/ 675283 h 677646"/>
              <a:gd name="connsiteX72" fmla="*/ 492375 w 897493"/>
              <a:gd name="connsiteY72" fmla="*/ 610059 h 677646"/>
              <a:gd name="connsiteX73" fmla="*/ 469784 w 897493"/>
              <a:gd name="connsiteY73" fmla="*/ 585383 h 677646"/>
              <a:gd name="connsiteX74" fmla="*/ 444978 w 897493"/>
              <a:gd name="connsiteY74" fmla="*/ 612069 h 677646"/>
              <a:gd name="connsiteX75" fmla="*/ 444978 w 897493"/>
              <a:gd name="connsiteY75" fmla="*/ 675283 h 677646"/>
              <a:gd name="connsiteX76" fmla="*/ 424248 w 897493"/>
              <a:gd name="connsiteY76" fmla="*/ 675283 h 677646"/>
              <a:gd name="connsiteX77" fmla="*/ 424248 w 897493"/>
              <a:gd name="connsiteY77" fmla="*/ 568821 h 677646"/>
              <a:gd name="connsiteX78" fmla="*/ 444141 w 897493"/>
              <a:gd name="connsiteY78" fmla="*/ 568821 h 677646"/>
              <a:gd name="connsiteX79" fmla="*/ 444141 w 897493"/>
              <a:gd name="connsiteY79" fmla="*/ 586147 h 677646"/>
              <a:gd name="connsiteX80" fmla="*/ 445462 w 897493"/>
              <a:gd name="connsiteY80" fmla="*/ 586147 h 677646"/>
              <a:gd name="connsiteX81" fmla="*/ 476855 w 897493"/>
              <a:gd name="connsiteY81" fmla="*/ 567426 h 677646"/>
              <a:gd name="connsiteX82" fmla="*/ 535139 w 897493"/>
              <a:gd name="connsiteY82" fmla="*/ 543308 h 677646"/>
              <a:gd name="connsiteX83" fmla="*/ 555869 w 897493"/>
              <a:gd name="connsiteY83" fmla="*/ 543308 h 677646"/>
              <a:gd name="connsiteX84" fmla="*/ 555869 w 897493"/>
              <a:gd name="connsiteY84" fmla="*/ 568821 h 677646"/>
              <a:gd name="connsiteX85" fmla="*/ 577697 w 897493"/>
              <a:gd name="connsiteY85" fmla="*/ 568821 h 677646"/>
              <a:gd name="connsiteX86" fmla="*/ 577697 w 897493"/>
              <a:gd name="connsiteY86" fmla="*/ 585457 h 677646"/>
              <a:gd name="connsiteX87" fmla="*/ 555869 w 897493"/>
              <a:gd name="connsiteY87" fmla="*/ 585457 h 677646"/>
              <a:gd name="connsiteX88" fmla="*/ 555869 w 897493"/>
              <a:gd name="connsiteY88" fmla="*/ 644020 h 677646"/>
              <a:gd name="connsiteX89" fmla="*/ 568616 w 897493"/>
              <a:gd name="connsiteY89" fmla="*/ 658237 h 677646"/>
              <a:gd name="connsiteX90" fmla="*/ 575892 w 897493"/>
              <a:gd name="connsiteY90" fmla="*/ 657344 h 677646"/>
              <a:gd name="connsiteX91" fmla="*/ 579633 w 897493"/>
              <a:gd name="connsiteY91" fmla="*/ 674464 h 677646"/>
              <a:gd name="connsiteX92" fmla="*/ 566178 w 897493"/>
              <a:gd name="connsiteY92" fmla="*/ 676679 h 677646"/>
              <a:gd name="connsiteX93" fmla="*/ 566197 w 897493"/>
              <a:gd name="connsiteY93" fmla="*/ 676660 h 677646"/>
              <a:gd name="connsiteX94" fmla="*/ 535139 w 897493"/>
              <a:gd name="connsiteY94" fmla="*/ 648318 h 677646"/>
              <a:gd name="connsiteX95" fmla="*/ 535139 w 897493"/>
              <a:gd name="connsiteY95" fmla="*/ 585457 h 677646"/>
              <a:gd name="connsiteX96" fmla="*/ 519544 w 897493"/>
              <a:gd name="connsiteY96" fmla="*/ 585457 h 677646"/>
              <a:gd name="connsiteX97" fmla="*/ 519544 w 897493"/>
              <a:gd name="connsiteY97" fmla="*/ 568821 h 677646"/>
              <a:gd name="connsiteX98" fmla="*/ 535139 w 897493"/>
              <a:gd name="connsiteY98" fmla="*/ 568821 h 677646"/>
              <a:gd name="connsiteX99" fmla="*/ 275115 w 897493"/>
              <a:gd name="connsiteY99" fmla="*/ 533315 h 677646"/>
              <a:gd name="connsiteX100" fmla="*/ 295845 w 897493"/>
              <a:gd name="connsiteY100" fmla="*/ 533315 h 677646"/>
              <a:gd name="connsiteX101" fmla="*/ 295845 w 897493"/>
              <a:gd name="connsiteY101" fmla="*/ 646160 h 677646"/>
              <a:gd name="connsiteX102" fmla="*/ 304368 w 897493"/>
              <a:gd name="connsiteY102" fmla="*/ 658573 h 677646"/>
              <a:gd name="connsiteX103" fmla="*/ 310881 w 897493"/>
              <a:gd name="connsiteY103" fmla="*/ 657605 h 677646"/>
              <a:gd name="connsiteX104" fmla="*/ 314622 w 897493"/>
              <a:gd name="connsiteY104" fmla="*/ 674167 h 677646"/>
              <a:gd name="connsiteX105" fmla="*/ 301726 w 897493"/>
              <a:gd name="connsiteY105" fmla="*/ 676046 h 677646"/>
              <a:gd name="connsiteX106" fmla="*/ 275115 w 897493"/>
              <a:gd name="connsiteY106" fmla="*/ 650478 h 677646"/>
              <a:gd name="connsiteX107" fmla="*/ 275115 w 897493"/>
              <a:gd name="connsiteY107" fmla="*/ 533334 h 677646"/>
              <a:gd name="connsiteX108" fmla="*/ 228202 w 897493"/>
              <a:gd name="connsiteY108" fmla="*/ 533315 h 677646"/>
              <a:gd name="connsiteX109" fmla="*/ 248932 w 897493"/>
              <a:gd name="connsiteY109" fmla="*/ 533315 h 677646"/>
              <a:gd name="connsiteX110" fmla="*/ 248932 w 897493"/>
              <a:gd name="connsiteY110" fmla="*/ 646160 h 677646"/>
              <a:gd name="connsiteX111" fmla="*/ 257455 w 897493"/>
              <a:gd name="connsiteY111" fmla="*/ 658573 h 677646"/>
              <a:gd name="connsiteX112" fmla="*/ 263968 w 897493"/>
              <a:gd name="connsiteY112" fmla="*/ 657605 h 677646"/>
              <a:gd name="connsiteX113" fmla="*/ 267709 w 897493"/>
              <a:gd name="connsiteY113" fmla="*/ 674167 h 677646"/>
              <a:gd name="connsiteX114" fmla="*/ 254813 w 897493"/>
              <a:gd name="connsiteY114" fmla="*/ 676046 h 677646"/>
              <a:gd name="connsiteX115" fmla="*/ 228202 w 897493"/>
              <a:gd name="connsiteY115" fmla="*/ 650478 h 677646"/>
              <a:gd name="connsiteX116" fmla="*/ 228202 w 897493"/>
              <a:gd name="connsiteY116" fmla="*/ 533334 h 677646"/>
              <a:gd name="connsiteX117" fmla="*/ 54115 w 897493"/>
              <a:gd name="connsiteY117" fmla="*/ 531398 h 677646"/>
              <a:gd name="connsiteX118" fmla="*/ 103671 w 897493"/>
              <a:gd name="connsiteY118" fmla="*/ 570626 h 677646"/>
              <a:gd name="connsiteX119" fmla="*/ 83015 w 897493"/>
              <a:gd name="connsiteY119" fmla="*/ 570626 h 677646"/>
              <a:gd name="connsiteX120" fmla="*/ 53631 w 897493"/>
              <a:gd name="connsiteY120" fmla="*/ 549896 h 677646"/>
              <a:gd name="connsiteX121" fmla="*/ 25141 w 897493"/>
              <a:gd name="connsiteY121" fmla="*/ 570905 h 677646"/>
              <a:gd name="connsiteX122" fmla="*/ 50933 w 897493"/>
              <a:gd name="connsiteY122" fmla="*/ 592529 h 677646"/>
              <a:gd name="connsiteX123" fmla="*/ 64796 w 897493"/>
              <a:gd name="connsiteY123" fmla="*/ 596139 h 677646"/>
              <a:gd name="connsiteX124" fmla="*/ 105625 w 897493"/>
              <a:gd name="connsiteY124" fmla="*/ 636055 h 677646"/>
              <a:gd name="connsiteX125" fmla="*/ 53092 w 897493"/>
              <a:gd name="connsiteY125" fmla="*/ 677646 h 677646"/>
              <a:gd name="connsiteX126" fmla="*/ 0 w 897493"/>
              <a:gd name="connsiteY126" fmla="*/ 636055 h 677646"/>
              <a:gd name="connsiteX127" fmla="*/ 21493 w 897493"/>
              <a:gd name="connsiteY127" fmla="*/ 636055 h 677646"/>
              <a:gd name="connsiteX128" fmla="*/ 52961 w 897493"/>
              <a:gd name="connsiteY128" fmla="*/ 658851 h 677646"/>
              <a:gd name="connsiteX129" fmla="*/ 52924 w 897493"/>
              <a:gd name="connsiteY129" fmla="*/ 658869 h 677646"/>
              <a:gd name="connsiteX130" fmla="*/ 84392 w 897493"/>
              <a:gd name="connsiteY130" fmla="*/ 635851 h 677646"/>
              <a:gd name="connsiteX131" fmla="*/ 57501 w 897493"/>
              <a:gd name="connsiteY131" fmla="*/ 614227 h 677646"/>
              <a:gd name="connsiteX132" fmla="*/ 40735 w 897493"/>
              <a:gd name="connsiteY132" fmla="*/ 609649 h 677646"/>
              <a:gd name="connsiteX133" fmla="*/ 3796 w 897493"/>
              <a:gd name="connsiteY133" fmla="*/ 572152 h 677646"/>
              <a:gd name="connsiteX134" fmla="*/ 54115 w 897493"/>
              <a:gd name="connsiteY134" fmla="*/ 531398 h 677646"/>
              <a:gd name="connsiteX135" fmla="*/ 556819 w 897493"/>
              <a:gd name="connsiteY135" fmla="*/ 304164 h 677646"/>
              <a:gd name="connsiteX136" fmla="*/ 553134 w 897493"/>
              <a:gd name="connsiteY136" fmla="*/ 305057 h 677646"/>
              <a:gd name="connsiteX137" fmla="*/ 553599 w 897493"/>
              <a:gd name="connsiteY137" fmla="*/ 359469 h 677646"/>
              <a:gd name="connsiteX138" fmla="*/ 556279 w 897493"/>
              <a:gd name="connsiteY138" fmla="*/ 361033 h 677646"/>
              <a:gd name="connsiteX139" fmla="*/ 561210 w 897493"/>
              <a:gd name="connsiteY139" fmla="*/ 359079 h 677646"/>
              <a:gd name="connsiteX140" fmla="*/ 565211 w 897493"/>
              <a:gd name="connsiteY140" fmla="*/ 360288 h 677646"/>
              <a:gd name="connsiteX141" fmla="*/ 565192 w 897493"/>
              <a:gd name="connsiteY141" fmla="*/ 360307 h 677646"/>
              <a:gd name="connsiteX142" fmla="*/ 567984 w 897493"/>
              <a:gd name="connsiteY142" fmla="*/ 358205 h 677646"/>
              <a:gd name="connsiteX143" fmla="*/ 545039 w 897493"/>
              <a:gd name="connsiteY143" fmla="*/ 303736 h 677646"/>
              <a:gd name="connsiteX144" fmla="*/ 534060 w 897493"/>
              <a:gd name="connsiteY144" fmla="*/ 357423 h 677646"/>
              <a:gd name="connsiteX145" fmla="*/ 537279 w 897493"/>
              <a:gd name="connsiteY145" fmla="*/ 359600 h 677646"/>
              <a:gd name="connsiteX146" fmla="*/ 541299 w 897493"/>
              <a:gd name="connsiteY146" fmla="*/ 358372 h 677646"/>
              <a:gd name="connsiteX147" fmla="*/ 546677 w 897493"/>
              <a:gd name="connsiteY147" fmla="*/ 360810 h 677646"/>
              <a:gd name="connsiteX148" fmla="*/ 549096 w 897493"/>
              <a:gd name="connsiteY148" fmla="*/ 359469 h 677646"/>
              <a:gd name="connsiteX149" fmla="*/ 549096 w 897493"/>
              <a:gd name="connsiteY149" fmla="*/ 305076 h 677646"/>
              <a:gd name="connsiteX150" fmla="*/ 545039 w 897493"/>
              <a:gd name="connsiteY150" fmla="*/ 303736 h 677646"/>
              <a:gd name="connsiteX151" fmla="*/ 560671 w 897493"/>
              <a:gd name="connsiteY151" fmla="*/ 301837 h 677646"/>
              <a:gd name="connsiteX152" fmla="*/ 557861 w 897493"/>
              <a:gd name="connsiteY152" fmla="*/ 303699 h 677646"/>
              <a:gd name="connsiteX153" fmla="*/ 569063 w 897493"/>
              <a:gd name="connsiteY153" fmla="*/ 357851 h 677646"/>
              <a:gd name="connsiteX154" fmla="*/ 570775 w 897493"/>
              <a:gd name="connsiteY154" fmla="*/ 357627 h 677646"/>
              <a:gd name="connsiteX155" fmla="*/ 574224 w 897493"/>
              <a:gd name="connsiteY155" fmla="*/ 358517 h 677646"/>
              <a:gd name="connsiteX156" fmla="*/ 574218 w 897493"/>
              <a:gd name="connsiteY156" fmla="*/ 358520 h 677646"/>
              <a:gd name="connsiteX157" fmla="*/ 574237 w 897493"/>
              <a:gd name="connsiteY157" fmla="*/ 358520 h 677646"/>
              <a:gd name="connsiteX158" fmla="*/ 574224 w 897493"/>
              <a:gd name="connsiteY158" fmla="*/ 358517 h 677646"/>
              <a:gd name="connsiteX159" fmla="*/ 579242 w 897493"/>
              <a:gd name="connsiteY159" fmla="*/ 355692 h 677646"/>
              <a:gd name="connsiteX160" fmla="*/ 541243 w 897493"/>
              <a:gd name="connsiteY160" fmla="*/ 301094 h 677646"/>
              <a:gd name="connsiteX161" fmla="*/ 522578 w 897493"/>
              <a:gd name="connsiteY161" fmla="*/ 355227 h 677646"/>
              <a:gd name="connsiteX162" fmla="*/ 528012 w 897493"/>
              <a:gd name="connsiteY162" fmla="*/ 358074 h 677646"/>
              <a:gd name="connsiteX163" fmla="*/ 531789 w 897493"/>
              <a:gd name="connsiteY163" fmla="*/ 357032 h 677646"/>
              <a:gd name="connsiteX164" fmla="*/ 531789 w 897493"/>
              <a:gd name="connsiteY164" fmla="*/ 357014 h 677646"/>
              <a:gd name="connsiteX165" fmla="*/ 532980 w 897493"/>
              <a:gd name="connsiteY165" fmla="*/ 357125 h 677646"/>
              <a:gd name="connsiteX166" fmla="*/ 544016 w 897493"/>
              <a:gd name="connsiteY166" fmla="*/ 303178 h 677646"/>
              <a:gd name="connsiteX167" fmla="*/ 541243 w 897493"/>
              <a:gd name="connsiteY167" fmla="*/ 301094 h 677646"/>
              <a:gd name="connsiteX168" fmla="*/ 563071 w 897493"/>
              <a:gd name="connsiteY168" fmla="*/ 298972 h 677646"/>
              <a:gd name="connsiteX169" fmla="*/ 561582 w 897493"/>
              <a:gd name="connsiteY169" fmla="*/ 300963 h 677646"/>
              <a:gd name="connsiteX170" fmla="*/ 580433 w 897493"/>
              <a:gd name="connsiteY170" fmla="*/ 355673 h 677646"/>
              <a:gd name="connsiteX171" fmla="*/ 586034 w 897493"/>
              <a:gd name="connsiteY171" fmla="*/ 359042 h 677646"/>
              <a:gd name="connsiteX172" fmla="*/ 586034 w 897493"/>
              <a:gd name="connsiteY172" fmla="*/ 359023 h 677646"/>
              <a:gd name="connsiteX173" fmla="*/ 591971 w 897493"/>
              <a:gd name="connsiteY173" fmla="*/ 354910 h 677646"/>
              <a:gd name="connsiteX174" fmla="*/ 567090 w 897493"/>
              <a:gd name="connsiteY174" fmla="*/ 304982 h 677646"/>
              <a:gd name="connsiteX175" fmla="*/ 563071 w 897493"/>
              <a:gd name="connsiteY175" fmla="*/ 298972 h 677646"/>
              <a:gd name="connsiteX176" fmla="*/ 538861 w 897493"/>
              <a:gd name="connsiteY176" fmla="*/ 296925 h 677646"/>
              <a:gd name="connsiteX177" fmla="*/ 508528 w 897493"/>
              <a:gd name="connsiteY177" fmla="*/ 354092 h 677646"/>
              <a:gd name="connsiteX178" fmla="*/ 515507 w 897493"/>
              <a:gd name="connsiteY178" fmla="*/ 360884 h 677646"/>
              <a:gd name="connsiteX179" fmla="*/ 521387 w 897493"/>
              <a:gd name="connsiteY179" fmla="*/ 355302 h 677646"/>
              <a:gd name="connsiteX180" fmla="*/ 540406 w 897493"/>
              <a:gd name="connsiteY180" fmla="*/ 300144 h 677646"/>
              <a:gd name="connsiteX181" fmla="*/ 538861 w 897493"/>
              <a:gd name="connsiteY181" fmla="*/ 296925 h 677646"/>
              <a:gd name="connsiteX182" fmla="*/ 549394 w 897493"/>
              <a:gd name="connsiteY182" fmla="*/ 257641 h 677646"/>
              <a:gd name="connsiteX183" fmla="*/ 552520 w 897493"/>
              <a:gd name="connsiteY183" fmla="*/ 257641 h 677646"/>
              <a:gd name="connsiteX184" fmla="*/ 552520 w 897493"/>
              <a:gd name="connsiteY184" fmla="*/ 275171 h 677646"/>
              <a:gd name="connsiteX185" fmla="*/ 558958 w 897493"/>
              <a:gd name="connsiteY185" fmla="*/ 275171 h 677646"/>
              <a:gd name="connsiteX186" fmla="*/ 558958 w 897493"/>
              <a:gd name="connsiteY186" fmla="*/ 283359 h 677646"/>
              <a:gd name="connsiteX187" fmla="*/ 586668 w 897493"/>
              <a:gd name="connsiteY187" fmla="*/ 298191 h 677646"/>
              <a:gd name="connsiteX188" fmla="*/ 586668 w 897493"/>
              <a:gd name="connsiteY188" fmla="*/ 298227 h 677646"/>
              <a:gd name="connsiteX189" fmla="*/ 591915 w 897493"/>
              <a:gd name="connsiteY189" fmla="*/ 298767 h 677646"/>
              <a:gd name="connsiteX190" fmla="*/ 591767 w 897493"/>
              <a:gd name="connsiteY190" fmla="*/ 300293 h 677646"/>
              <a:gd name="connsiteX191" fmla="*/ 586723 w 897493"/>
              <a:gd name="connsiteY191" fmla="*/ 299772 h 677646"/>
              <a:gd name="connsiteX192" fmla="*/ 574720 w 897493"/>
              <a:gd name="connsiteY192" fmla="*/ 306974 h 677646"/>
              <a:gd name="connsiteX193" fmla="*/ 568784 w 897493"/>
              <a:gd name="connsiteY193" fmla="*/ 305950 h 677646"/>
              <a:gd name="connsiteX194" fmla="*/ 592734 w 897493"/>
              <a:gd name="connsiteY194" fmla="*/ 354017 h 677646"/>
              <a:gd name="connsiteX195" fmla="*/ 598019 w 897493"/>
              <a:gd name="connsiteY195" fmla="*/ 323834 h 677646"/>
              <a:gd name="connsiteX196" fmla="*/ 594483 w 897493"/>
              <a:gd name="connsiteY196" fmla="*/ 323517 h 677646"/>
              <a:gd name="connsiteX197" fmla="*/ 592343 w 897493"/>
              <a:gd name="connsiteY197" fmla="*/ 322438 h 677646"/>
              <a:gd name="connsiteX198" fmla="*/ 601629 w 897493"/>
              <a:gd name="connsiteY198" fmla="*/ 315869 h 677646"/>
              <a:gd name="connsiteX199" fmla="*/ 607063 w 897493"/>
              <a:gd name="connsiteY199" fmla="*/ 313524 h 677646"/>
              <a:gd name="connsiteX200" fmla="*/ 610059 w 897493"/>
              <a:gd name="connsiteY200" fmla="*/ 314548 h 677646"/>
              <a:gd name="connsiteX201" fmla="*/ 613948 w 897493"/>
              <a:gd name="connsiteY201" fmla="*/ 314082 h 677646"/>
              <a:gd name="connsiteX202" fmla="*/ 618209 w 897493"/>
              <a:gd name="connsiteY202" fmla="*/ 314827 h 677646"/>
              <a:gd name="connsiteX203" fmla="*/ 617670 w 897493"/>
              <a:gd name="connsiteY203" fmla="*/ 317730 h 677646"/>
              <a:gd name="connsiteX204" fmla="*/ 618749 w 897493"/>
              <a:gd name="connsiteY204" fmla="*/ 319870 h 677646"/>
              <a:gd name="connsiteX205" fmla="*/ 619252 w 897493"/>
              <a:gd name="connsiteY205" fmla="*/ 320186 h 677646"/>
              <a:gd name="connsiteX206" fmla="*/ 619214 w 897493"/>
              <a:gd name="connsiteY206" fmla="*/ 320168 h 677646"/>
              <a:gd name="connsiteX207" fmla="*/ 618303 w 897493"/>
              <a:gd name="connsiteY207" fmla="*/ 322661 h 677646"/>
              <a:gd name="connsiteX208" fmla="*/ 618135 w 897493"/>
              <a:gd name="connsiteY208" fmla="*/ 322679 h 677646"/>
              <a:gd name="connsiteX209" fmla="*/ 616163 w 897493"/>
              <a:gd name="connsiteY209" fmla="*/ 322679 h 677646"/>
              <a:gd name="connsiteX210" fmla="*/ 614953 w 897493"/>
              <a:gd name="connsiteY210" fmla="*/ 327313 h 677646"/>
              <a:gd name="connsiteX211" fmla="*/ 608142 w 897493"/>
              <a:gd name="connsiteY211" fmla="*/ 328914 h 677646"/>
              <a:gd name="connsiteX212" fmla="*/ 606523 w 897493"/>
              <a:gd name="connsiteY212" fmla="*/ 363880 h 677646"/>
              <a:gd name="connsiteX213" fmla="*/ 583801 w 897493"/>
              <a:gd name="connsiteY213" fmla="*/ 384517 h 677646"/>
              <a:gd name="connsiteX214" fmla="*/ 589980 w 897493"/>
              <a:gd name="connsiteY214" fmla="*/ 387308 h 677646"/>
              <a:gd name="connsiteX215" fmla="*/ 589757 w 897493"/>
              <a:gd name="connsiteY215" fmla="*/ 396762 h 677646"/>
              <a:gd name="connsiteX216" fmla="*/ 581587 w 897493"/>
              <a:gd name="connsiteY216" fmla="*/ 397842 h 677646"/>
              <a:gd name="connsiteX217" fmla="*/ 568560 w 897493"/>
              <a:gd name="connsiteY217" fmla="*/ 395199 h 677646"/>
              <a:gd name="connsiteX218" fmla="*/ 566904 w 897493"/>
              <a:gd name="connsiteY218" fmla="*/ 397656 h 677646"/>
              <a:gd name="connsiteX219" fmla="*/ 561340 w 897493"/>
              <a:gd name="connsiteY219" fmla="*/ 399162 h 677646"/>
              <a:gd name="connsiteX220" fmla="*/ 544332 w 897493"/>
              <a:gd name="connsiteY220" fmla="*/ 395702 h 677646"/>
              <a:gd name="connsiteX221" fmla="*/ 543755 w 897493"/>
              <a:gd name="connsiteY221" fmla="*/ 396874 h 677646"/>
              <a:gd name="connsiteX222" fmla="*/ 538321 w 897493"/>
              <a:gd name="connsiteY222" fmla="*/ 399051 h 677646"/>
              <a:gd name="connsiteX223" fmla="*/ 511431 w 897493"/>
              <a:gd name="connsiteY223" fmla="*/ 393041 h 677646"/>
              <a:gd name="connsiteX224" fmla="*/ 507858 w 897493"/>
              <a:gd name="connsiteY224" fmla="*/ 385838 h 677646"/>
              <a:gd name="connsiteX225" fmla="*/ 512064 w 897493"/>
              <a:gd name="connsiteY225" fmla="*/ 380740 h 677646"/>
              <a:gd name="connsiteX226" fmla="*/ 510054 w 897493"/>
              <a:gd name="connsiteY226" fmla="*/ 379289 h 677646"/>
              <a:gd name="connsiteX227" fmla="*/ 495149 w 897493"/>
              <a:gd name="connsiteY227" fmla="*/ 346871 h 677646"/>
              <a:gd name="connsiteX228" fmla="*/ 494553 w 897493"/>
              <a:gd name="connsiteY228" fmla="*/ 337083 h 677646"/>
              <a:gd name="connsiteX229" fmla="*/ 492729 w 897493"/>
              <a:gd name="connsiteY229" fmla="*/ 327444 h 677646"/>
              <a:gd name="connsiteX230" fmla="*/ 487537 w 897493"/>
              <a:gd name="connsiteY230" fmla="*/ 328076 h 677646"/>
              <a:gd name="connsiteX231" fmla="*/ 486123 w 897493"/>
              <a:gd name="connsiteY231" fmla="*/ 323536 h 677646"/>
              <a:gd name="connsiteX232" fmla="*/ 482476 w 897493"/>
              <a:gd name="connsiteY232" fmla="*/ 322308 h 677646"/>
              <a:gd name="connsiteX233" fmla="*/ 484411 w 897493"/>
              <a:gd name="connsiteY233" fmla="*/ 320130 h 677646"/>
              <a:gd name="connsiteX234" fmla="*/ 484169 w 897493"/>
              <a:gd name="connsiteY234" fmla="*/ 318195 h 677646"/>
              <a:gd name="connsiteX235" fmla="*/ 485472 w 897493"/>
              <a:gd name="connsiteY235" fmla="*/ 314919 h 677646"/>
              <a:gd name="connsiteX236" fmla="*/ 491799 w 897493"/>
              <a:gd name="connsiteY236" fmla="*/ 315199 h 677646"/>
              <a:gd name="connsiteX237" fmla="*/ 495372 w 897493"/>
              <a:gd name="connsiteY237" fmla="*/ 313933 h 677646"/>
              <a:gd name="connsiteX238" fmla="*/ 500917 w 897493"/>
              <a:gd name="connsiteY238" fmla="*/ 316371 h 677646"/>
              <a:gd name="connsiteX239" fmla="*/ 509979 w 897493"/>
              <a:gd name="connsiteY239" fmla="*/ 322028 h 677646"/>
              <a:gd name="connsiteX240" fmla="*/ 507282 w 897493"/>
              <a:gd name="connsiteY240" fmla="*/ 323480 h 677646"/>
              <a:gd name="connsiteX241" fmla="*/ 504397 w 897493"/>
              <a:gd name="connsiteY241" fmla="*/ 323834 h 677646"/>
              <a:gd name="connsiteX242" fmla="*/ 507858 w 897493"/>
              <a:gd name="connsiteY242" fmla="*/ 352882 h 677646"/>
              <a:gd name="connsiteX243" fmla="*/ 536498 w 897493"/>
              <a:gd name="connsiteY243" fmla="*/ 298898 h 677646"/>
              <a:gd name="connsiteX244" fmla="*/ 525034 w 897493"/>
              <a:gd name="connsiteY244" fmla="*/ 302750 h 677646"/>
              <a:gd name="connsiteX245" fmla="*/ 512250 w 897493"/>
              <a:gd name="connsiteY245" fmla="*/ 292105 h 677646"/>
              <a:gd name="connsiteX246" fmla="*/ 508603 w 897493"/>
              <a:gd name="connsiteY246" fmla="*/ 291733 h 677646"/>
              <a:gd name="connsiteX247" fmla="*/ 508752 w 897493"/>
              <a:gd name="connsiteY247" fmla="*/ 290207 h 677646"/>
              <a:gd name="connsiteX248" fmla="*/ 513999 w 897493"/>
              <a:gd name="connsiteY248" fmla="*/ 290746 h 677646"/>
              <a:gd name="connsiteX249" fmla="*/ 543624 w 897493"/>
              <a:gd name="connsiteY249" fmla="*/ 283359 h 677646"/>
              <a:gd name="connsiteX250" fmla="*/ 543624 w 897493"/>
              <a:gd name="connsiteY250" fmla="*/ 275153 h 677646"/>
              <a:gd name="connsiteX251" fmla="*/ 549394 w 897493"/>
              <a:gd name="connsiteY251" fmla="*/ 275153 h 677646"/>
              <a:gd name="connsiteX252" fmla="*/ 549394 w 897493"/>
              <a:gd name="connsiteY252" fmla="*/ 272659 h 677646"/>
              <a:gd name="connsiteX253" fmla="*/ 533129 w 897493"/>
              <a:gd name="connsiteY253" fmla="*/ 269607 h 677646"/>
              <a:gd name="connsiteX254" fmla="*/ 512920 w 897493"/>
              <a:gd name="connsiteY254" fmla="*/ 269197 h 677646"/>
              <a:gd name="connsiteX255" fmla="*/ 523974 w 897493"/>
              <a:gd name="connsiteY255" fmla="*/ 263726 h 677646"/>
              <a:gd name="connsiteX256" fmla="*/ 549394 w 897493"/>
              <a:gd name="connsiteY256" fmla="*/ 261828 h 677646"/>
              <a:gd name="connsiteX257" fmla="*/ 454468 w 897493"/>
              <a:gd name="connsiteY257" fmla="*/ 184341 h 677646"/>
              <a:gd name="connsiteX258" fmla="*/ 450765 w 897493"/>
              <a:gd name="connsiteY258" fmla="*/ 185234 h 677646"/>
              <a:gd name="connsiteX259" fmla="*/ 451230 w 897493"/>
              <a:gd name="connsiteY259" fmla="*/ 239646 h 677646"/>
              <a:gd name="connsiteX260" fmla="*/ 453910 w 897493"/>
              <a:gd name="connsiteY260" fmla="*/ 241228 h 677646"/>
              <a:gd name="connsiteX261" fmla="*/ 458842 w 897493"/>
              <a:gd name="connsiteY261" fmla="*/ 239274 h 677646"/>
              <a:gd name="connsiteX262" fmla="*/ 462842 w 897493"/>
              <a:gd name="connsiteY262" fmla="*/ 240484 h 677646"/>
              <a:gd name="connsiteX263" fmla="*/ 465634 w 897493"/>
              <a:gd name="connsiteY263" fmla="*/ 238381 h 677646"/>
              <a:gd name="connsiteX264" fmla="*/ 442671 w 897493"/>
              <a:gd name="connsiteY264" fmla="*/ 183913 h 677646"/>
              <a:gd name="connsiteX265" fmla="*/ 431691 w 897493"/>
              <a:gd name="connsiteY265" fmla="*/ 237600 h 677646"/>
              <a:gd name="connsiteX266" fmla="*/ 434892 w 897493"/>
              <a:gd name="connsiteY266" fmla="*/ 239777 h 677646"/>
              <a:gd name="connsiteX267" fmla="*/ 438930 w 897493"/>
              <a:gd name="connsiteY267" fmla="*/ 238549 h 677646"/>
              <a:gd name="connsiteX268" fmla="*/ 444308 w 897493"/>
              <a:gd name="connsiteY268" fmla="*/ 240986 h 677646"/>
              <a:gd name="connsiteX269" fmla="*/ 446727 w 897493"/>
              <a:gd name="connsiteY269" fmla="*/ 239646 h 677646"/>
              <a:gd name="connsiteX270" fmla="*/ 446727 w 897493"/>
              <a:gd name="connsiteY270" fmla="*/ 185252 h 677646"/>
              <a:gd name="connsiteX271" fmla="*/ 442671 w 897493"/>
              <a:gd name="connsiteY271" fmla="*/ 183913 h 677646"/>
              <a:gd name="connsiteX272" fmla="*/ 458320 w 897493"/>
              <a:gd name="connsiteY272" fmla="*/ 182033 h 677646"/>
              <a:gd name="connsiteX273" fmla="*/ 455511 w 897493"/>
              <a:gd name="connsiteY273" fmla="*/ 183894 h 677646"/>
              <a:gd name="connsiteX274" fmla="*/ 466694 w 897493"/>
              <a:gd name="connsiteY274" fmla="*/ 238046 h 677646"/>
              <a:gd name="connsiteX275" fmla="*/ 468406 w 897493"/>
              <a:gd name="connsiteY275" fmla="*/ 237823 h 677646"/>
              <a:gd name="connsiteX276" fmla="*/ 471868 w 897493"/>
              <a:gd name="connsiteY276" fmla="*/ 238716 h 677646"/>
              <a:gd name="connsiteX277" fmla="*/ 476892 w 897493"/>
              <a:gd name="connsiteY277" fmla="*/ 235887 h 677646"/>
              <a:gd name="connsiteX278" fmla="*/ 438874 w 897493"/>
              <a:gd name="connsiteY278" fmla="*/ 181307 h 677646"/>
              <a:gd name="connsiteX279" fmla="*/ 420210 w 897493"/>
              <a:gd name="connsiteY279" fmla="*/ 235422 h 677646"/>
              <a:gd name="connsiteX280" fmla="*/ 425643 w 897493"/>
              <a:gd name="connsiteY280" fmla="*/ 238269 h 677646"/>
              <a:gd name="connsiteX281" fmla="*/ 429420 w 897493"/>
              <a:gd name="connsiteY281" fmla="*/ 237208 h 677646"/>
              <a:gd name="connsiteX282" fmla="*/ 430612 w 897493"/>
              <a:gd name="connsiteY282" fmla="*/ 237320 h 677646"/>
              <a:gd name="connsiteX283" fmla="*/ 441628 w 897493"/>
              <a:gd name="connsiteY283" fmla="*/ 183392 h 677646"/>
              <a:gd name="connsiteX284" fmla="*/ 438874 w 897493"/>
              <a:gd name="connsiteY284" fmla="*/ 181307 h 677646"/>
              <a:gd name="connsiteX285" fmla="*/ 460702 w 897493"/>
              <a:gd name="connsiteY285" fmla="*/ 179167 h 677646"/>
              <a:gd name="connsiteX286" fmla="*/ 459214 w 897493"/>
              <a:gd name="connsiteY286" fmla="*/ 181158 h 677646"/>
              <a:gd name="connsiteX287" fmla="*/ 478065 w 897493"/>
              <a:gd name="connsiteY287" fmla="*/ 235869 h 677646"/>
              <a:gd name="connsiteX288" fmla="*/ 483666 w 897493"/>
              <a:gd name="connsiteY288" fmla="*/ 239237 h 677646"/>
              <a:gd name="connsiteX289" fmla="*/ 489602 w 897493"/>
              <a:gd name="connsiteY289" fmla="*/ 235124 h 677646"/>
              <a:gd name="connsiteX290" fmla="*/ 464722 w 897493"/>
              <a:gd name="connsiteY290" fmla="*/ 185196 h 677646"/>
              <a:gd name="connsiteX291" fmla="*/ 460702 w 897493"/>
              <a:gd name="connsiteY291" fmla="*/ 179167 h 677646"/>
              <a:gd name="connsiteX292" fmla="*/ 436492 w 897493"/>
              <a:gd name="connsiteY292" fmla="*/ 177102 h 677646"/>
              <a:gd name="connsiteX293" fmla="*/ 406160 w 897493"/>
              <a:gd name="connsiteY293" fmla="*/ 234269 h 677646"/>
              <a:gd name="connsiteX294" fmla="*/ 413138 w 897493"/>
              <a:gd name="connsiteY294" fmla="*/ 241079 h 677646"/>
              <a:gd name="connsiteX295" fmla="*/ 419000 w 897493"/>
              <a:gd name="connsiteY295" fmla="*/ 235478 h 677646"/>
              <a:gd name="connsiteX296" fmla="*/ 438018 w 897493"/>
              <a:gd name="connsiteY296" fmla="*/ 180321 h 677646"/>
              <a:gd name="connsiteX297" fmla="*/ 436492 w 897493"/>
              <a:gd name="connsiteY297" fmla="*/ 177102 h 677646"/>
              <a:gd name="connsiteX298" fmla="*/ 447062 w 897493"/>
              <a:gd name="connsiteY298" fmla="*/ 137818 h 677646"/>
              <a:gd name="connsiteX299" fmla="*/ 450189 w 897493"/>
              <a:gd name="connsiteY299" fmla="*/ 137818 h 677646"/>
              <a:gd name="connsiteX300" fmla="*/ 450189 w 897493"/>
              <a:gd name="connsiteY300" fmla="*/ 155329 h 677646"/>
              <a:gd name="connsiteX301" fmla="*/ 456627 w 897493"/>
              <a:gd name="connsiteY301" fmla="*/ 155329 h 677646"/>
              <a:gd name="connsiteX302" fmla="*/ 456627 w 897493"/>
              <a:gd name="connsiteY302" fmla="*/ 163536 h 677646"/>
              <a:gd name="connsiteX303" fmla="*/ 484336 w 897493"/>
              <a:gd name="connsiteY303" fmla="*/ 178349 h 677646"/>
              <a:gd name="connsiteX304" fmla="*/ 484336 w 897493"/>
              <a:gd name="connsiteY304" fmla="*/ 178404 h 677646"/>
              <a:gd name="connsiteX305" fmla="*/ 489584 w 897493"/>
              <a:gd name="connsiteY305" fmla="*/ 178944 h 677646"/>
              <a:gd name="connsiteX306" fmla="*/ 489435 w 897493"/>
              <a:gd name="connsiteY306" fmla="*/ 180470 h 677646"/>
              <a:gd name="connsiteX307" fmla="*/ 484373 w 897493"/>
              <a:gd name="connsiteY307" fmla="*/ 179949 h 677646"/>
              <a:gd name="connsiteX308" fmla="*/ 472370 w 897493"/>
              <a:gd name="connsiteY308" fmla="*/ 187150 h 677646"/>
              <a:gd name="connsiteX309" fmla="*/ 466434 w 897493"/>
              <a:gd name="connsiteY309" fmla="*/ 186127 h 677646"/>
              <a:gd name="connsiteX310" fmla="*/ 490384 w 897493"/>
              <a:gd name="connsiteY310" fmla="*/ 234194 h 677646"/>
              <a:gd name="connsiteX311" fmla="*/ 495669 w 897493"/>
              <a:gd name="connsiteY311" fmla="*/ 204029 h 677646"/>
              <a:gd name="connsiteX312" fmla="*/ 492133 w 897493"/>
              <a:gd name="connsiteY312" fmla="*/ 203694 h 677646"/>
              <a:gd name="connsiteX313" fmla="*/ 489974 w 897493"/>
              <a:gd name="connsiteY313" fmla="*/ 202614 h 677646"/>
              <a:gd name="connsiteX314" fmla="*/ 499260 w 897493"/>
              <a:gd name="connsiteY314" fmla="*/ 196045 h 677646"/>
              <a:gd name="connsiteX315" fmla="*/ 504695 w 897493"/>
              <a:gd name="connsiteY315" fmla="*/ 193701 h 677646"/>
              <a:gd name="connsiteX316" fmla="*/ 507690 w 897493"/>
              <a:gd name="connsiteY316" fmla="*/ 194743 h 677646"/>
              <a:gd name="connsiteX317" fmla="*/ 511579 w 897493"/>
              <a:gd name="connsiteY317" fmla="*/ 194278 h 677646"/>
              <a:gd name="connsiteX318" fmla="*/ 515841 w 897493"/>
              <a:gd name="connsiteY318" fmla="*/ 195022 h 677646"/>
              <a:gd name="connsiteX319" fmla="*/ 515302 w 897493"/>
              <a:gd name="connsiteY319" fmla="*/ 197925 h 677646"/>
              <a:gd name="connsiteX320" fmla="*/ 516380 w 897493"/>
              <a:gd name="connsiteY320" fmla="*/ 200065 h 677646"/>
              <a:gd name="connsiteX321" fmla="*/ 516883 w 897493"/>
              <a:gd name="connsiteY321" fmla="*/ 200382 h 677646"/>
              <a:gd name="connsiteX322" fmla="*/ 515953 w 897493"/>
              <a:gd name="connsiteY322" fmla="*/ 202875 h 677646"/>
              <a:gd name="connsiteX323" fmla="*/ 515785 w 897493"/>
              <a:gd name="connsiteY323" fmla="*/ 202893 h 677646"/>
              <a:gd name="connsiteX324" fmla="*/ 513813 w 897493"/>
              <a:gd name="connsiteY324" fmla="*/ 202893 h 677646"/>
              <a:gd name="connsiteX325" fmla="*/ 512622 w 897493"/>
              <a:gd name="connsiteY325" fmla="*/ 207527 h 677646"/>
              <a:gd name="connsiteX326" fmla="*/ 505811 w 897493"/>
              <a:gd name="connsiteY326" fmla="*/ 209127 h 677646"/>
              <a:gd name="connsiteX327" fmla="*/ 504192 w 897493"/>
              <a:gd name="connsiteY327" fmla="*/ 244094 h 677646"/>
              <a:gd name="connsiteX328" fmla="*/ 481470 w 897493"/>
              <a:gd name="connsiteY328" fmla="*/ 264731 h 677646"/>
              <a:gd name="connsiteX329" fmla="*/ 487648 w 897493"/>
              <a:gd name="connsiteY329" fmla="*/ 267541 h 677646"/>
              <a:gd name="connsiteX330" fmla="*/ 487425 w 897493"/>
              <a:gd name="connsiteY330" fmla="*/ 276976 h 677646"/>
              <a:gd name="connsiteX331" fmla="*/ 479256 w 897493"/>
              <a:gd name="connsiteY331" fmla="*/ 278056 h 677646"/>
              <a:gd name="connsiteX332" fmla="*/ 466210 w 897493"/>
              <a:gd name="connsiteY332" fmla="*/ 275413 h 677646"/>
              <a:gd name="connsiteX333" fmla="*/ 464554 w 897493"/>
              <a:gd name="connsiteY333" fmla="*/ 277870 h 677646"/>
              <a:gd name="connsiteX334" fmla="*/ 458990 w 897493"/>
              <a:gd name="connsiteY334" fmla="*/ 279358 h 677646"/>
              <a:gd name="connsiteX335" fmla="*/ 441982 w 897493"/>
              <a:gd name="connsiteY335" fmla="*/ 275916 h 677646"/>
              <a:gd name="connsiteX336" fmla="*/ 441386 w 897493"/>
              <a:gd name="connsiteY336" fmla="*/ 277088 h 677646"/>
              <a:gd name="connsiteX337" fmla="*/ 435971 w 897493"/>
              <a:gd name="connsiteY337" fmla="*/ 279265 h 677646"/>
              <a:gd name="connsiteX338" fmla="*/ 409081 w 897493"/>
              <a:gd name="connsiteY338" fmla="*/ 273273 h 677646"/>
              <a:gd name="connsiteX339" fmla="*/ 405508 w 897493"/>
              <a:gd name="connsiteY339" fmla="*/ 266071 h 677646"/>
              <a:gd name="connsiteX340" fmla="*/ 409733 w 897493"/>
              <a:gd name="connsiteY340" fmla="*/ 260972 h 677646"/>
              <a:gd name="connsiteX341" fmla="*/ 407704 w 897493"/>
              <a:gd name="connsiteY341" fmla="*/ 259521 h 677646"/>
              <a:gd name="connsiteX342" fmla="*/ 392817 w 897493"/>
              <a:gd name="connsiteY342" fmla="*/ 227104 h 677646"/>
              <a:gd name="connsiteX343" fmla="*/ 392221 w 897493"/>
              <a:gd name="connsiteY343" fmla="*/ 217297 h 677646"/>
              <a:gd name="connsiteX344" fmla="*/ 390398 w 897493"/>
              <a:gd name="connsiteY344" fmla="*/ 207658 h 677646"/>
              <a:gd name="connsiteX345" fmla="*/ 385206 w 897493"/>
              <a:gd name="connsiteY345" fmla="*/ 208290 h 677646"/>
              <a:gd name="connsiteX346" fmla="*/ 383792 w 897493"/>
              <a:gd name="connsiteY346" fmla="*/ 203731 h 677646"/>
              <a:gd name="connsiteX347" fmla="*/ 380144 w 897493"/>
              <a:gd name="connsiteY347" fmla="*/ 202503 h 677646"/>
              <a:gd name="connsiteX348" fmla="*/ 382079 w 897493"/>
              <a:gd name="connsiteY348" fmla="*/ 200326 h 677646"/>
              <a:gd name="connsiteX349" fmla="*/ 381856 w 897493"/>
              <a:gd name="connsiteY349" fmla="*/ 198390 h 677646"/>
              <a:gd name="connsiteX350" fmla="*/ 383140 w 897493"/>
              <a:gd name="connsiteY350" fmla="*/ 195133 h 677646"/>
              <a:gd name="connsiteX351" fmla="*/ 389467 w 897493"/>
              <a:gd name="connsiteY351" fmla="*/ 195394 h 677646"/>
              <a:gd name="connsiteX352" fmla="*/ 393059 w 897493"/>
              <a:gd name="connsiteY352" fmla="*/ 194147 h 677646"/>
              <a:gd name="connsiteX353" fmla="*/ 398586 w 897493"/>
              <a:gd name="connsiteY353" fmla="*/ 196566 h 677646"/>
              <a:gd name="connsiteX354" fmla="*/ 407667 w 897493"/>
              <a:gd name="connsiteY354" fmla="*/ 202224 h 677646"/>
              <a:gd name="connsiteX355" fmla="*/ 404950 w 897493"/>
              <a:gd name="connsiteY355" fmla="*/ 203657 h 677646"/>
              <a:gd name="connsiteX356" fmla="*/ 402065 w 897493"/>
              <a:gd name="connsiteY356" fmla="*/ 204029 h 677646"/>
              <a:gd name="connsiteX357" fmla="*/ 405527 w 897493"/>
              <a:gd name="connsiteY357" fmla="*/ 233078 h 677646"/>
              <a:gd name="connsiteX358" fmla="*/ 434166 w 897493"/>
              <a:gd name="connsiteY358" fmla="*/ 179093 h 677646"/>
              <a:gd name="connsiteX359" fmla="*/ 422703 w 897493"/>
              <a:gd name="connsiteY359" fmla="*/ 182945 h 677646"/>
              <a:gd name="connsiteX360" fmla="*/ 409919 w 897493"/>
              <a:gd name="connsiteY360" fmla="*/ 172301 h 677646"/>
              <a:gd name="connsiteX361" fmla="*/ 406252 w 897493"/>
              <a:gd name="connsiteY361" fmla="*/ 171910 h 677646"/>
              <a:gd name="connsiteX362" fmla="*/ 406420 w 897493"/>
              <a:gd name="connsiteY362" fmla="*/ 170383 h 677646"/>
              <a:gd name="connsiteX363" fmla="*/ 411668 w 897493"/>
              <a:gd name="connsiteY363" fmla="*/ 170923 h 677646"/>
              <a:gd name="connsiteX364" fmla="*/ 441293 w 897493"/>
              <a:gd name="connsiteY364" fmla="*/ 163536 h 677646"/>
              <a:gd name="connsiteX365" fmla="*/ 441293 w 897493"/>
              <a:gd name="connsiteY365" fmla="*/ 155329 h 677646"/>
              <a:gd name="connsiteX366" fmla="*/ 447062 w 897493"/>
              <a:gd name="connsiteY366" fmla="*/ 155329 h 677646"/>
              <a:gd name="connsiteX367" fmla="*/ 447062 w 897493"/>
              <a:gd name="connsiteY367" fmla="*/ 152835 h 677646"/>
              <a:gd name="connsiteX368" fmla="*/ 430817 w 897493"/>
              <a:gd name="connsiteY368" fmla="*/ 149784 h 677646"/>
              <a:gd name="connsiteX369" fmla="*/ 410607 w 897493"/>
              <a:gd name="connsiteY369" fmla="*/ 149355 h 677646"/>
              <a:gd name="connsiteX370" fmla="*/ 421643 w 897493"/>
              <a:gd name="connsiteY370" fmla="*/ 143903 h 677646"/>
              <a:gd name="connsiteX371" fmla="*/ 447062 w 897493"/>
              <a:gd name="connsiteY371" fmla="*/ 142005 h 677646"/>
              <a:gd name="connsiteX372" fmla="*/ 418758 w 897493"/>
              <a:gd name="connsiteY372" fmla="*/ 85397 h 677646"/>
              <a:gd name="connsiteX373" fmla="*/ 418796 w 897493"/>
              <a:gd name="connsiteY373" fmla="*/ 85452 h 677646"/>
              <a:gd name="connsiteX374" fmla="*/ 418749 w 897493"/>
              <a:gd name="connsiteY374" fmla="*/ 85423 h 677646"/>
              <a:gd name="connsiteX375" fmla="*/ 356362 w 897493"/>
              <a:gd name="connsiteY375" fmla="*/ 69430 h 677646"/>
              <a:gd name="connsiteX376" fmla="*/ 352678 w 897493"/>
              <a:gd name="connsiteY376" fmla="*/ 70323 h 677646"/>
              <a:gd name="connsiteX377" fmla="*/ 353143 w 897493"/>
              <a:gd name="connsiteY377" fmla="*/ 124736 h 677646"/>
              <a:gd name="connsiteX378" fmla="*/ 355823 w 897493"/>
              <a:gd name="connsiteY378" fmla="*/ 126299 h 677646"/>
              <a:gd name="connsiteX379" fmla="*/ 360754 w 897493"/>
              <a:gd name="connsiteY379" fmla="*/ 124345 h 677646"/>
              <a:gd name="connsiteX380" fmla="*/ 364755 w 897493"/>
              <a:gd name="connsiteY380" fmla="*/ 125555 h 677646"/>
              <a:gd name="connsiteX381" fmla="*/ 364736 w 897493"/>
              <a:gd name="connsiteY381" fmla="*/ 125574 h 677646"/>
              <a:gd name="connsiteX382" fmla="*/ 367528 w 897493"/>
              <a:gd name="connsiteY382" fmla="*/ 123470 h 677646"/>
              <a:gd name="connsiteX383" fmla="*/ 344583 w 897493"/>
              <a:gd name="connsiteY383" fmla="*/ 69002 h 677646"/>
              <a:gd name="connsiteX384" fmla="*/ 333604 w 897493"/>
              <a:gd name="connsiteY384" fmla="*/ 122689 h 677646"/>
              <a:gd name="connsiteX385" fmla="*/ 336823 w 897493"/>
              <a:gd name="connsiteY385" fmla="*/ 124866 h 677646"/>
              <a:gd name="connsiteX386" fmla="*/ 340842 w 897493"/>
              <a:gd name="connsiteY386" fmla="*/ 123638 h 677646"/>
              <a:gd name="connsiteX387" fmla="*/ 346221 w 897493"/>
              <a:gd name="connsiteY387" fmla="*/ 126076 h 677646"/>
              <a:gd name="connsiteX388" fmla="*/ 348640 w 897493"/>
              <a:gd name="connsiteY388" fmla="*/ 124736 h 677646"/>
              <a:gd name="connsiteX389" fmla="*/ 348640 w 897493"/>
              <a:gd name="connsiteY389" fmla="*/ 70342 h 677646"/>
              <a:gd name="connsiteX390" fmla="*/ 344583 w 897493"/>
              <a:gd name="connsiteY390" fmla="*/ 69002 h 677646"/>
              <a:gd name="connsiteX391" fmla="*/ 360214 w 897493"/>
              <a:gd name="connsiteY391" fmla="*/ 67104 h 677646"/>
              <a:gd name="connsiteX392" fmla="*/ 357405 w 897493"/>
              <a:gd name="connsiteY392" fmla="*/ 68965 h 677646"/>
              <a:gd name="connsiteX393" fmla="*/ 368607 w 897493"/>
              <a:gd name="connsiteY393" fmla="*/ 123117 h 677646"/>
              <a:gd name="connsiteX394" fmla="*/ 370319 w 897493"/>
              <a:gd name="connsiteY394" fmla="*/ 122894 h 677646"/>
              <a:gd name="connsiteX395" fmla="*/ 373767 w 897493"/>
              <a:gd name="connsiteY395" fmla="*/ 123783 h 677646"/>
              <a:gd name="connsiteX396" fmla="*/ 373762 w 897493"/>
              <a:gd name="connsiteY396" fmla="*/ 123787 h 677646"/>
              <a:gd name="connsiteX397" fmla="*/ 373780 w 897493"/>
              <a:gd name="connsiteY397" fmla="*/ 123787 h 677646"/>
              <a:gd name="connsiteX398" fmla="*/ 373767 w 897493"/>
              <a:gd name="connsiteY398" fmla="*/ 123783 h 677646"/>
              <a:gd name="connsiteX399" fmla="*/ 378786 w 897493"/>
              <a:gd name="connsiteY399" fmla="*/ 120958 h 677646"/>
              <a:gd name="connsiteX400" fmla="*/ 340786 w 897493"/>
              <a:gd name="connsiteY400" fmla="*/ 66359 h 677646"/>
              <a:gd name="connsiteX401" fmla="*/ 322122 w 897493"/>
              <a:gd name="connsiteY401" fmla="*/ 120493 h 677646"/>
              <a:gd name="connsiteX402" fmla="*/ 327556 w 897493"/>
              <a:gd name="connsiteY402" fmla="*/ 123340 h 677646"/>
              <a:gd name="connsiteX403" fmla="*/ 331333 w 897493"/>
              <a:gd name="connsiteY403" fmla="*/ 122298 h 677646"/>
              <a:gd name="connsiteX404" fmla="*/ 331333 w 897493"/>
              <a:gd name="connsiteY404" fmla="*/ 122279 h 677646"/>
              <a:gd name="connsiteX405" fmla="*/ 332524 w 897493"/>
              <a:gd name="connsiteY405" fmla="*/ 122391 h 677646"/>
              <a:gd name="connsiteX406" fmla="*/ 343559 w 897493"/>
              <a:gd name="connsiteY406" fmla="*/ 68444 h 677646"/>
              <a:gd name="connsiteX407" fmla="*/ 340786 w 897493"/>
              <a:gd name="connsiteY407" fmla="*/ 66359 h 677646"/>
              <a:gd name="connsiteX408" fmla="*/ 362615 w 897493"/>
              <a:gd name="connsiteY408" fmla="*/ 64238 h 677646"/>
              <a:gd name="connsiteX409" fmla="*/ 361126 w 897493"/>
              <a:gd name="connsiteY409" fmla="*/ 66229 h 677646"/>
              <a:gd name="connsiteX410" fmla="*/ 379977 w 897493"/>
              <a:gd name="connsiteY410" fmla="*/ 120940 h 677646"/>
              <a:gd name="connsiteX411" fmla="*/ 385578 w 897493"/>
              <a:gd name="connsiteY411" fmla="*/ 124308 h 677646"/>
              <a:gd name="connsiteX412" fmla="*/ 385578 w 897493"/>
              <a:gd name="connsiteY412" fmla="*/ 124289 h 677646"/>
              <a:gd name="connsiteX413" fmla="*/ 391515 w 897493"/>
              <a:gd name="connsiteY413" fmla="*/ 120177 h 677646"/>
              <a:gd name="connsiteX414" fmla="*/ 366634 w 897493"/>
              <a:gd name="connsiteY414" fmla="*/ 70249 h 677646"/>
              <a:gd name="connsiteX415" fmla="*/ 362615 w 897493"/>
              <a:gd name="connsiteY415" fmla="*/ 64238 h 677646"/>
              <a:gd name="connsiteX416" fmla="*/ 338405 w 897493"/>
              <a:gd name="connsiteY416" fmla="*/ 62191 h 677646"/>
              <a:gd name="connsiteX417" fmla="*/ 308072 w 897493"/>
              <a:gd name="connsiteY417" fmla="*/ 119358 h 677646"/>
              <a:gd name="connsiteX418" fmla="*/ 315051 w 897493"/>
              <a:gd name="connsiteY418" fmla="*/ 126150 h 677646"/>
              <a:gd name="connsiteX419" fmla="*/ 320931 w 897493"/>
              <a:gd name="connsiteY419" fmla="*/ 120567 h 677646"/>
              <a:gd name="connsiteX420" fmla="*/ 339949 w 897493"/>
              <a:gd name="connsiteY420" fmla="*/ 65410 h 677646"/>
              <a:gd name="connsiteX421" fmla="*/ 338405 w 897493"/>
              <a:gd name="connsiteY421" fmla="*/ 62191 h 677646"/>
              <a:gd name="connsiteX422" fmla="*/ 348938 w 897493"/>
              <a:gd name="connsiteY422" fmla="*/ 22870 h 677646"/>
              <a:gd name="connsiteX423" fmla="*/ 352064 w 897493"/>
              <a:gd name="connsiteY423" fmla="*/ 22870 h 677646"/>
              <a:gd name="connsiteX424" fmla="*/ 352064 w 897493"/>
              <a:gd name="connsiteY424" fmla="*/ 40437 h 677646"/>
              <a:gd name="connsiteX425" fmla="*/ 358502 w 897493"/>
              <a:gd name="connsiteY425" fmla="*/ 40437 h 677646"/>
              <a:gd name="connsiteX426" fmla="*/ 358502 w 897493"/>
              <a:gd name="connsiteY426" fmla="*/ 48625 h 677646"/>
              <a:gd name="connsiteX427" fmla="*/ 386211 w 897493"/>
              <a:gd name="connsiteY427" fmla="*/ 63456 h 677646"/>
              <a:gd name="connsiteX428" fmla="*/ 386211 w 897493"/>
              <a:gd name="connsiteY428" fmla="*/ 63494 h 677646"/>
              <a:gd name="connsiteX429" fmla="*/ 391459 w 897493"/>
              <a:gd name="connsiteY429" fmla="*/ 64033 h 677646"/>
              <a:gd name="connsiteX430" fmla="*/ 391310 w 897493"/>
              <a:gd name="connsiteY430" fmla="*/ 65560 h 677646"/>
              <a:gd name="connsiteX431" fmla="*/ 386267 w 897493"/>
              <a:gd name="connsiteY431" fmla="*/ 65038 h 677646"/>
              <a:gd name="connsiteX432" fmla="*/ 374264 w 897493"/>
              <a:gd name="connsiteY432" fmla="*/ 72240 h 677646"/>
              <a:gd name="connsiteX433" fmla="*/ 368328 w 897493"/>
              <a:gd name="connsiteY433" fmla="*/ 71216 h 677646"/>
              <a:gd name="connsiteX434" fmla="*/ 392278 w 897493"/>
              <a:gd name="connsiteY434" fmla="*/ 119284 h 677646"/>
              <a:gd name="connsiteX435" fmla="*/ 397563 w 897493"/>
              <a:gd name="connsiteY435" fmla="*/ 89099 h 677646"/>
              <a:gd name="connsiteX436" fmla="*/ 394027 w 897493"/>
              <a:gd name="connsiteY436" fmla="*/ 88784 h 677646"/>
              <a:gd name="connsiteX437" fmla="*/ 391887 w 897493"/>
              <a:gd name="connsiteY437" fmla="*/ 87704 h 677646"/>
              <a:gd name="connsiteX438" fmla="*/ 401173 w 897493"/>
              <a:gd name="connsiteY438" fmla="*/ 81135 h 677646"/>
              <a:gd name="connsiteX439" fmla="*/ 406606 w 897493"/>
              <a:gd name="connsiteY439" fmla="*/ 78790 h 677646"/>
              <a:gd name="connsiteX440" fmla="*/ 409603 w 897493"/>
              <a:gd name="connsiteY440" fmla="*/ 79814 h 677646"/>
              <a:gd name="connsiteX441" fmla="*/ 413492 w 897493"/>
              <a:gd name="connsiteY441" fmla="*/ 79349 h 677646"/>
              <a:gd name="connsiteX442" fmla="*/ 417753 w 897493"/>
              <a:gd name="connsiteY442" fmla="*/ 80093 h 677646"/>
              <a:gd name="connsiteX443" fmla="*/ 417214 w 897493"/>
              <a:gd name="connsiteY443" fmla="*/ 82996 h 677646"/>
              <a:gd name="connsiteX444" fmla="*/ 418293 w 897493"/>
              <a:gd name="connsiteY444" fmla="*/ 85136 h 677646"/>
              <a:gd name="connsiteX445" fmla="*/ 418749 w 897493"/>
              <a:gd name="connsiteY445" fmla="*/ 85423 h 677646"/>
              <a:gd name="connsiteX446" fmla="*/ 417846 w 897493"/>
              <a:gd name="connsiteY446" fmla="*/ 87890 h 677646"/>
              <a:gd name="connsiteX447" fmla="*/ 417679 w 897493"/>
              <a:gd name="connsiteY447" fmla="*/ 87909 h 677646"/>
              <a:gd name="connsiteX448" fmla="*/ 415707 w 897493"/>
              <a:gd name="connsiteY448" fmla="*/ 87909 h 677646"/>
              <a:gd name="connsiteX449" fmla="*/ 414497 w 897493"/>
              <a:gd name="connsiteY449" fmla="*/ 92542 h 677646"/>
              <a:gd name="connsiteX450" fmla="*/ 407686 w 897493"/>
              <a:gd name="connsiteY450" fmla="*/ 94143 h 677646"/>
              <a:gd name="connsiteX451" fmla="*/ 406067 w 897493"/>
              <a:gd name="connsiteY451" fmla="*/ 129109 h 677646"/>
              <a:gd name="connsiteX452" fmla="*/ 383345 w 897493"/>
              <a:gd name="connsiteY452" fmla="*/ 149747 h 677646"/>
              <a:gd name="connsiteX453" fmla="*/ 389524 w 897493"/>
              <a:gd name="connsiteY453" fmla="*/ 152538 h 677646"/>
              <a:gd name="connsiteX454" fmla="*/ 389300 w 897493"/>
              <a:gd name="connsiteY454" fmla="*/ 161991 h 677646"/>
              <a:gd name="connsiteX455" fmla="*/ 381131 w 897493"/>
              <a:gd name="connsiteY455" fmla="*/ 163071 h 677646"/>
              <a:gd name="connsiteX456" fmla="*/ 368104 w 897493"/>
              <a:gd name="connsiteY456" fmla="*/ 160428 h 677646"/>
              <a:gd name="connsiteX457" fmla="*/ 366448 w 897493"/>
              <a:gd name="connsiteY457" fmla="*/ 162885 h 677646"/>
              <a:gd name="connsiteX458" fmla="*/ 360884 w 897493"/>
              <a:gd name="connsiteY458" fmla="*/ 164391 h 677646"/>
              <a:gd name="connsiteX459" fmla="*/ 343875 w 897493"/>
              <a:gd name="connsiteY459" fmla="*/ 160931 h 677646"/>
              <a:gd name="connsiteX460" fmla="*/ 343299 w 897493"/>
              <a:gd name="connsiteY460" fmla="*/ 162103 h 677646"/>
              <a:gd name="connsiteX461" fmla="*/ 337865 w 897493"/>
              <a:gd name="connsiteY461" fmla="*/ 164280 h 677646"/>
              <a:gd name="connsiteX462" fmla="*/ 310975 w 897493"/>
              <a:gd name="connsiteY462" fmla="*/ 158270 h 677646"/>
              <a:gd name="connsiteX463" fmla="*/ 307402 w 897493"/>
              <a:gd name="connsiteY463" fmla="*/ 151067 h 677646"/>
              <a:gd name="connsiteX464" fmla="*/ 311608 w 897493"/>
              <a:gd name="connsiteY464" fmla="*/ 145969 h 677646"/>
              <a:gd name="connsiteX465" fmla="*/ 309598 w 897493"/>
              <a:gd name="connsiteY465" fmla="*/ 144518 h 677646"/>
              <a:gd name="connsiteX466" fmla="*/ 294692 w 897493"/>
              <a:gd name="connsiteY466" fmla="*/ 112100 h 677646"/>
              <a:gd name="connsiteX467" fmla="*/ 294097 w 897493"/>
              <a:gd name="connsiteY467" fmla="*/ 102312 h 677646"/>
              <a:gd name="connsiteX468" fmla="*/ 292273 w 897493"/>
              <a:gd name="connsiteY468" fmla="*/ 92673 h 677646"/>
              <a:gd name="connsiteX469" fmla="*/ 287081 w 897493"/>
              <a:gd name="connsiteY469" fmla="*/ 93305 h 677646"/>
              <a:gd name="connsiteX470" fmla="*/ 285667 w 897493"/>
              <a:gd name="connsiteY470" fmla="*/ 88765 h 677646"/>
              <a:gd name="connsiteX471" fmla="*/ 282019 w 897493"/>
              <a:gd name="connsiteY471" fmla="*/ 87537 h 677646"/>
              <a:gd name="connsiteX472" fmla="*/ 283955 w 897493"/>
              <a:gd name="connsiteY472" fmla="*/ 85359 h 677646"/>
              <a:gd name="connsiteX473" fmla="*/ 283713 w 897493"/>
              <a:gd name="connsiteY473" fmla="*/ 83424 h 677646"/>
              <a:gd name="connsiteX474" fmla="*/ 285016 w 897493"/>
              <a:gd name="connsiteY474" fmla="*/ 80149 h 677646"/>
              <a:gd name="connsiteX475" fmla="*/ 291342 w 897493"/>
              <a:gd name="connsiteY475" fmla="*/ 80428 h 677646"/>
              <a:gd name="connsiteX476" fmla="*/ 294916 w 897493"/>
              <a:gd name="connsiteY476" fmla="*/ 79162 h 677646"/>
              <a:gd name="connsiteX477" fmla="*/ 300461 w 897493"/>
              <a:gd name="connsiteY477" fmla="*/ 81600 h 677646"/>
              <a:gd name="connsiteX478" fmla="*/ 309523 w 897493"/>
              <a:gd name="connsiteY478" fmla="*/ 87257 h 677646"/>
              <a:gd name="connsiteX479" fmla="*/ 306826 w 897493"/>
              <a:gd name="connsiteY479" fmla="*/ 88709 h 677646"/>
              <a:gd name="connsiteX480" fmla="*/ 303940 w 897493"/>
              <a:gd name="connsiteY480" fmla="*/ 89063 h 677646"/>
              <a:gd name="connsiteX481" fmla="*/ 307402 w 897493"/>
              <a:gd name="connsiteY481" fmla="*/ 118111 h 677646"/>
              <a:gd name="connsiteX482" fmla="*/ 336041 w 897493"/>
              <a:gd name="connsiteY482" fmla="*/ 64127 h 677646"/>
              <a:gd name="connsiteX483" fmla="*/ 324578 w 897493"/>
              <a:gd name="connsiteY483" fmla="*/ 67979 h 677646"/>
              <a:gd name="connsiteX484" fmla="*/ 311794 w 897493"/>
              <a:gd name="connsiteY484" fmla="*/ 57334 h 677646"/>
              <a:gd name="connsiteX485" fmla="*/ 308146 w 897493"/>
              <a:gd name="connsiteY485" fmla="*/ 56962 h 677646"/>
              <a:gd name="connsiteX486" fmla="*/ 308295 w 897493"/>
              <a:gd name="connsiteY486" fmla="*/ 55436 h 677646"/>
              <a:gd name="connsiteX487" fmla="*/ 313543 w 897493"/>
              <a:gd name="connsiteY487" fmla="*/ 55976 h 677646"/>
              <a:gd name="connsiteX488" fmla="*/ 343168 w 897493"/>
              <a:gd name="connsiteY488" fmla="*/ 48588 h 677646"/>
              <a:gd name="connsiteX489" fmla="*/ 343168 w 897493"/>
              <a:gd name="connsiteY489" fmla="*/ 40382 h 677646"/>
              <a:gd name="connsiteX490" fmla="*/ 348938 w 897493"/>
              <a:gd name="connsiteY490" fmla="*/ 40382 h 677646"/>
              <a:gd name="connsiteX491" fmla="*/ 348938 w 897493"/>
              <a:gd name="connsiteY491" fmla="*/ 37888 h 677646"/>
              <a:gd name="connsiteX492" fmla="*/ 332673 w 897493"/>
              <a:gd name="connsiteY492" fmla="*/ 34836 h 677646"/>
              <a:gd name="connsiteX493" fmla="*/ 312464 w 897493"/>
              <a:gd name="connsiteY493" fmla="*/ 34426 h 677646"/>
              <a:gd name="connsiteX494" fmla="*/ 323518 w 897493"/>
              <a:gd name="connsiteY494" fmla="*/ 28956 h 677646"/>
              <a:gd name="connsiteX495" fmla="*/ 348938 w 897493"/>
              <a:gd name="connsiteY495" fmla="*/ 27058 h 677646"/>
              <a:gd name="connsiteX496" fmla="*/ 269402 w 897493"/>
              <a:gd name="connsiteY496" fmla="*/ 12096 h 677646"/>
              <a:gd name="connsiteX497" fmla="*/ 269402 w 897493"/>
              <a:gd name="connsiteY497" fmla="*/ 159181 h 677646"/>
              <a:gd name="connsiteX498" fmla="*/ 505216 w 897493"/>
              <a:gd name="connsiteY498" fmla="*/ 435711 h 677646"/>
              <a:gd name="connsiteX499" fmla="*/ 583913 w 897493"/>
              <a:gd name="connsiteY499" fmla="*/ 418796 h 677646"/>
              <a:gd name="connsiteX500" fmla="*/ 589626 w 897493"/>
              <a:gd name="connsiteY500" fmla="*/ 417567 h 677646"/>
              <a:gd name="connsiteX501" fmla="*/ 590780 w 897493"/>
              <a:gd name="connsiteY501" fmla="*/ 417325 h 677646"/>
              <a:gd name="connsiteX502" fmla="*/ 590910 w 897493"/>
              <a:gd name="connsiteY502" fmla="*/ 417269 h 677646"/>
              <a:gd name="connsiteX503" fmla="*/ 591040 w 897493"/>
              <a:gd name="connsiteY503" fmla="*/ 417269 h 677646"/>
              <a:gd name="connsiteX504" fmla="*/ 622285 w 897493"/>
              <a:gd name="connsiteY504" fmla="*/ 397972 h 677646"/>
              <a:gd name="connsiteX505" fmla="*/ 628017 w 897493"/>
              <a:gd name="connsiteY505" fmla="*/ 368142 h 677646"/>
              <a:gd name="connsiteX506" fmla="*/ 628017 w 897493"/>
              <a:gd name="connsiteY506" fmla="*/ 276102 h 677646"/>
              <a:gd name="connsiteX507" fmla="*/ 402494 w 897493"/>
              <a:gd name="connsiteY507" fmla="*/ 12096 h 677646"/>
              <a:gd name="connsiteX508" fmla="*/ 257307 w 897493"/>
              <a:gd name="connsiteY508" fmla="*/ 0 h 677646"/>
              <a:gd name="connsiteX509" fmla="*/ 640131 w 897493"/>
              <a:gd name="connsiteY509" fmla="*/ 0 h 677646"/>
              <a:gd name="connsiteX510" fmla="*/ 640131 w 897493"/>
              <a:gd name="connsiteY510" fmla="*/ 367993 h 677646"/>
              <a:gd name="connsiteX511" fmla="*/ 632855 w 897493"/>
              <a:gd name="connsiteY511" fmla="*/ 403890 h 677646"/>
              <a:gd name="connsiteX512" fmla="*/ 593329 w 897493"/>
              <a:gd name="connsiteY512" fmla="*/ 429161 h 677646"/>
              <a:gd name="connsiteX513" fmla="*/ 592176 w 897493"/>
              <a:gd name="connsiteY513" fmla="*/ 429403 h 677646"/>
              <a:gd name="connsiteX514" fmla="*/ 484653 w 897493"/>
              <a:gd name="connsiteY514" fmla="*/ 452683 h 677646"/>
              <a:gd name="connsiteX515" fmla="*/ 454822 w 897493"/>
              <a:gd name="connsiteY515" fmla="*/ 468389 h 677646"/>
              <a:gd name="connsiteX516" fmla="*/ 448942 w 897493"/>
              <a:gd name="connsiteY516" fmla="*/ 474641 h 677646"/>
              <a:gd name="connsiteX517" fmla="*/ 443490 w 897493"/>
              <a:gd name="connsiteY517" fmla="*/ 468872 h 677646"/>
              <a:gd name="connsiteX518" fmla="*/ 413287 w 897493"/>
              <a:gd name="connsiteY518" fmla="*/ 452739 h 677646"/>
              <a:gd name="connsiteX519" fmla="*/ 304685 w 897493"/>
              <a:gd name="connsiteY519" fmla="*/ 429347 h 677646"/>
              <a:gd name="connsiteX520" fmla="*/ 302005 w 897493"/>
              <a:gd name="connsiteY520" fmla="*/ 428752 h 677646"/>
              <a:gd name="connsiteX521" fmla="*/ 265402 w 897493"/>
              <a:gd name="connsiteY521" fmla="*/ 405863 h 677646"/>
              <a:gd name="connsiteX522" fmla="*/ 265420 w 897493"/>
              <a:gd name="connsiteY522" fmla="*/ 405863 h 677646"/>
              <a:gd name="connsiteX523" fmla="*/ 264118 w 897493"/>
              <a:gd name="connsiteY523" fmla="*/ 403480 h 677646"/>
              <a:gd name="connsiteX524" fmla="*/ 257307 w 897493"/>
              <a:gd name="connsiteY524" fmla="*/ 368310 h 677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</a:cxnLst>
            <a:rect l="l" t="t" r="r" b="b"/>
            <a:pathLst>
              <a:path w="897493" h="677646">
                <a:moveTo>
                  <a:pt x="849314" y="585048"/>
                </a:moveTo>
                <a:cubicBezTo>
                  <a:pt x="830594" y="585048"/>
                  <a:pt x="821178" y="600717"/>
                  <a:pt x="821178" y="622061"/>
                </a:cubicBezTo>
                <a:cubicBezTo>
                  <a:pt x="821178" y="643406"/>
                  <a:pt x="830817" y="659689"/>
                  <a:pt x="849314" y="659689"/>
                </a:cubicBezTo>
                <a:cubicBezTo>
                  <a:pt x="867197" y="659689"/>
                  <a:pt x="877116" y="644318"/>
                  <a:pt x="877116" y="622061"/>
                </a:cubicBezTo>
                <a:cubicBezTo>
                  <a:pt x="877116" y="599805"/>
                  <a:pt x="868035" y="585048"/>
                  <a:pt x="849314" y="585048"/>
                </a:cubicBezTo>
                <a:close/>
                <a:moveTo>
                  <a:pt x="165658" y="584769"/>
                </a:moveTo>
                <a:cubicBezTo>
                  <a:pt x="146044" y="584769"/>
                  <a:pt x="136888" y="602020"/>
                  <a:pt x="136888" y="622471"/>
                </a:cubicBezTo>
                <a:cubicBezTo>
                  <a:pt x="136888" y="642922"/>
                  <a:pt x="146192" y="660043"/>
                  <a:pt x="165658" y="660043"/>
                </a:cubicBezTo>
                <a:cubicBezTo>
                  <a:pt x="185122" y="660043"/>
                  <a:pt x="194278" y="642922"/>
                  <a:pt x="194278" y="622471"/>
                </a:cubicBezTo>
                <a:cubicBezTo>
                  <a:pt x="194278" y="602094"/>
                  <a:pt x="185271" y="584769"/>
                  <a:pt x="165658" y="584769"/>
                </a:cubicBezTo>
                <a:close/>
                <a:moveTo>
                  <a:pt x="363173" y="584546"/>
                </a:moveTo>
                <a:cubicBezTo>
                  <a:pt x="346332" y="584546"/>
                  <a:pt x="335390" y="597647"/>
                  <a:pt x="334552" y="612757"/>
                </a:cubicBezTo>
                <a:lnTo>
                  <a:pt x="389858" y="612757"/>
                </a:lnTo>
                <a:cubicBezTo>
                  <a:pt x="389783" y="596474"/>
                  <a:pt x="380014" y="584546"/>
                  <a:pt x="363173" y="584546"/>
                </a:cubicBezTo>
                <a:close/>
                <a:moveTo>
                  <a:pt x="590408" y="568802"/>
                </a:moveTo>
                <a:lnTo>
                  <a:pt x="611138" y="568802"/>
                </a:lnTo>
                <a:lnTo>
                  <a:pt x="611138" y="634027"/>
                </a:lnTo>
                <a:cubicBezTo>
                  <a:pt x="611138" y="648524"/>
                  <a:pt x="620015" y="657809"/>
                  <a:pt x="632836" y="657809"/>
                </a:cubicBezTo>
                <a:cubicBezTo>
                  <a:pt x="644486" y="657809"/>
                  <a:pt x="657940" y="649212"/>
                  <a:pt x="657865" y="631124"/>
                </a:cubicBezTo>
                <a:lnTo>
                  <a:pt x="657865" y="568821"/>
                </a:lnTo>
                <a:lnTo>
                  <a:pt x="678652" y="568821"/>
                </a:lnTo>
                <a:lnTo>
                  <a:pt x="678652" y="675283"/>
                </a:lnTo>
                <a:lnTo>
                  <a:pt x="658275" y="675283"/>
                </a:lnTo>
                <a:lnTo>
                  <a:pt x="658275" y="656841"/>
                </a:lnTo>
                <a:lnTo>
                  <a:pt x="657158" y="656841"/>
                </a:lnTo>
                <a:cubicBezTo>
                  <a:pt x="652227" y="668211"/>
                  <a:pt x="641341" y="676660"/>
                  <a:pt x="625337" y="676660"/>
                </a:cubicBezTo>
                <a:cubicBezTo>
                  <a:pt x="604885" y="676660"/>
                  <a:pt x="590408" y="662927"/>
                  <a:pt x="590408" y="636520"/>
                </a:cubicBezTo>
                <a:close/>
                <a:moveTo>
                  <a:pt x="363043" y="567444"/>
                </a:moveTo>
                <a:cubicBezTo>
                  <a:pt x="387160" y="567444"/>
                  <a:pt x="410179" y="582480"/>
                  <a:pt x="410179" y="620945"/>
                </a:cubicBezTo>
                <a:lnTo>
                  <a:pt x="410179" y="628296"/>
                </a:lnTo>
                <a:lnTo>
                  <a:pt x="334497" y="628296"/>
                </a:lnTo>
                <a:cubicBezTo>
                  <a:pt x="335054" y="648822"/>
                  <a:pt x="346983" y="660322"/>
                  <a:pt x="364718" y="660322"/>
                </a:cubicBezTo>
                <a:cubicBezTo>
                  <a:pt x="376497" y="660322"/>
                  <a:pt x="385504" y="655186"/>
                  <a:pt x="389244" y="645137"/>
                </a:cubicBezTo>
                <a:lnTo>
                  <a:pt x="408858" y="648672"/>
                </a:lnTo>
                <a:cubicBezTo>
                  <a:pt x="404131" y="665998"/>
                  <a:pt x="387718" y="677442"/>
                  <a:pt x="364494" y="677442"/>
                </a:cubicBezTo>
                <a:cubicBezTo>
                  <a:pt x="333082" y="677442"/>
                  <a:pt x="313822" y="655465"/>
                  <a:pt x="313822" y="622751"/>
                </a:cubicBezTo>
                <a:cubicBezTo>
                  <a:pt x="313822" y="590036"/>
                  <a:pt x="333380" y="567444"/>
                  <a:pt x="363043" y="567444"/>
                </a:cubicBezTo>
                <a:close/>
                <a:moveTo>
                  <a:pt x="165583" y="567444"/>
                </a:moveTo>
                <a:cubicBezTo>
                  <a:pt x="195599" y="567444"/>
                  <a:pt x="215213" y="589626"/>
                  <a:pt x="215213" y="622545"/>
                </a:cubicBezTo>
                <a:cubicBezTo>
                  <a:pt x="215213" y="655465"/>
                  <a:pt x="195599" y="677442"/>
                  <a:pt x="165583" y="677442"/>
                </a:cubicBezTo>
                <a:cubicBezTo>
                  <a:pt x="135567" y="677442"/>
                  <a:pt x="115953" y="655465"/>
                  <a:pt x="115953" y="622545"/>
                </a:cubicBezTo>
                <a:cubicBezTo>
                  <a:pt x="115953" y="589421"/>
                  <a:pt x="135567" y="567444"/>
                  <a:pt x="165583" y="567444"/>
                </a:cubicBezTo>
                <a:close/>
                <a:moveTo>
                  <a:pt x="844886" y="567426"/>
                </a:moveTo>
                <a:cubicBezTo>
                  <a:pt x="864704" y="567426"/>
                  <a:pt x="871776" y="579484"/>
                  <a:pt x="875516" y="586072"/>
                </a:cubicBezTo>
                <a:lnTo>
                  <a:pt x="876763" y="586072"/>
                </a:lnTo>
                <a:lnTo>
                  <a:pt x="876763" y="568821"/>
                </a:lnTo>
                <a:lnTo>
                  <a:pt x="897493" y="568821"/>
                </a:lnTo>
                <a:lnTo>
                  <a:pt x="897493" y="675265"/>
                </a:lnTo>
                <a:lnTo>
                  <a:pt x="877247" y="675265"/>
                </a:lnTo>
                <a:lnTo>
                  <a:pt x="877247" y="658703"/>
                </a:lnTo>
                <a:lnTo>
                  <a:pt x="875516" y="658703"/>
                </a:lnTo>
                <a:cubicBezTo>
                  <a:pt x="871776" y="665495"/>
                  <a:pt x="864146" y="677349"/>
                  <a:pt x="844737" y="677349"/>
                </a:cubicBezTo>
                <a:cubicBezTo>
                  <a:pt x="818889" y="677349"/>
                  <a:pt x="800243" y="656767"/>
                  <a:pt x="800243" y="622248"/>
                </a:cubicBezTo>
                <a:cubicBezTo>
                  <a:pt x="800243" y="587728"/>
                  <a:pt x="819168" y="567426"/>
                  <a:pt x="844886" y="567426"/>
                </a:cubicBezTo>
                <a:close/>
                <a:moveTo>
                  <a:pt x="749868" y="567426"/>
                </a:moveTo>
                <a:cubicBezTo>
                  <a:pt x="771640" y="567426"/>
                  <a:pt x="786118" y="581234"/>
                  <a:pt x="786118" y="607565"/>
                </a:cubicBezTo>
                <a:lnTo>
                  <a:pt x="786118" y="675283"/>
                </a:lnTo>
                <a:lnTo>
                  <a:pt x="765388" y="675283"/>
                </a:lnTo>
                <a:lnTo>
                  <a:pt x="765388" y="610059"/>
                </a:lnTo>
                <a:cubicBezTo>
                  <a:pt x="765388" y="594595"/>
                  <a:pt x="757199" y="585383"/>
                  <a:pt x="742796" y="585383"/>
                </a:cubicBezTo>
                <a:cubicBezTo>
                  <a:pt x="728393" y="585383"/>
                  <a:pt x="717990" y="595079"/>
                  <a:pt x="717990" y="612069"/>
                </a:cubicBezTo>
                <a:lnTo>
                  <a:pt x="717990" y="675283"/>
                </a:lnTo>
                <a:lnTo>
                  <a:pt x="697260" y="675283"/>
                </a:lnTo>
                <a:lnTo>
                  <a:pt x="697260" y="568821"/>
                </a:lnTo>
                <a:lnTo>
                  <a:pt x="717153" y="568821"/>
                </a:lnTo>
                <a:lnTo>
                  <a:pt x="717153" y="586147"/>
                </a:lnTo>
                <a:lnTo>
                  <a:pt x="718474" y="586147"/>
                </a:lnTo>
                <a:cubicBezTo>
                  <a:pt x="723387" y="574850"/>
                  <a:pt x="733864" y="567426"/>
                  <a:pt x="749868" y="567426"/>
                </a:cubicBezTo>
                <a:close/>
                <a:moveTo>
                  <a:pt x="476855" y="567426"/>
                </a:moveTo>
                <a:cubicBezTo>
                  <a:pt x="498628" y="567426"/>
                  <a:pt x="513106" y="581234"/>
                  <a:pt x="513106" y="607565"/>
                </a:cubicBezTo>
                <a:lnTo>
                  <a:pt x="513106" y="675283"/>
                </a:lnTo>
                <a:lnTo>
                  <a:pt x="492375" y="675283"/>
                </a:lnTo>
                <a:lnTo>
                  <a:pt x="492375" y="610059"/>
                </a:lnTo>
                <a:cubicBezTo>
                  <a:pt x="492375" y="594595"/>
                  <a:pt x="484187" y="585383"/>
                  <a:pt x="469784" y="585383"/>
                </a:cubicBezTo>
                <a:cubicBezTo>
                  <a:pt x="455380" y="585383"/>
                  <a:pt x="444978" y="595079"/>
                  <a:pt x="444978" y="612069"/>
                </a:cubicBezTo>
                <a:lnTo>
                  <a:pt x="444978" y="675283"/>
                </a:lnTo>
                <a:lnTo>
                  <a:pt x="424248" y="675283"/>
                </a:lnTo>
                <a:lnTo>
                  <a:pt x="424248" y="568821"/>
                </a:lnTo>
                <a:lnTo>
                  <a:pt x="444141" y="568821"/>
                </a:lnTo>
                <a:lnTo>
                  <a:pt x="444141" y="586147"/>
                </a:lnTo>
                <a:lnTo>
                  <a:pt x="445462" y="586147"/>
                </a:lnTo>
                <a:cubicBezTo>
                  <a:pt x="450375" y="574850"/>
                  <a:pt x="460852" y="567426"/>
                  <a:pt x="476855" y="567426"/>
                </a:cubicBezTo>
                <a:close/>
                <a:moveTo>
                  <a:pt x="535139" y="543308"/>
                </a:moveTo>
                <a:lnTo>
                  <a:pt x="555869" y="543308"/>
                </a:lnTo>
                <a:lnTo>
                  <a:pt x="555869" y="568821"/>
                </a:lnTo>
                <a:lnTo>
                  <a:pt x="577697" y="568821"/>
                </a:lnTo>
                <a:lnTo>
                  <a:pt x="577697" y="585457"/>
                </a:lnTo>
                <a:lnTo>
                  <a:pt x="555869" y="585457"/>
                </a:lnTo>
                <a:lnTo>
                  <a:pt x="555869" y="644020"/>
                </a:lnTo>
                <a:cubicBezTo>
                  <a:pt x="555869" y="656022"/>
                  <a:pt x="561898" y="658237"/>
                  <a:pt x="568616" y="658237"/>
                </a:cubicBezTo>
                <a:cubicBezTo>
                  <a:pt x="571947" y="658237"/>
                  <a:pt x="574515" y="657623"/>
                  <a:pt x="575892" y="657344"/>
                </a:cubicBezTo>
                <a:lnTo>
                  <a:pt x="579633" y="674464"/>
                </a:lnTo>
                <a:cubicBezTo>
                  <a:pt x="577195" y="675358"/>
                  <a:pt x="572766" y="676604"/>
                  <a:pt x="566178" y="676679"/>
                </a:cubicBezTo>
                <a:lnTo>
                  <a:pt x="566197" y="676660"/>
                </a:lnTo>
                <a:cubicBezTo>
                  <a:pt x="549840" y="677014"/>
                  <a:pt x="535064" y="667653"/>
                  <a:pt x="535139" y="648318"/>
                </a:cubicBezTo>
                <a:lnTo>
                  <a:pt x="535139" y="585457"/>
                </a:lnTo>
                <a:lnTo>
                  <a:pt x="519544" y="585457"/>
                </a:lnTo>
                <a:lnTo>
                  <a:pt x="519544" y="568821"/>
                </a:lnTo>
                <a:lnTo>
                  <a:pt x="535139" y="568821"/>
                </a:lnTo>
                <a:close/>
                <a:moveTo>
                  <a:pt x="275115" y="533315"/>
                </a:moveTo>
                <a:lnTo>
                  <a:pt x="295845" y="533315"/>
                </a:lnTo>
                <a:lnTo>
                  <a:pt x="295845" y="646160"/>
                </a:lnTo>
                <a:cubicBezTo>
                  <a:pt x="295845" y="655316"/>
                  <a:pt x="297707" y="658777"/>
                  <a:pt x="304368" y="658573"/>
                </a:cubicBezTo>
                <a:cubicBezTo>
                  <a:pt x="307978" y="658498"/>
                  <a:pt x="309430" y="658014"/>
                  <a:pt x="310881" y="657605"/>
                </a:cubicBezTo>
                <a:lnTo>
                  <a:pt x="314622" y="674167"/>
                </a:lnTo>
                <a:cubicBezTo>
                  <a:pt x="311700" y="675078"/>
                  <a:pt x="307271" y="675972"/>
                  <a:pt x="301726" y="676046"/>
                </a:cubicBezTo>
                <a:cubicBezTo>
                  <a:pt x="283787" y="676325"/>
                  <a:pt x="275115" y="667319"/>
                  <a:pt x="275115" y="650478"/>
                </a:cubicBezTo>
                <a:lnTo>
                  <a:pt x="275115" y="533334"/>
                </a:lnTo>
                <a:close/>
                <a:moveTo>
                  <a:pt x="228202" y="533315"/>
                </a:moveTo>
                <a:lnTo>
                  <a:pt x="248932" y="533315"/>
                </a:lnTo>
                <a:lnTo>
                  <a:pt x="248932" y="646160"/>
                </a:lnTo>
                <a:cubicBezTo>
                  <a:pt x="248932" y="655316"/>
                  <a:pt x="250793" y="658777"/>
                  <a:pt x="257455" y="658573"/>
                </a:cubicBezTo>
                <a:cubicBezTo>
                  <a:pt x="261065" y="658498"/>
                  <a:pt x="262517" y="658014"/>
                  <a:pt x="263968" y="657605"/>
                </a:cubicBezTo>
                <a:lnTo>
                  <a:pt x="267709" y="674167"/>
                </a:lnTo>
                <a:cubicBezTo>
                  <a:pt x="264787" y="675078"/>
                  <a:pt x="260358" y="675972"/>
                  <a:pt x="254813" y="676046"/>
                </a:cubicBezTo>
                <a:cubicBezTo>
                  <a:pt x="236874" y="676325"/>
                  <a:pt x="228202" y="667319"/>
                  <a:pt x="228202" y="650478"/>
                </a:cubicBezTo>
                <a:lnTo>
                  <a:pt x="228202" y="533334"/>
                </a:lnTo>
                <a:close/>
                <a:moveTo>
                  <a:pt x="54115" y="531398"/>
                </a:moveTo>
                <a:cubicBezTo>
                  <a:pt x="82959" y="531398"/>
                  <a:pt x="103038" y="547886"/>
                  <a:pt x="103671" y="570626"/>
                </a:cubicBezTo>
                <a:lnTo>
                  <a:pt x="83015" y="570626"/>
                </a:lnTo>
                <a:cubicBezTo>
                  <a:pt x="81489" y="557525"/>
                  <a:pt x="69914" y="549896"/>
                  <a:pt x="53631" y="549896"/>
                </a:cubicBezTo>
                <a:cubicBezTo>
                  <a:pt x="36158" y="549896"/>
                  <a:pt x="25141" y="558847"/>
                  <a:pt x="25141" y="570905"/>
                </a:cubicBezTo>
                <a:cubicBezTo>
                  <a:pt x="25085" y="584490"/>
                  <a:pt x="39842" y="589681"/>
                  <a:pt x="50933" y="592529"/>
                </a:cubicBezTo>
                <a:lnTo>
                  <a:pt x="64796" y="596139"/>
                </a:lnTo>
                <a:cubicBezTo>
                  <a:pt x="82829" y="600567"/>
                  <a:pt x="105625" y="610486"/>
                  <a:pt x="105625" y="636055"/>
                </a:cubicBezTo>
                <a:cubicBezTo>
                  <a:pt x="105625" y="660116"/>
                  <a:pt x="84913" y="677646"/>
                  <a:pt x="53092" y="677646"/>
                </a:cubicBezTo>
                <a:cubicBezTo>
                  <a:pt x="21270" y="677646"/>
                  <a:pt x="1377" y="661772"/>
                  <a:pt x="0" y="636055"/>
                </a:cubicBezTo>
                <a:lnTo>
                  <a:pt x="21493" y="636055"/>
                </a:lnTo>
                <a:cubicBezTo>
                  <a:pt x="22740" y="651501"/>
                  <a:pt x="36473" y="658851"/>
                  <a:pt x="52961" y="658851"/>
                </a:cubicBezTo>
                <a:lnTo>
                  <a:pt x="52924" y="658869"/>
                </a:lnTo>
                <a:cubicBezTo>
                  <a:pt x="71161" y="658869"/>
                  <a:pt x="84392" y="649714"/>
                  <a:pt x="84392" y="635851"/>
                </a:cubicBezTo>
                <a:cubicBezTo>
                  <a:pt x="84392" y="623234"/>
                  <a:pt x="72687" y="618246"/>
                  <a:pt x="57501" y="614227"/>
                </a:cubicBezTo>
                <a:lnTo>
                  <a:pt x="40735" y="609649"/>
                </a:lnTo>
                <a:cubicBezTo>
                  <a:pt x="17939" y="603489"/>
                  <a:pt x="3796" y="591914"/>
                  <a:pt x="3796" y="572152"/>
                </a:cubicBezTo>
                <a:cubicBezTo>
                  <a:pt x="3796" y="547681"/>
                  <a:pt x="25624" y="531398"/>
                  <a:pt x="54115" y="531398"/>
                </a:cubicBezTo>
                <a:close/>
                <a:moveTo>
                  <a:pt x="556819" y="304164"/>
                </a:moveTo>
                <a:cubicBezTo>
                  <a:pt x="555534" y="304648"/>
                  <a:pt x="554269" y="304927"/>
                  <a:pt x="553134" y="305057"/>
                </a:cubicBezTo>
                <a:lnTo>
                  <a:pt x="553599" y="359469"/>
                </a:lnTo>
                <a:cubicBezTo>
                  <a:pt x="554623" y="359786"/>
                  <a:pt x="555534" y="360326"/>
                  <a:pt x="556279" y="361033"/>
                </a:cubicBezTo>
                <a:cubicBezTo>
                  <a:pt x="557526" y="359823"/>
                  <a:pt x="559275" y="359079"/>
                  <a:pt x="561210" y="359079"/>
                </a:cubicBezTo>
                <a:cubicBezTo>
                  <a:pt x="562718" y="359079"/>
                  <a:pt x="564076" y="359544"/>
                  <a:pt x="565211" y="360288"/>
                </a:cubicBezTo>
                <a:lnTo>
                  <a:pt x="565192" y="360307"/>
                </a:lnTo>
                <a:cubicBezTo>
                  <a:pt x="565899" y="359395"/>
                  <a:pt x="566867" y="358670"/>
                  <a:pt x="567984" y="358205"/>
                </a:cubicBezTo>
                <a:close/>
                <a:moveTo>
                  <a:pt x="545039" y="303736"/>
                </a:moveTo>
                <a:lnTo>
                  <a:pt x="534060" y="357423"/>
                </a:lnTo>
                <a:cubicBezTo>
                  <a:pt x="535363" y="357851"/>
                  <a:pt x="536479" y="358614"/>
                  <a:pt x="537279" y="359600"/>
                </a:cubicBezTo>
                <a:cubicBezTo>
                  <a:pt x="538414" y="358837"/>
                  <a:pt x="539791" y="358372"/>
                  <a:pt x="541299" y="358372"/>
                </a:cubicBezTo>
                <a:cubicBezTo>
                  <a:pt x="543494" y="358372"/>
                  <a:pt x="545430" y="359339"/>
                  <a:pt x="546677" y="360810"/>
                </a:cubicBezTo>
                <a:cubicBezTo>
                  <a:pt x="547365" y="360214"/>
                  <a:pt x="548184" y="359767"/>
                  <a:pt x="549096" y="359469"/>
                </a:cubicBezTo>
                <a:lnTo>
                  <a:pt x="549096" y="305076"/>
                </a:lnTo>
                <a:cubicBezTo>
                  <a:pt x="547514" y="304722"/>
                  <a:pt x="546174" y="304256"/>
                  <a:pt x="545039" y="303736"/>
                </a:cubicBezTo>
                <a:close/>
                <a:moveTo>
                  <a:pt x="560671" y="301837"/>
                </a:moveTo>
                <a:cubicBezTo>
                  <a:pt x="559778" y="302619"/>
                  <a:pt x="558829" y="303234"/>
                  <a:pt x="557861" y="303699"/>
                </a:cubicBezTo>
                <a:lnTo>
                  <a:pt x="569063" y="357851"/>
                </a:lnTo>
                <a:cubicBezTo>
                  <a:pt x="569622" y="357721"/>
                  <a:pt x="570180" y="357627"/>
                  <a:pt x="570775" y="357627"/>
                </a:cubicBezTo>
                <a:lnTo>
                  <a:pt x="574224" y="358517"/>
                </a:lnTo>
                <a:lnTo>
                  <a:pt x="574218" y="358520"/>
                </a:lnTo>
                <a:lnTo>
                  <a:pt x="574237" y="358520"/>
                </a:lnTo>
                <a:lnTo>
                  <a:pt x="574224" y="358517"/>
                </a:lnTo>
                <a:lnTo>
                  <a:pt x="579242" y="355692"/>
                </a:lnTo>
                <a:close/>
                <a:moveTo>
                  <a:pt x="541243" y="301094"/>
                </a:moveTo>
                <a:lnTo>
                  <a:pt x="522578" y="355227"/>
                </a:lnTo>
                <a:cubicBezTo>
                  <a:pt x="524848" y="355320"/>
                  <a:pt x="526840" y="356418"/>
                  <a:pt x="528012" y="358074"/>
                </a:cubicBezTo>
                <a:cubicBezTo>
                  <a:pt x="529091" y="357423"/>
                  <a:pt x="530394" y="357032"/>
                  <a:pt x="531789" y="357032"/>
                </a:cubicBezTo>
                <a:lnTo>
                  <a:pt x="531789" y="357014"/>
                </a:lnTo>
                <a:cubicBezTo>
                  <a:pt x="532199" y="357014"/>
                  <a:pt x="532590" y="357069"/>
                  <a:pt x="532980" y="357125"/>
                </a:cubicBezTo>
                <a:lnTo>
                  <a:pt x="544016" y="303178"/>
                </a:lnTo>
                <a:cubicBezTo>
                  <a:pt x="542862" y="302526"/>
                  <a:pt x="541950" y="301837"/>
                  <a:pt x="541243" y="301094"/>
                </a:cubicBezTo>
                <a:close/>
                <a:moveTo>
                  <a:pt x="563071" y="298972"/>
                </a:moveTo>
                <a:cubicBezTo>
                  <a:pt x="562625" y="299735"/>
                  <a:pt x="562122" y="300386"/>
                  <a:pt x="561582" y="300963"/>
                </a:cubicBezTo>
                <a:lnTo>
                  <a:pt x="580433" y="355673"/>
                </a:lnTo>
                <a:cubicBezTo>
                  <a:pt x="582890" y="355822"/>
                  <a:pt x="584956" y="357144"/>
                  <a:pt x="586034" y="359042"/>
                </a:cubicBezTo>
                <a:lnTo>
                  <a:pt x="586034" y="359023"/>
                </a:lnTo>
                <a:cubicBezTo>
                  <a:pt x="587840" y="358316"/>
                  <a:pt x="589980" y="357069"/>
                  <a:pt x="591971" y="354910"/>
                </a:cubicBezTo>
                <a:lnTo>
                  <a:pt x="567090" y="304982"/>
                </a:lnTo>
                <a:cubicBezTo>
                  <a:pt x="564690" y="303363"/>
                  <a:pt x="563499" y="301000"/>
                  <a:pt x="563071" y="298972"/>
                </a:cubicBezTo>
                <a:close/>
                <a:moveTo>
                  <a:pt x="538861" y="296925"/>
                </a:moveTo>
                <a:lnTo>
                  <a:pt x="508528" y="354092"/>
                </a:lnTo>
                <a:cubicBezTo>
                  <a:pt x="510203" y="357069"/>
                  <a:pt x="512455" y="359488"/>
                  <a:pt x="515507" y="360884"/>
                </a:cubicBezTo>
                <a:cubicBezTo>
                  <a:pt x="515841" y="357981"/>
                  <a:pt x="518261" y="355692"/>
                  <a:pt x="521387" y="355302"/>
                </a:cubicBezTo>
                <a:lnTo>
                  <a:pt x="540406" y="300144"/>
                </a:lnTo>
                <a:cubicBezTo>
                  <a:pt x="539568" y="299028"/>
                  <a:pt x="539103" y="297911"/>
                  <a:pt x="538861" y="296925"/>
                </a:cubicBezTo>
                <a:close/>
                <a:moveTo>
                  <a:pt x="549394" y="257641"/>
                </a:moveTo>
                <a:lnTo>
                  <a:pt x="552520" y="257641"/>
                </a:lnTo>
                <a:lnTo>
                  <a:pt x="552520" y="275171"/>
                </a:lnTo>
                <a:lnTo>
                  <a:pt x="558958" y="275171"/>
                </a:lnTo>
                <a:lnTo>
                  <a:pt x="558958" y="283359"/>
                </a:lnTo>
                <a:lnTo>
                  <a:pt x="586668" y="298191"/>
                </a:lnTo>
                <a:lnTo>
                  <a:pt x="586668" y="298227"/>
                </a:lnTo>
                <a:lnTo>
                  <a:pt x="591915" y="298767"/>
                </a:lnTo>
                <a:lnTo>
                  <a:pt x="591767" y="300293"/>
                </a:lnTo>
                <a:lnTo>
                  <a:pt x="586723" y="299772"/>
                </a:lnTo>
                <a:cubicBezTo>
                  <a:pt x="585979" y="301336"/>
                  <a:pt x="582834" y="306788"/>
                  <a:pt x="574720" y="306974"/>
                </a:cubicBezTo>
                <a:cubicBezTo>
                  <a:pt x="572320" y="307030"/>
                  <a:pt x="570366" y="306620"/>
                  <a:pt x="568784" y="305950"/>
                </a:cubicBezTo>
                <a:lnTo>
                  <a:pt x="592734" y="354017"/>
                </a:lnTo>
                <a:cubicBezTo>
                  <a:pt x="596697" y="349104"/>
                  <a:pt x="599786" y="340153"/>
                  <a:pt x="598019" y="323834"/>
                </a:cubicBezTo>
                <a:cubicBezTo>
                  <a:pt x="598019" y="323834"/>
                  <a:pt x="595469" y="323889"/>
                  <a:pt x="594483" y="323517"/>
                </a:cubicBezTo>
                <a:cubicBezTo>
                  <a:pt x="593497" y="323145"/>
                  <a:pt x="592343" y="322438"/>
                  <a:pt x="592343" y="322438"/>
                </a:cubicBezTo>
                <a:cubicBezTo>
                  <a:pt x="592343" y="322438"/>
                  <a:pt x="595990" y="320670"/>
                  <a:pt x="601629" y="315869"/>
                </a:cubicBezTo>
                <a:cubicBezTo>
                  <a:pt x="601629" y="315869"/>
                  <a:pt x="603806" y="313785"/>
                  <a:pt x="607063" y="313524"/>
                </a:cubicBezTo>
                <a:cubicBezTo>
                  <a:pt x="607063" y="313524"/>
                  <a:pt x="609370" y="313226"/>
                  <a:pt x="610059" y="314548"/>
                </a:cubicBezTo>
                <a:cubicBezTo>
                  <a:pt x="610059" y="314548"/>
                  <a:pt x="611212" y="314473"/>
                  <a:pt x="613948" y="314082"/>
                </a:cubicBezTo>
                <a:cubicBezTo>
                  <a:pt x="616703" y="313692"/>
                  <a:pt x="618209" y="314827"/>
                  <a:pt x="618209" y="314827"/>
                </a:cubicBezTo>
                <a:lnTo>
                  <a:pt x="617670" y="317730"/>
                </a:lnTo>
                <a:cubicBezTo>
                  <a:pt x="617670" y="317730"/>
                  <a:pt x="617112" y="319293"/>
                  <a:pt x="618749" y="319870"/>
                </a:cubicBezTo>
                <a:cubicBezTo>
                  <a:pt x="618749" y="319870"/>
                  <a:pt x="619010" y="319926"/>
                  <a:pt x="619252" y="320186"/>
                </a:cubicBezTo>
                <a:lnTo>
                  <a:pt x="619214" y="320168"/>
                </a:lnTo>
                <a:cubicBezTo>
                  <a:pt x="620033" y="321023"/>
                  <a:pt x="619456" y="322401"/>
                  <a:pt x="618303" y="322661"/>
                </a:cubicBezTo>
                <a:cubicBezTo>
                  <a:pt x="618247" y="322679"/>
                  <a:pt x="618135" y="322679"/>
                  <a:pt x="618135" y="322679"/>
                </a:cubicBezTo>
                <a:lnTo>
                  <a:pt x="616163" y="322679"/>
                </a:lnTo>
                <a:lnTo>
                  <a:pt x="614953" y="327313"/>
                </a:lnTo>
                <a:cubicBezTo>
                  <a:pt x="614953" y="327313"/>
                  <a:pt x="608347" y="325527"/>
                  <a:pt x="608142" y="328914"/>
                </a:cubicBezTo>
                <a:cubicBezTo>
                  <a:pt x="607938" y="332301"/>
                  <a:pt x="610319" y="354762"/>
                  <a:pt x="606523" y="363880"/>
                </a:cubicBezTo>
                <a:cubicBezTo>
                  <a:pt x="604216" y="369425"/>
                  <a:pt x="599786" y="378488"/>
                  <a:pt x="583801" y="384517"/>
                </a:cubicBezTo>
                <a:cubicBezTo>
                  <a:pt x="586500" y="385337"/>
                  <a:pt x="588733" y="386267"/>
                  <a:pt x="589980" y="387308"/>
                </a:cubicBezTo>
                <a:cubicBezTo>
                  <a:pt x="595377" y="391831"/>
                  <a:pt x="589757" y="396762"/>
                  <a:pt x="589757" y="396762"/>
                </a:cubicBezTo>
                <a:cubicBezTo>
                  <a:pt x="587021" y="399274"/>
                  <a:pt x="581587" y="397842"/>
                  <a:pt x="581587" y="397842"/>
                </a:cubicBezTo>
                <a:lnTo>
                  <a:pt x="568560" y="395199"/>
                </a:lnTo>
                <a:cubicBezTo>
                  <a:pt x="567853" y="396725"/>
                  <a:pt x="566904" y="397656"/>
                  <a:pt x="566904" y="397656"/>
                </a:cubicBezTo>
                <a:cubicBezTo>
                  <a:pt x="564374" y="399925"/>
                  <a:pt x="561340" y="399162"/>
                  <a:pt x="561340" y="399162"/>
                </a:cubicBezTo>
                <a:lnTo>
                  <a:pt x="544332" y="395702"/>
                </a:lnTo>
                <a:cubicBezTo>
                  <a:pt x="544016" y="396427"/>
                  <a:pt x="543755" y="396874"/>
                  <a:pt x="543755" y="396874"/>
                </a:cubicBezTo>
                <a:cubicBezTo>
                  <a:pt x="541838" y="400056"/>
                  <a:pt x="538321" y="399051"/>
                  <a:pt x="538321" y="399051"/>
                </a:cubicBezTo>
                <a:lnTo>
                  <a:pt x="511431" y="393041"/>
                </a:lnTo>
                <a:cubicBezTo>
                  <a:pt x="506183" y="390621"/>
                  <a:pt x="507858" y="385838"/>
                  <a:pt x="507858" y="385838"/>
                </a:cubicBezTo>
                <a:cubicBezTo>
                  <a:pt x="509198" y="382451"/>
                  <a:pt x="510780" y="381168"/>
                  <a:pt x="512064" y="380740"/>
                </a:cubicBezTo>
                <a:cubicBezTo>
                  <a:pt x="511338" y="380256"/>
                  <a:pt x="510668" y="379754"/>
                  <a:pt x="510054" y="379289"/>
                </a:cubicBezTo>
                <a:cubicBezTo>
                  <a:pt x="498517" y="370672"/>
                  <a:pt x="497047" y="361200"/>
                  <a:pt x="495149" y="346871"/>
                </a:cubicBezTo>
                <a:cubicBezTo>
                  <a:pt x="495149" y="346871"/>
                  <a:pt x="494534" y="341977"/>
                  <a:pt x="494553" y="337083"/>
                </a:cubicBezTo>
                <a:cubicBezTo>
                  <a:pt x="494571" y="332412"/>
                  <a:pt x="495278" y="327741"/>
                  <a:pt x="492729" y="327444"/>
                </a:cubicBezTo>
                <a:cubicBezTo>
                  <a:pt x="492729" y="327444"/>
                  <a:pt x="491873" y="327015"/>
                  <a:pt x="487537" y="328076"/>
                </a:cubicBezTo>
                <a:lnTo>
                  <a:pt x="486123" y="323536"/>
                </a:lnTo>
                <a:cubicBezTo>
                  <a:pt x="486123" y="323536"/>
                  <a:pt x="482476" y="324429"/>
                  <a:pt x="482476" y="322308"/>
                </a:cubicBezTo>
                <a:cubicBezTo>
                  <a:pt x="482476" y="322308"/>
                  <a:pt x="482605" y="321079"/>
                  <a:pt x="484411" y="320130"/>
                </a:cubicBezTo>
                <a:cubicBezTo>
                  <a:pt x="484411" y="320130"/>
                  <a:pt x="484597" y="319181"/>
                  <a:pt x="484169" y="318195"/>
                </a:cubicBezTo>
                <a:cubicBezTo>
                  <a:pt x="483741" y="317209"/>
                  <a:pt x="483108" y="315050"/>
                  <a:pt x="485472" y="314919"/>
                </a:cubicBezTo>
                <a:cubicBezTo>
                  <a:pt x="487835" y="314790"/>
                  <a:pt x="488077" y="314752"/>
                  <a:pt x="491799" y="315199"/>
                </a:cubicBezTo>
                <a:cubicBezTo>
                  <a:pt x="491799" y="315199"/>
                  <a:pt x="492487" y="313561"/>
                  <a:pt x="495372" y="313933"/>
                </a:cubicBezTo>
                <a:cubicBezTo>
                  <a:pt x="498256" y="314306"/>
                  <a:pt x="499503" y="315367"/>
                  <a:pt x="500917" y="316371"/>
                </a:cubicBezTo>
                <a:cubicBezTo>
                  <a:pt x="501252" y="316613"/>
                  <a:pt x="508752" y="321972"/>
                  <a:pt x="509979" y="322028"/>
                </a:cubicBezTo>
                <a:cubicBezTo>
                  <a:pt x="509979" y="322028"/>
                  <a:pt x="509737" y="322866"/>
                  <a:pt x="507282" y="323480"/>
                </a:cubicBezTo>
                <a:cubicBezTo>
                  <a:pt x="507282" y="323480"/>
                  <a:pt x="505830" y="323834"/>
                  <a:pt x="504397" y="323834"/>
                </a:cubicBezTo>
                <a:cubicBezTo>
                  <a:pt x="504397" y="323834"/>
                  <a:pt x="502369" y="341549"/>
                  <a:pt x="507858" y="352882"/>
                </a:cubicBezTo>
                <a:lnTo>
                  <a:pt x="536498" y="298898"/>
                </a:lnTo>
                <a:cubicBezTo>
                  <a:pt x="531399" y="303791"/>
                  <a:pt x="525034" y="302750"/>
                  <a:pt x="525034" y="302750"/>
                </a:cubicBezTo>
                <a:cubicBezTo>
                  <a:pt x="513887" y="301391"/>
                  <a:pt x="512436" y="294059"/>
                  <a:pt x="512250" y="292105"/>
                </a:cubicBezTo>
                <a:lnTo>
                  <a:pt x="508603" y="291733"/>
                </a:lnTo>
                <a:lnTo>
                  <a:pt x="508752" y="290207"/>
                </a:lnTo>
                <a:lnTo>
                  <a:pt x="513999" y="290746"/>
                </a:lnTo>
                <a:lnTo>
                  <a:pt x="543624" y="283359"/>
                </a:lnTo>
                <a:lnTo>
                  <a:pt x="543624" y="275153"/>
                </a:lnTo>
                <a:lnTo>
                  <a:pt x="549394" y="275153"/>
                </a:lnTo>
                <a:lnTo>
                  <a:pt x="549394" y="272659"/>
                </a:lnTo>
                <a:cubicBezTo>
                  <a:pt x="548723" y="272342"/>
                  <a:pt x="543922" y="270277"/>
                  <a:pt x="533129" y="269607"/>
                </a:cubicBezTo>
                <a:cubicBezTo>
                  <a:pt x="521461" y="268900"/>
                  <a:pt x="512920" y="269197"/>
                  <a:pt x="512920" y="269197"/>
                </a:cubicBezTo>
                <a:cubicBezTo>
                  <a:pt x="512920" y="269197"/>
                  <a:pt x="513813" y="265606"/>
                  <a:pt x="523974" y="263726"/>
                </a:cubicBezTo>
                <a:cubicBezTo>
                  <a:pt x="534116" y="261847"/>
                  <a:pt x="537037" y="265364"/>
                  <a:pt x="549394" y="261828"/>
                </a:cubicBezTo>
                <a:close/>
                <a:moveTo>
                  <a:pt x="454468" y="184341"/>
                </a:moveTo>
                <a:cubicBezTo>
                  <a:pt x="453166" y="184824"/>
                  <a:pt x="451901" y="185104"/>
                  <a:pt x="450765" y="185234"/>
                </a:cubicBezTo>
                <a:lnTo>
                  <a:pt x="451230" y="239646"/>
                </a:lnTo>
                <a:cubicBezTo>
                  <a:pt x="452254" y="239981"/>
                  <a:pt x="453184" y="240521"/>
                  <a:pt x="453910" y="241228"/>
                </a:cubicBezTo>
                <a:cubicBezTo>
                  <a:pt x="455157" y="240019"/>
                  <a:pt x="456906" y="239274"/>
                  <a:pt x="458842" y="239274"/>
                </a:cubicBezTo>
                <a:cubicBezTo>
                  <a:pt x="460349" y="239274"/>
                  <a:pt x="461707" y="239721"/>
                  <a:pt x="462842" y="240484"/>
                </a:cubicBezTo>
                <a:cubicBezTo>
                  <a:pt x="463550" y="239572"/>
                  <a:pt x="464517" y="238828"/>
                  <a:pt x="465634" y="238381"/>
                </a:cubicBezTo>
                <a:close/>
                <a:moveTo>
                  <a:pt x="442671" y="183913"/>
                </a:moveTo>
                <a:lnTo>
                  <a:pt x="431691" y="237600"/>
                </a:lnTo>
                <a:cubicBezTo>
                  <a:pt x="432975" y="238027"/>
                  <a:pt x="434092" y="238772"/>
                  <a:pt x="434892" y="239777"/>
                </a:cubicBezTo>
                <a:cubicBezTo>
                  <a:pt x="436027" y="239014"/>
                  <a:pt x="437422" y="238549"/>
                  <a:pt x="438930" y="238549"/>
                </a:cubicBezTo>
                <a:cubicBezTo>
                  <a:pt x="441126" y="238549"/>
                  <a:pt x="443042" y="239516"/>
                  <a:pt x="444308" y="240986"/>
                </a:cubicBezTo>
                <a:cubicBezTo>
                  <a:pt x="444996" y="240409"/>
                  <a:pt x="445816" y="239944"/>
                  <a:pt x="446727" y="239646"/>
                </a:cubicBezTo>
                <a:lnTo>
                  <a:pt x="446727" y="185252"/>
                </a:lnTo>
                <a:cubicBezTo>
                  <a:pt x="445146" y="184899"/>
                  <a:pt x="443806" y="184433"/>
                  <a:pt x="442671" y="183913"/>
                </a:cubicBezTo>
                <a:close/>
                <a:moveTo>
                  <a:pt x="458320" y="182033"/>
                </a:moveTo>
                <a:cubicBezTo>
                  <a:pt x="457428" y="182814"/>
                  <a:pt x="456478" y="183429"/>
                  <a:pt x="455511" y="183894"/>
                </a:cubicBezTo>
                <a:lnTo>
                  <a:pt x="466694" y="238046"/>
                </a:lnTo>
                <a:cubicBezTo>
                  <a:pt x="467253" y="237916"/>
                  <a:pt x="467811" y="237823"/>
                  <a:pt x="468406" y="237823"/>
                </a:cubicBezTo>
                <a:cubicBezTo>
                  <a:pt x="469672" y="237823"/>
                  <a:pt x="470844" y="238158"/>
                  <a:pt x="471868" y="238716"/>
                </a:cubicBezTo>
                <a:cubicBezTo>
                  <a:pt x="472966" y="237153"/>
                  <a:pt x="474790" y="236092"/>
                  <a:pt x="476892" y="235887"/>
                </a:cubicBezTo>
                <a:close/>
                <a:moveTo>
                  <a:pt x="438874" y="181307"/>
                </a:moveTo>
                <a:lnTo>
                  <a:pt x="420210" y="235422"/>
                </a:lnTo>
                <a:cubicBezTo>
                  <a:pt x="422480" y="235515"/>
                  <a:pt x="424471" y="236613"/>
                  <a:pt x="425643" y="238269"/>
                </a:cubicBezTo>
                <a:cubicBezTo>
                  <a:pt x="426723" y="237600"/>
                  <a:pt x="428025" y="237208"/>
                  <a:pt x="429420" y="237208"/>
                </a:cubicBezTo>
                <a:cubicBezTo>
                  <a:pt x="429830" y="237208"/>
                  <a:pt x="430221" y="237264"/>
                  <a:pt x="430612" y="237320"/>
                </a:cubicBezTo>
                <a:lnTo>
                  <a:pt x="441628" y="183392"/>
                </a:lnTo>
                <a:cubicBezTo>
                  <a:pt x="440493" y="182740"/>
                  <a:pt x="439581" y="182033"/>
                  <a:pt x="438874" y="181307"/>
                </a:cubicBezTo>
                <a:close/>
                <a:moveTo>
                  <a:pt x="460702" y="179167"/>
                </a:moveTo>
                <a:cubicBezTo>
                  <a:pt x="460256" y="179930"/>
                  <a:pt x="459735" y="180581"/>
                  <a:pt x="459214" y="181158"/>
                </a:cubicBezTo>
                <a:lnTo>
                  <a:pt x="478065" y="235869"/>
                </a:lnTo>
                <a:cubicBezTo>
                  <a:pt x="480502" y="236017"/>
                  <a:pt x="482587" y="237339"/>
                  <a:pt x="483666" y="239237"/>
                </a:cubicBezTo>
                <a:cubicBezTo>
                  <a:pt x="485471" y="238530"/>
                  <a:pt x="487592" y="237283"/>
                  <a:pt x="489602" y="235124"/>
                </a:cubicBezTo>
                <a:lnTo>
                  <a:pt x="464722" y="185196"/>
                </a:lnTo>
                <a:cubicBezTo>
                  <a:pt x="462322" y="183559"/>
                  <a:pt x="461130" y="181214"/>
                  <a:pt x="460702" y="179167"/>
                </a:cubicBezTo>
                <a:close/>
                <a:moveTo>
                  <a:pt x="436492" y="177102"/>
                </a:moveTo>
                <a:lnTo>
                  <a:pt x="406160" y="234269"/>
                </a:lnTo>
                <a:cubicBezTo>
                  <a:pt x="407816" y="237246"/>
                  <a:pt x="410086" y="239683"/>
                  <a:pt x="413138" y="241079"/>
                </a:cubicBezTo>
                <a:cubicBezTo>
                  <a:pt x="413454" y="238176"/>
                  <a:pt x="415892" y="235869"/>
                  <a:pt x="419000" y="235478"/>
                </a:cubicBezTo>
                <a:lnTo>
                  <a:pt x="438018" y="180321"/>
                </a:lnTo>
                <a:cubicBezTo>
                  <a:pt x="437199" y="179204"/>
                  <a:pt x="436734" y="178088"/>
                  <a:pt x="436492" y="177102"/>
                </a:cubicBezTo>
                <a:close/>
                <a:moveTo>
                  <a:pt x="447062" y="137818"/>
                </a:moveTo>
                <a:lnTo>
                  <a:pt x="450189" y="137818"/>
                </a:lnTo>
                <a:lnTo>
                  <a:pt x="450189" y="155329"/>
                </a:lnTo>
                <a:lnTo>
                  <a:pt x="456627" y="155329"/>
                </a:lnTo>
                <a:lnTo>
                  <a:pt x="456627" y="163536"/>
                </a:lnTo>
                <a:lnTo>
                  <a:pt x="484336" y="178349"/>
                </a:lnTo>
                <a:lnTo>
                  <a:pt x="484336" y="178404"/>
                </a:lnTo>
                <a:lnTo>
                  <a:pt x="489584" y="178944"/>
                </a:lnTo>
                <a:lnTo>
                  <a:pt x="489435" y="180470"/>
                </a:lnTo>
                <a:lnTo>
                  <a:pt x="484373" y="179949"/>
                </a:lnTo>
                <a:cubicBezTo>
                  <a:pt x="483647" y="181512"/>
                  <a:pt x="480502" y="186964"/>
                  <a:pt x="472370" y="187150"/>
                </a:cubicBezTo>
                <a:cubicBezTo>
                  <a:pt x="469951" y="187206"/>
                  <a:pt x="468016" y="186797"/>
                  <a:pt x="466434" y="186127"/>
                </a:cubicBezTo>
                <a:lnTo>
                  <a:pt x="490384" y="234194"/>
                </a:lnTo>
                <a:cubicBezTo>
                  <a:pt x="494329" y="229281"/>
                  <a:pt x="497418" y="220349"/>
                  <a:pt x="495669" y="204029"/>
                </a:cubicBezTo>
                <a:cubicBezTo>
                  <a:pt x="495669" y="204029"/>
                  <a:pt x="493119" y="204084"/>
                  <a:pt x="492133" y="203694"/>
                </a:cubicBezTo>
                <a:cubicBezTo>
                  <a:pt x="491129" y="203321"/>
                  <a:pt x="489974" y="202614"/>
                  <a:pt x="489974" y="202614"/>
                </a:cubicBezTo>
                <a:cubicBezTo>
                  <a:pt x="489974" y="202614"/>
                  <a:pt x="493622" y="200866"/>
                  <a:pt x="499260" y="196045"/>
                </a:cubicBezTo>
                <a:cubicBezTo>
                  <a:pt x="499260" y="196045"/>
                  <a:pt x="501438" y="193961"/>
                  <a:pt x="504695" y="193701"/>
                </a:cubicBezTo>
                <a:cubicBezTo>
                  <a:pt x="504695" y="193701"/>
                  <a:pt x="507002" y="193421"/>
                  <a:pt x="507690" y="194743"/>
                </a:cubicBezTo>
                <a:cubicBezTo>
                  <a:pt x="507690" y="194743"/>
                  <a:pt x="508844" y="194668"/>
                  <a:pt x="511579" y="194278"/>
                </a:cubicBezTo>
                <a:cubicBezTo>
                  <a:pt x="514334" y="193887"/>
                  <a:pt x="515841" y="195022"/>
                  <a:pt x="515841" y="195022"/>
                </a:cubicBezTo>
                <a:lnTo>
                  <a:pt x="515302" y="197925"/>
                </a:lnTo>
                <a:cubicBezTo>
                  <a:pt x="515302" y="197925"/>
                  <a:pt x="514743" y="199488"/>
                  <a:pt x="516380" y="200065"/>
                </a:cubicBezTo>
                <a:cubicBezTo>
                  <a:pt x="516380" y="200065"/>
                  <a:pt x="516622" y="200121"/>
                  <a:pt x="516883" y="200382"/>
                </a:cubicBezTo>
                <a:cubicBezTo>
                  <a:pt x="517683" y="201237"/>
                  <a:pt x="517106" y="202596"/>
                  <a:pt x="515953" y="202875"/>
                </a:cubicBezTo>
                <a:cubicBezTo>
                  <a:pt x="515897" y="202875"/>
                  <a:pt x="515785" y="202893"/>
                  <a:pt x="515785" y="202893"/>
                </a:cubicBezTo>
                <a:lnTo>
                  <a:pt x="513813" y="202893"/>
                </a:lnTo>
                <a:lnTo>
                  <a:pt x="512622" y="207527"/>
                </a:lnTo>
                <a:cubicBezTo>
                  <a:pt x="512622" y="207527"/>
                  <a:pt x="505997" y="205740"/>
                  <a:pt x="505811" y="209127"/>
                </a:cubicBezTo>
                <a:cubicBezTo>
                  <a:pt x="505606" y="212514"/>
                  <a:pt x="507969" y="234976"/>
                  <a:pt x="504192" y="244094"/>
                </a:cubicBezTo>
                <a:cubicBezTo>
                  <a:pt x="501884" y="249639"/>
                  <a:pt x="497455" y="258702"/>
                  <a:pt x="481470" y="264731"/>
                </a:cubicBezTo>
                <a:cubicBezTo>
                  <a:pt x="484187" y="265550"/>
                  <a:pt x="486402" y="266481"/>
                  <a:pt x="487648" y="267541"/>
                </a:cubicBezTo>
                <a:cubicBezTo>
                  <a:pt x="493027" y="272045"/>
                  <a:pt x="487425" y="276976"/>
                  <a:pt x="487425" y="276976"/>
                </a:cubicBezTo>
                <a:cubicBezTo>
                  <a:pt x="484671" y="279488"/>
                  <a:pt x="479256" y="278056"/>
                  <a:pt x="479256" y="278056"/>
                </a:cubicBezTo>
                <a:lnTo>
                  <a:pt x="466210" y="275413"/>
                </a:lnTo>
                <a:cubicBezTo>
                  <a:pt x="465503" y="276920"/>
                  <a:pt x="464554" y="277870"/>
                  <a:pt x="464554" y="277870"/>
                </a:cubicBezTo>
                <a:cubicBezTo>
                  <a:pt x="462024" y="280139"/>
                  <a:pt x="458990" y="279358"/>
                  <a:pt x="458990" y="279358"/>
                </a:cubicBezTo>
                <a:lnTo>
                  <a:pt x="441982" y="275916"/>
                </a:lnTo>
                <a:cubicBezTo>
                  <a:pt x="441647" y="276623"/>
                  <a:pt x="441386" y="277088"/>
                  <a:pt x="441386" y="277088"/>
                </a:cubicBezTo>
                <a:cubicBezTo>
                  <a:pt x="439488" y="280270"/>
                  <a:pt x="435971" y="279265"/>
                  <a:pt x="435971" y="279265"/>
                </a:cubicBezTo>
                <a:lnTo>
                  <a:pt x="409081" y="273273"/>
                </a:lnTo>
                <a:cubicBezTo>
                  <a:pt x="403833" y="270853"/>
                  <a:pt x="405508" y="266071"/>
                  <a:pt x="405508" y="266071"/>
                </a:cubicBezTo>
                <a:cubicBezTo>
                  <a:pt x="406867" y="262665"/>
                  <a:pt x="408430" y="261382"/>
                  <a:pt x="409733" y="260972"/>
                </a:cubicBezTo>
                <a:cubicBezTo>
                  <a:pt x="408988" y="260470"/>
                  <a:pt x="408318" y="259967"/>
                  <a:pt x="407704" y="259521"/>
                </a:cubicBezTo>
                <a:cubicBezTo>
                  <a:pt x="396167" y="250905"/>
                  <a:pt x="394715" y="241433"/>
                  <a:pt x="392817" y="227104"/>
                </a:cubicBezTo>
                <a:cubicBezTo>
                  <a:pt x="392817" y="227104"/>
                  <a:pt x="392203" y="222191"/>
                  <a:pt x="392221" y="217297"/>
                </a:cubicBezTo>
                <a:cubicBezTo>
                  <a:pt x="392240" y="212607"/>
                  <a:pt x="392947" y="207955"/>
                  <a:pt x="390398" y="207658"/>
                </a:cubicBezTo>
                <a:cubicBezTo>
                  <a:pt x="390398" y="207658"/>
                  <a:pt x="389560" y="207229"/>
                  <a:pt x="385206" y="208290"/>
                </a:cubicBezTo>
                <a:lnTo>
                  <a:pt x="383792" y="203731"/>
                </a:lnTo>
                <a:cubicBezTo>
                  <a:pt x="383792" y="203731"/>
                  <a:pt x="380144" y="204624"/>
                  <a:pt x="380144" y="202503"/>
                </a:cubicBezTo>
                <a:cubicBezTo>
                  <a:pt x="380144" y="202503"/>
                  <a:pt x="380293" y="201275"/>
                  <a:pt x="382079" y="200326"/>
                </a:cubicBezTo>
                <a:cubicBezTo>
                  <a:pt x="382079" y="200326"/>
                  <a:pt x="382303" y="199377"/>
                  <a:pt x="381856" y="198390"/>
                </a:cubicBezTo>
                <a:cubicBezTo>
                  <a:pt x="381410" y="197404"/>
                  <a:pt x="380777" y="195264"/>
                  <a:pt x="383140" y="195133"/>
                </a:cubicBezTo>
                <a:cubicBezTo>
                  <a:pt x="385522" y="195004"/>
                  <a:pt x="385764" y="194948"/>
                  <a:pt x="389467" y="195394"/>
                </a:cubicBezTo>
                <a:cubicBezTo>
                  <a:pt x="389467" y="195394"/>
                  <a:pt x="390175" y="193775"/>
                  <a:pt x="393059" y="194147"/>
                </a:cubicBezTo>
                <a:cubicBezTo>
                  <a:pt x="395943" y="194501"/>
                  <a:pt x="397172" y="195561"/>
                  <a:pt x="398586" y="196566"/>
                </a:cubicBezTo>
                <a:cubicBezTo>
                  <a:pt x="398920" y="196808"/>
                  <a:pt x="406438" y="202168"/>
                  <a:pt x="407667" y="202224"/>
                </a:cubicBezTo>
                <a:cubicBezTo>
                  <a:pt x="407667" y="202224"/>
                  <a:pt x="407406" y="203061"/>
                  <a:pt x="404950" y="203657"/>
                </a:cubicBezTo>
                <a:cubicBezTo>
                  <a:pt x="404950" y="203657"/>
                  <a:pt x="403499" y="204029"/>
                  <a:pt x="402065" y="204029"/>
                </a:cubicBezTo>
                <a:cubicBezTo>
                  <a:pt x="402065" y="204029"/>
                  <a:pt x="400037" y="221744"/>
                  <a:pt x="405527" y="233078"/>
                </a:cubicBezTo>
                <a:lnTo>
                  <a:pt x="434166" y="179093"/>
                </a:lnTo>
                <a:cubicBezTo>
                  <a:pt x="429049" y="183987"/>
                  <a:pt x="422703" y="182945"/>
                  <a:pt x="422703" y="182945"/>
                </a:cubicBezTo>
                <a:cubicBezTo>
                  <a:pt x="411556" y="181586"/>
                  <a:pt x="410104" y="174236"/>
                  <a:pt x="409919" y="172301"/>
                </a:cubicBezTo>
                <a:lnTo>
                  <a:pt x="406252" y="171910"/>
                </a:lnTo>
                <a:lnTo>
                  <a:pt x="406420" y="170383"/>
                </a:lnTo>
                <a:lnTo>
                  <a:pt x="411668" y="170923"/>
                </a:lnTo>
                <a:lnTo>
                  <a:pt x="441293" y="163536"/>
                </a:lnTo>
                <a:lnTo>
                  <a:pt x="441293" y="155329"/>
                </a:lnTo>
                <a:lnTo>
                  <a:pt x="447062" y="155329"/>
                </a:lnTo>
                <a:lnTo>
                  <a:pt x="447062" y="152835"/>
                </a:lnTo>
                <a:cubicBezTo>
                  <a:pt x="446411" y="152519"/>
                  <a:pt x="441610" y="150454"/>
                  <a:pt x="430817" y="149784"/>
                </a:cubicBezTo>
                <a:cubicBezTo>
                  <a:pt x="419149" y="149058"/>
                  <a:pt x="410607" y="149355"/>
                  <a:pt x="410607" y="149355"/>
                </a:cubicBezTo>
                <a:cubicBezTo>
                  <a:pt x="410607" y="149355"/>
                  <a:pt x="411482" y="145783"/>
                  <a:pt x="421643" y="143903"/>
                </a:cubicBezTo>
                <a:cubicBezTo>
                  <a:pt x="431784" y="142024"/>
                  <a:pt x="434706" y="145541"/>
                  <a:pt x="447062" y="142005"/>
                </a:cubicBezTo>
                <a:close/>
                <a:moveTo>
                  <a:pt x="418758" y="85397"/>
                </a:moveTo>
                <a:lnTo>
                  <a:pt x="418796" y="85452"/>
                </a:lnTo>
                <a:lnTo>
                  <a:pt x="418749" y="85423"/>
                </a:lnTo>
                <a:close/>
                <a:moveTo>
                  <a:pt x="356362" y="69430"/>
                </a:moveTo>
                <a:cubicBezTo>
                  <a:pt x="355078" y="69914"/>
                  <a:pt x="353813" y="70193"/>
                  <a:pt x="352678" y="70323"/>
                </a:cubicBezTo>
                <a:lnTo>
                  <a:pt x="353143" y="124736"/>
                </a:lnTo>
                <a:cubicBezTo>
                  <a:pt x="354166" y="125052"/>
                  <a:pt x="355078" y="125592"/>
                  <a:pt x="355823" y="126299"/>
                </a:cubicBezTo>
                <a:cubicBezTo>
                  <a:pt x="357069" y="125090"/>
                  <a:pt x="358819" y="124345"/>
                  <a:pt x="360754" y="124345"/>
                </a:cubicBezTo>
                <a:cubicBezTo>
                  <a:pt x="362262" y="124345"/>
                  <a:pt x="363620" y="124810"/>
                  <a:pt x="364755" y="125555"/>
                </a:cubicBezTo>
                <a:lnTo>
                  <a:pt x="364736" y="125574"/>
                </a:lnTo>
                <a:cubicBezTo>
                  <a:pt x="365443" y="124662"/>
                  <a:pt x="366411" y="123936"/>
                  <a:pt x="367528" y="123470"/>
                </a:cubicBezTo>
                <a:close/>
                <a:moveTo>
                  <a:pt x="344583" y="69002"/>
                </a:moveTo>
                <a:lnTo>
                  <a:pt x="333604" y="122689"/>
                </a:lnTo>
                <a:cubicBezTo>
                  <a:pt x="334906" y="123117"/>
                  <a:pt x="336023" y="123880"/>
                  <a:pt x="336823" y="124866"/>
                </a:cubicBezTo>
                <a:cubicBezTo>
                  <a:pt x="337958" y="124103"/>
                  <a:pt x="339335" y="123638"/>
                  <a:pt x="340842" y="123638"/>
                </a:cubicBezTo>
                <a:cubicBezTo>
                  <a:pt x="343038" y="123638"/>
                  <a:pt x="344974" y="124606"/>
                  <a:pt x="346221" y="126076"/>
                </a:cubicBezTo>
                <a:cubicBezTo>
                  <a:pt x="346909" y="125480"/>
                  <a:pt x="347728" y="125034"/>
                  <a:pt x="348640" y="124736"/>
                </a:cubicBezTo>
                <a:lnTo>
                  <a:pt x="348640" y="70342"/>
                </a:lnTo>
                <a:cubicBezTo>
                  <a:pt x="347058" y="69988"/>
                  <a:pt x="345737" y="69523"/>
                  <a:pt x="344583" y="69002"/>
                </a:cubicBezTo>
                <a:close/>
                <a:moveTo>
                  <a:pt x="360214" y="67104"/>
                </a:moveTo>
                <a:cubicBezTo>
                  <a:pt x="359321" y="67885"/>
                  <a:pt x="358372" y="68500"/>
                  <a:pt x="357405" y="68965"/>
                </a:cubicBezTo>
                <a:lnTo>
                  <a:pt x="368607" y="123117"/>
                </a:lnTo>
                <a:cubicBezTo>
                  <a:pt x="369165" y="122986"/>
                  <a:pt x="369724" y="122894"/>
                  <a:pt x="370319" y="122894"/>
                </a:cubicBezTo>
                <a:lnTo>
                  <a:pt x="373767" y="123783"/>
                </a:lnTo>
                <a:lnTo>
                  <a:pt x="373762" y="123787"/>
                </a:lnTo>
                <a:lnTo>
                  <a:pt x="373780" y="123787"/>
                </a:lnTo>
                <a:lnTo>
                  <a:pt x="373767" y="123783"/>
                </a:lnTo>
                <a:lnTo>
                  <a:pt x="378786" y="120958"/>
                </a:lnTo>
                <a:close/>
                <a:moveTo>
                  <a:pt x="340786" y="66359"/>
                </a:moveTo>
                <a:lnTo>
                  <a:pt x="322122" y="120493"/>
                </a:lnTo>
                <a:cubicBezTo>
                  <a:pt x="324392" y="120586"/>
                  <a:pt x="326383" y="121684"/>
                  <a:pt x="327556" y="123340"/>
                </a:cubicBezTo>
                <a:cubicBezTo>
                  <a:pt x="328635" y="122689"/>
                  <a:pt x="329938" y="122298"/>
                  <a:pt x="331333" y="122298"/>
                </a:cubicBezTo>
                <a:lnTo>
                  <a:pt x="331333" y="122279"/>
                </a:lnTo>
                <a:cubicBezTo>
                  <a:pt x="331743" y="122279"/>
                  <a:pt x="332133" y="122335"/>
                  <a:pt x="332524" y="122391"/>
                </a:cubicBezTo>
                <a:lnTo>
                  <a:pt x="343559" y="68444"/>
                </a:lnTo>
                <a:cubicBezTo>
                  <a:pt x="342406" y="67792"/>
                  <a:pt x="341494" y="67104"/>
                  <a:pt x="340786" y="66359"/>
                </a:cubicBezTo>
                <a:close/>
                <a:moveTo>
                  <a:pt x="362615" y="64238"/>
                </a:moveTo>
                <a:cubicBezTo>
                  <a:pt x="362168" y="65001"/>
                  <a:pt x="361666" y="65652"/>
                  <a:pt x="361126" y="66229"/>
                </a:cubicBezTo>
                <a:lnTo>
                  <a:pt x="379977" y="120940"/>
                </a:lnTo>
                <a:cubicBezTo>
                  <a:pt x="382433" y="121088"/>
                  <a:pt x="384499" y="122410"/>
                  <a:pt x="385578" y="124308"/>
                </a:cubicBezTo>
                <a:lnTo>
                  <a:pt x="385578" y="124289"/>
                </a:lnTo>
                <a:cubicBezTo>
                  <a:pt x="387384" y="123582"/>
                  <a:pt x="389524" y="122335"/>
                  <a:pt x="391515" y="120177"/>
                </a:cubicBezTo>
                <a:lnTo>
                  <a:pt x="366634" y="70249"/>
                </a:lnTo>
                <a:cubicBezTo>
                  <a:pt x="364234" y="68630"/>
                  <a:pt x="363043" y="66267"/>
                  <a:pt x="362615" y="64238"/>
                </a:cubicBezTo>
                <a:close/>
                <a:moveTo>
                  <a:pt x="338405" y="62191"/>
                </a:moveTo>
                <a:lnTo>
                  <a:pt x="308072" y="119358"/>
                </a:lnTo>
                <a:cubicBezTo>
                  <a:pt x="309746" y="122335"/>
                  <a:pt x="311998" y="124754"/>
                  <a:pt x="315051" y="126150"/>
                </a:cubicBezTo>
                <a:cubicBezTo>
                  <a:pt x="315385" y="123247"/>
                  <a:pt x="317804" y="120958"/>
                  <a:pt x="320931" y="120567"/>
                </a:cubicBezTo>
                <a:lnTo>
                  <a:pt x="339949" y="65410"/>
                </a:lnTo>
                <a:cubicBezTo>
                  <a:pt x="339112" y="64294"/>
                  <a:pt x="338646" y="63178"/>
                  <a:pt x="338405" y="62191"/>
                </a:cubicBezTo>
                <a:close/>
                <a:moveTo>
                  <a:pt x="348938" y="22870"/>
                </a:moveTo>
                <a:lnTo>
                  <a:pt x="352064" y="22870"/>
                </a:lnTo>
                <a:lnTo>
                  <a:pt x="352064" y="40437"/>
                </a:lnTo>
                <a:lnTo>
                  <a:pt x="358502" y="40437"/>
                </a:lnTo>
                <a:lnTo>
                  <a:pt x="358502" y="48625"/>
                </a:lnTo>
                <a:lnTo>
                  <a:pt x="386211" y="63456"/>
                </a:lnTo>
                <a:lnTo>
                  <a:pt x="386211" y="63494"/>
                </a:lnTo>
                <a:lnTo>
                  <a:pt x="391459" y="64033"/>
                </a:lnTo>
                <a:lnTo>
                  <a:pt x="391310" y="65560"/>
                </a:lnTo>
                <a:lnTo>
                  <a:pt x="386267" y="65038"/>
                </a:lnTo>
                <a:cubicBezTo>
                  <a:pt x="385522" y="66601"/>
                  <a:pt x="382377" y="72054"/>
                  <a:pt x="374264" y="72240"/>
                </a:cubicBezTo>
                <a:cubicBezTo>
                  <a:pt x="371864" y="72296"/>
                  <a:pt x="369910" y="71887"/>
                  <a:pt x="368328" y="71216"/>
                </a:cubicBezTo>
                <a:lnTo>
                  <a:pt x="392278" y="119284"/>
                </a:lnTo>
                <a:cubicBezTo>
                  <a:pt x="396241" y="114371"/>
                  <a:pt x="399330" y="105420"/>
                  <a:pt x="397563" y="89099"/>
                </a:cubicBezTo>
                <a:cubicBezTo>
                  <a:pt x="397563" y="89099"/>
                  <a:pt x="395013" y="89155"/>
                  <a:pt x="394027" y="88784"/>
                </a:cubicBezTo>
                <a:cubicBezTo>
                  <a:pt x="393040" y="88411"/>
                  <a:pt x="391887" y="87704"/>
                  <a:pt x="391887" y="87704"/>
                </a:cubicBezTo>
                <a:cubicBezTo>
                  <a:pt x="391887" y="87704"/>
                  <a:pt x="395534" y="85936"/>
                  <a:pt x="401173" y="81135"/>
                </a:cubicBezTo>
                <a:cubicBezTo>
                  <a:pt x="401173" y="81135"/>
                  <a:pt x="403350" y="79051"/>
                  <a:pt x="406606" y="78790"/>
                </a:cubicBezTo>
                <a:cubicBezTo>
                  <a:pt x="406606" y="78790"/>
                  <a:pt x="408914" y="78492"/>
                  <a:pt x="409603" y="79814"/>
                </a:cubicBezTo>
                <a:cubicBezTo>
                  <a:pt x="409603" y="79814"/>
                  <a:pt x="410756" y="79739"/>
                  <a:pt x="413492" y="79349"/>
                </a:cubicBezTo>
                <a:cubicBezTo>
                  <a:pt x="416246" y="78958"/>
                  <a:pt x="417753" y="80093"/>
                  <a:pt x="417753" y="80093"/>
                </a:cubicBezTo>
                <a:lnTo>
                  <a:pt x="417214" y="82996"/>
                </a:lnTo>
                <a:cubicBezTo>
                  <a:pt x="417214" y="82996"/>
                  <a:pt x="416656" y="84559"/>
                  <a:pt x="418293" y="85136"/>
                </a:cubicBezTo>
                <a:lnTo>
                  <a:pt x="418749" y="85423"/>
                </a:lnTo>
                <a:lnTo>
                  <a:pt x="417846" y="87890"/>
                </a:lnTo>
                <a:cubicBezTo>
                  <a:pt x="417791" y="87909"/>
                  <a:pt x="417679" y="87909"/>
                  <a:pt x="417679" y="87909"/>
                </a:cubicBezTo>
                <a:lnTo>
                  <a:pt x="415707" y="87909"/>
                </a:lnTo>
                <a:lnTo>
                  <a:pt x="414497" y="92542"/>
                </a:lnTo>
                <a:cubicBezTo>
                  <a:pt x="414497" y="92542"/>
                  <a:pt x="407872" y="90756"/>
                  <a:pt x="407686" y="94143"/>
                </a:cubicBezTo>
                <a:cubicBezTo>
                  <a:pt x="407481" y="97530"/>
                  <a:pt x="409863" y="119991"/>
                  <a:pt x="406067" y="129109"/>
                </a:cubicBezTo>
                <a:cubicBezTo>
                  <a:pt x="403759" y="134654"/>
                  <a:pt x="399330" y="143717"/>
                  <a:pt x="383345" y="149747"/>
                </a:cubicBezTo>
                <a:cubicBezTo>
                  <a:pt x="386043" y="150566"/>
                  <a:pt x="388277" y="151496"/>
                  <a:pt x="389524" y="152538"/>
                </a:cubicBezTo>
                <a:cubicBezTo>
                  <a:pt x="394920" y="157060"/>
                  <a:pt x="389300" y="161991"/>
                  <a:pt x="389300" y="161991"/>
                </a:cubicBezTo>
                <a:cubicBezTo>
                  <a:pt x="386565" y="164503"/>
                  <a:pt x="381131" y="163071"/>
                  <a:pt x="381131" y="163071"/>
                </a:cubicBezTo>
                <a:lnTo>
                  <a:pt x="368104" y="160428"/>
                </a:lnTo>
                <a:cubicBezTo>
                  <a:pt x="367397" y="161954"/>
                  <a:pt x="366448" y="162885"/>
                  <a:pt x="366448" y="162885"/>
                </a:cubicBezTo>
                <a:cubicBezTo>
                  <a:pt x="363918" y="165155"/>
                  <a:pt x="360884" y="164391"/>
                  <a:pt x="360884" y="164391"/>
                </a:cubicBezTo>
                <a:lnTo>
                  <a:pt x="343875" y="160931"/>
                </a:lnTo>
                <a:cubicBezTo>
                  <a:pt x="343559" y="161656"/>
                  <a:pt x="343299" y="162103"/>
                  <a:pt x="343299" y="162103"/>
                </a:cubicBezTo>
                <a:cubicBezTo>
                  <a:pt x="341382" y="165285"/>
                  <a:pt x="337865" y="164280"/>
                  <a:pt x="337865" y="164280"/>
                </a:cubicBezTo>
                <a:lnTo>
                  <a:pt x="310975" y="158270"/>
                </a:lnTo>
                <a:cubicBezTo>
                  <a:pt x="305727" y="155850"/>
                  <a:pt x="307402" y="151067"/>
                  <a:pt x="307402" y="151067"/>
                </a:cubicBezTo>
                <a:cubicBezTo>
                  <a:pt x="308742" y="147681"/>
                  <a:pt x="310324" y="146397"/>
                  <a:pt x="311608" y="145969"/>
                </a:cubicBezTo>
                <a:cubicBezTo>
                  <a:pt x="310882" y="145485"/>
                  <a:pt x="310212" y="144983"/>
                  <a:pt x="309598" y="144518"/>
                </a:cubicBezTo>
                <a:cubicBezTo>
                  <a:pt x="298060" y="135901"/>
                  <a:pt x="296590" y="126429"/>
                  <a:pt x="294692" y="112100"/>
                </a:cubicBezTo>
                <a:cubicBezTo>
                  <a:pt x="294692" y="112100"/>
                  <a:pt x="294078" y="107207"/>
                  <a:pt x="294097" y="102312"/>
                </a:cubicBezTo>
                <a:cubicBezTo>
                  <a:pt x="294115" y="97641"/>
                  <a:pt x="294822" y="92970"/>
                  <a:pt x="292273" y="92673"/>
                </a:cubicBezTo>
                <a:cubicBezTo>
                  <a:pt x="292273" y="92673"/>
                  <a:pt x="291417" y="92244"/>
                  <a:pt x="287081" y="93305"/>
                </a:cubicBezTo>
                <a:lnTo>
                  <a:pt x="285667" y="88765"/>
                </a:lnTo>
                <a:cubicBezTo>
                  <a:pt x="285667" y="88765"/>
                  <a:pt x="282019" y="89658"/>
                  <a:pt x="282019" y="87537"/>
                </a:cubicBezTo>
                <a:cubicBezTo>
                  <a:pt x="282019" y="87537"/>
                  <a:pt x="282149" y="86308"/>
                  <a:pt x="283955" y="85359"/>
                </a:cubicBezTo>
                <a:cubicBezTo>
                  <a:pt x="283955" y="85359"/>
                  <a:pt x="284159" y="84410"/>
                  <a:pt x="283713" y="83424"/>
                </a:cubicBezTo>
                <a:cubicBezTo>
                  <a:pt x="283285" y="82438"/>
                  <a:pt x="282652" y="80279"/>
                  <a:pt x="285016" y="80149"/>
                </a:cubicBezTo>
                <a:cubicBezTo>
                  <a:pt x="287379" y="80019"/>
                  <a:pt x="287621" y="79981"/>
                  <a:pt x="291342" y="80428"/>
                </a:cubicBezTo>
                <a:cubicBezTo>
                  <a:pt x="291342" y="80428"/>
                  <a:pt x="292031" y="78790"/>
                  <a:pt x="294916" y="79162"/>
                </a:cubicBezTo>
                <a:cubicBezTo>
                  <a:pt x="297800" y="79535"/>
                  <a:pt x="299047" y="80596"/>
                  <a:pt x="300461" y="81600"/>
                </a:cubicBezTo>
                <a:cubicBezTo>
                  <a:pt x="300796" y="81842"/>
                  <a:pt x="308295" y="87201"/>
                  <a:pt x="309523" y="87257"/>
                </a:cubicBezTo>
                <a:cubicBezTo>
                  <a:pt x="309523" y="87257"/>
                  <a:pt x="309281" y="88095"/>
                  <a:pt x="306826" y="88709"/>
                </a:cubicBezTo>
                <a:cubicBezTo>
                  <a:pt x="306826" y="88709"/>
                  <a:pt x="305374" y="89063"/>
                  <a:pt x="303940" y="89063"/>
                </a:cubicBezTo>
                <a:cubicBezTo>
                  <a:pt x="303940" y="89063"/>
                  <a:pt x="301912" y="106778"/>
                  <a:pt x="307402" y="118111"/>
                </a:cubicBezTo>
                <a:lnTo>
                  <a:pt x="336041" y="64127"/>
                </a:lnTo>
                <a:cubicBezTo>
                  <a:pt x="330942" y="69020"/>
                  <a:pt x="324578" y="67979"/>
                  <a:pt x="324578" y="67979"/>
                </a:cubicBezTo>
                <a:cubicBezTo>
                  <a:pt x="313431" y="66620"/>
                  <a:pt x="311980" y="59288"/>
                  <a:pt x="311794" y="57334"/>
                </a:cubicBezTo>
                <a:lnTo>
                  <a:pt x="308146" y="56962"/>
                </a:lnTo>
                <a:lnTo>
                  <a:pt x="308295" y="55436"/>
                </a:lnTo>
                <a:lnTo>
                  <a:pt x="313543" y="55976"/>
                </a:lnTo>
                <a:lnTo>
                  <a:pt x="343168" y="48588"/>
                </a:lnTo>
                <a:lnTo>
                  <a:pt x="343168" y="40382"/>
                </a:lnTo>
                <a:lnTo>
                  <a:pt x="348938" y="40382"/>
                </a:lnTo>
                <a:lnTo>
                  <a:pt x="348938" y="37888"/>
                </a:lnTo>
                <a:cubicBezTo>
                  <a:pt x="348267" y="37571"/>
                  <a:pt x="343466" y="35506"/>
                  <a:pt x="332673" y="34836"/>
                </a:cubicBezTo>
                <a:cubicBezTo>
                  <a:pt x="321005" y="34128"/>
                  <a:pt x="312464" y="34426"/>
                  <a:pt x="312464" y="34426"/>
                </a:cubicBezTo>
                <a:cubicBezTo>
                  <a:pt x="312464" y="34426"/>
                  <a:pt x="313357" y="30835"/>
                  <a:pt x="323518" y="28956"/>
                </a:cubicBezTo>
                <a:cubicBezTo>
                  <a:pt x="333660" y="27076"/>
                  <a:pt x="336581" y="30593"/>
                  <a:pt x="348938" y="27058"/>
                </a:cubicBezTo>
                <a:close/>
                <a:moveTo>
                  <a:pt x="269402" y="12096"/>
                </a:moveTo>
                <a:lnTo>
                  <a:pt x="269402" y="159181"/>
                </a:lnTo>
                <a:lnTo>
                  <a:pt x="505216" y="435711"/>
                </a:lnTo>
                <a:cubicBezTo>
                  <a:pt x="529687" y="430370"/>
                  <a:pt x="565397" y="422741"/>
                  <a:pt x="583913" y="418796"/>
                </a:cubicBezTo>
                <a:lnTo>
                  <a:pt x="589626" y="417567"/>
                </a:lnTo>
                <a:lnTo>
                  <a:pt x="590780" y="417325"/>
                </a:lnTo>
                <a:lnTo>
                  <a:pt x="590910" y="417269"/>
                </a:lnTo>
                <a:lnTo>
                  <a:pt x="591040" y="417269"/>
                </a:lnTo>
                <a:cubicBezTo>
                  <a:pt x="606653" y="414274"/>
                  <a:pt x="616591" y="408151"/>
                  <a:pt x="622285" y="397972"/>
                </a:cubicBezTo>
                <a:cubicBezTo>
                  <a:pt x="627570" y="388537"/>
                  <a:pt x="628128" y="377074"/>
                  <a:pt x="628017" y="368142"/>
                </a:cubicBezTo>
                <a:lnTo>
                  <a:pt x="628017" y="276102"/>
                </a:lnTo>
                <a:lnTo>
                  <a:pt x="402494" y="12096"/>
                </a:lnTo>
                <a:close/>
                <a:moveTo>
                  <a:pt x="257307" y="0"/>
                </a:moveTo>
                <a:lnTo>
                  <a:pt x="640131" y="0"/>
                </a:lnTo>
                <a:lnTo>
                  <a:pt x="640131" y="367993"/>
                </a:lnTo>
                <a:cubicBezTo>
                  <a:pt x="640242" y="377670"/>
                  <a:pt x="639721" y="391626"/>
                  <a:pt x="632855" y="403890"/>
                </a:cubicBezTo>
                <a:cubicBezTo>
                  <a:pt x="625858" y="416376"/>
                  <a:pt x="613539" y="425290"/>
                  <a:pt x="593329" y="429161"/>
                </a:cubicBezTo>
                <a:lnTo>
                  <a:pt x="592176" y="429403"/>
                </a:lnTo>
                <a:cubicBezTo>
                  <a:pt x="569659" y="434204"/>
                  <a:pt x="498311" y="449408"/>
                  <a:pt x="484653" y="452683"/>
                </a:cubicBezTo>
                <a:cubicBezTo>
                  <a:pt x="472613" y="455567"/>
                  <a:pt x="463178" y="460015"/>
                  <a:pt x="454822" y="468389"/>
                </a:cubicBezTo>
                <a:lnTo>
                  <a:pt x="448942" y="474641"/>
                </a:lnTo>
                <a:lnTo>
                  <a:pt x="443490" y="468872"/>
                </a:lnTo>
                <a:cubicBezTo>
                  <a:pt x="434967" y="460313"/>
                  <a:pt x="425346" y="455623"/>
                  <a:pt x="413287" y="452739"/>
                </a:cubicBezTo>
                <a:cubicBezTo>
                  <a:pt x="404466" y="450636"/>
                  <a:pt x="323145" y="433236"/>
                  <a:pt x="304685" y="429347"/>
                </a:cubicBezTo>
                <a:cubicBezTo>
                  <a:pt x="303773" y="429161"/>
                  <a:pt x="302899" y="428919"/>
                  <a:pt x="302005" y="428752"/>
                </a:cubicBezTo>
                <a:cubicBezTo>
                  <a:pt x="286653" y="425978"/>
                  <a:pt x="272883" y="418293"/>
                  <a:pt x="265402" y="405863"/>
                </a:cubicBezTo>
                <a:lnTo>
                  <a:pt x="265420" y="405863"/>
                </a:lnTo>
                <a:cubicBezTo>
                  <a:pt x="264955" y="405100"/>
                  <a:pt x="264527" y="404299"/>
                  <a:pt x="264118" y="403480"/>
                </a:cubicBezTo>
                <a:cubicBezTo>
                  <a:pt x="257678" y="390957"/>
                  <a:pt x="257307" y="376796"/>
                  <a:pt x="257307" y="368310"/>
                </a:cubicBezTo>
                <a:close/>
              </a:path>
            </a:pathLst>
          </a:custGeom>
          <a:solidFill>
            <a:schemeClr val="tx1"/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182678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27" userDrawn="1">
          <p15:clr>
            <a:srgbClr val="FBAE40"/>
          </p15:clr>
        </p15:guide>
        <p15:guide id="2" pos="3960" userDrawn="1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spalt - bild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7E1A0938-B068-44D4-93ED-06EC0A21775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6120000" cy="6858000"/>
          </a:xfrm>
          <a:noFill/>
        </p:spPr>
        <p:txBody>
          <a:bodyPr vert="horz" lIns="0" tIns="0" rIns="0" bIns="1044000" rtlCol="0" anchor="ctr">
            <a:normAutofit/>
          </a:bodyPr>
          <a:lstStyle>
            <a:lvl1pPr marL="0" indent="0" algn="ctr">
              <a:buNone/>
              <a:defRPr lang="sv-SE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Använd bildbanken i menyfliksområdet för att </a:t>
            </a:r>
            <a:br>
              <a:rPr lang="sv-SE" dirty="0"/>
            </a:br>
            <a:r>
              <a:rPr lang="sv-SE" dirty="0"/>
              <a:t>lägga till bild eller illustration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49B5C10-A7A0-4B41-BA90-34D26ED372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24938" y="1700213"/>
            <a:ext cx="5040000" cy="4097337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8" name="Rubrik 7">
            <a:extLst>
              <a:ext uri="{FF2B5EF4-FFF2-40B4-BE49-F238E27FC236}">
                <a16:creationId xmlns:a16="http://schemas.microsoft.com/office/drawing/2014/main" id="{84CB74BB-ED83-D141-A1AE-491A46300D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4938" y="397871"/>
            <a:ext cx="5040000" cy="1009650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1BB6134D-DE09-4DFC-BE94-00A7ECA57500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623888" y="7428516"/>
            <a:ext cx="712218" cy="158725"/>
          </a:xfrm>
        </p:spPr>
        <p:txBody>
          <a:bodyPr/>
          <a:lstStyle/>
          <a:p>
            <a:fld id="{70479D17-B97A-4B4C-839A-45F65518E07F}" type="datetime1">
              <a:rPr lang="sv-SE" smtClean="0"/>
              <a:t>2024-03-07</a:t>
            </a:fld>
            <a:endParaRPr lang="sv-SE" dirty="0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2A212A9D-3C2C-5512-B718-F9D8D8AF4D00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623888" y="7018766"/>
            <a:ext cx="5012141" cy="173591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10" name="Platshållare för bildnummer 9">
            <a:extLst>
              <a:ext uri="{FF2B5EF4-FFF2-40B4-BE49-F238E27FC236}">
                <a16:creationId xmlns:a16="http://schemas.microsoft.com/office/drawing/2014/main" id="{0419B487-3EE7-CA85-A946-3618CAC52B0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623888" y="7223641"/>
            <a:ext cx="354302" cy="173591"/>
          </a:xfrm>
        </p:spPr>
        <p:txBody>
          <a:bodyPr/>
          <a:lstStyle/>
          <a:p>
            <a:fld id="{FD132A51-5432-4457-B829-4ADE4648F9BE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576249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27" userDrawn="1">
          <p15:clr>
            <a:srgbClr val="FBAE40"/>
          </p15:clr>
        </p15:guide>
        <p15:guide id="2" pos="3960" userDrawn="1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bild/kapitelsida">
    <p:bg>
      <p:bgPr>
        <a:solidFill>
          <a:srgbClr val="EB4F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tshållare för bild 11">
            <a:extLst>
              <a:ext uri="{FF2B5EF4-FFF2-40B4-BE49-F238E27FC236}">
                <a16:creationId xmlns:a16="http://schemas.microsoft.com/office/drawing/2014/main" id="{C8BF655D-06F9-6342-DA94-EFEA1A15109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vert="horz" wrap="square" lIns="0" tIns="0" rIns="0" bIns="1044000" rtlCol="0" anchor="ctr">
            <a:noAutofit/>
          </a:bodyPr>
          <a:lstStyle>
            <a:lvl1pPr marL="0" indent="0" algn="ctr">
              <a:buNone/>
              <a:defRPr lang="sv-SE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Använd bildbanken i menyfliksområdet för att </a:t>
            </a:r>
            <a:br>
              <a:rPr lang="sv-SE" dirty="0"/>
            </a:br>
            <a:r>
              <a:rPr lang="sv-SE" dirty="0"/>
              <a:t>lägga till bild eller illustration</a:t>
            </a:r>
          </a:p>
        </p:txBody>
      </p:sp>
      <p:sp>
        <p:nvSpPr>
          <p:cNvPr id="9" name="Logo">
            <a:extLst>
              <a:ext uri="{FF2B5EF4-FFF2-40B4-BE49-F238E27FC236}">
                <a16:creationId xmlns:a16="http://schemas.microsoft.com/office/drawing/2014/main" id="{3E51D59A-5D12-4A28-84B0-8C33C86F58A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667444" y="5852160"/>
            <a:ext cx="897493" cy="677646"/>
          </a:xfrm>
          <a:custGeom>
            <a:avLst/>
            <a:gdLst>
              <a:gd name="connsiteX0" fmla="*/ 849314 w 897493"/>
              <a:gd name="connsiteY0" fmla="*/ 585048 h 677646"/>
              <a:gd name="connsiteX1" fmla="*/ 821178 w 897493"/>
              <a:gd name="connsiteY1" fmla="*/ 622061 h 677646"/>
              <a:gd name="connsiteX2" fmla="*/ 849314 w 897493"/>
              <a:gd name="connsiteY2" fmla="*/ 659689 h 677646"/>
              <a:gd name="connsiteX3" fmla="*/ 877116 w 897493"/>
              <a:gd name="connsiteY3" fmla="*/ 622061 h 677646"/>
              <a:gd name="connsiteX4" fmla="*/ 849314 w 897493"/>
              <a:gd name="connsiteY4" fmla="*/ 585048 h 677646"/>
              <a:gd name="connsiteX5" fmla="*/ 165658 w 897493"/>
              <a:gd name="connsiteY5" fmla="*/ 584769 h 677646"/>
              <a:gd name="connsiteX6" fmla="*/ 136888 w 897493"/>
              <a:gd name="connsiteY6" fmla="*/ 622471 h 677646"/>
              <a:gd name="connsiteX7" fmla="*/ 165658 w 897493"/>
              <a:gd name="connsiteY7" fmla="*/ 660043 h 677646"/>
              <a:gd name="connsiteX8" fmla="*/ 194278 w 897493"/>
              <a:gd name="connsiteY8" fmla="*/ 622471 h 677646"/>
              <a:gd name="connsiteX9" fmla="*/ 165658 w 897493"/>
              <a:gd name="connsiteY9" fmla="*/ 584769 h 677646"/>
              <a:gd name="connsiteX10" fmla="*/ 363173 w 897493"/>
              <a:gd name="connsiteY10" fmla="*/ 584546 h 677646"/>
              <a:gd name="connsiteX11" fmla="*/ 334552 w 897493"/>
              <a:gd name="connsiteY11" fmla="*/ 612757 h 677646"/>
              <a:gd name="connsiteX12" fmla="*/ 389858 w 897493"/>
              <a:gd name="connsiteY12" fmla="*/ 612757 h 677646"/>
              <a:gd name="connsiteX13" fmla="*/ 363173 w 897493"/>
              <a:gd name="connsiteY13" fmla="*/ 584546 h 677646"/>
              <a:gd name="connsiteX14" fmla="*/ 590408 w 897493"/>
              <a:gd name="connsiteY14" fmla="*/ 568802 h 677646"/>
              <a:gd name="connsiteX15" fmla="*/ 611138 w 897493"/>
              <a:gd name="connsiteY15" fmla="*/ 568802 h 677646"/>
              <a:gd name="connsiteX16" fmla="*/ 611138 w 897493"/>
              <a:gd name="connsiteY16" fmla="*/ 634027 h 677646"/>
              <a:gd name="connsiteX17" fmla="*/ 632836 w 897493"/>
              <a:gd name="connsiteY17" fmla="*/ 657809 h 677646"/>
              <a:gd name="connsiteX18" fmla="*/ 657865 w 897493"/>
              <a:gd name="connsiteY18" fmla="*/ 631124 h 677646"/>
              <a:gd name="connsiteX19" fmla="*/ 657865 w 897493"/>
              <a:gd name="connsiteY19" fmla="*/ 568821 h 677646"/>
              <a:gd name="connsiteX20" fmla="*/ 678652 w 897493"/>
              <a:gd name="connsiteY20" fmla="*/ 568821 h 677646"/>
              <a:gd name="connsiteX21" fmla="*/ 678652 w 897493"/>
              <a:gd name="connsiteY21" fmla="*/ 675283 h 677646"/>
              <a:gd name="connsiteX22" fmla="*/ 658275 w 897493"/>
              <a:gd name="connsiteY22" fmla="*/ 675283 h 677646"/>
              <a:gd name="connsiteX23" fmla="*/ 658275 w 897493"/>
              <a:gd name="connsiteY23" fmla="*/ 656841 h 677646"/>
              <a:gd name="connsiteX24" fmla="*/ 657158 w 897493"/>
              <a:gd name="connsiteY24" fmla="*/ 656841 h 677646"/>
              <a:gd name="connsiteX25" fmla="*/ 625337 w 897493"/>
              <a:gd name="connsiteY25" fmla="*/ 676660 h 677646"/>
              <a:gd name="connsiteX26" fmla="*/ 590408 w 897493"/>
              <a:gd name="connsiteY26" fmla="*/ 636520 h 677646"/>
              <a:gd name="connsiteX27" fmla="*/ 363043 w 897493"/>
              <a:gd name="connsiteY27" fmla="*/ 567444 h 677646"/>
              <a:gd name="connsiteX28" fmla="*/ 410179 w 897493"/>
              <a:gd name="connsiteY28" fmla="*/ 620945 h 677646"/>
              <a:gd name="connsiteX29" fmla="*/ 410179 w 897493"/>
              <a:gd name="connsiteY29" fmla="*/ 628296 h 677646"/>
              <a:gd name="connsiteX30" fmla="*/ 334497 w 897493"/>
              <a:gd name="connsiteY30" fmla="*/ 628296 h 677646"/>
              <a:gd name="connsiteX31" fmla="*/ 364718 w 897493"/>
              <a:gd name="connsiteY31" fmla="*/ 660322 h 677646"/>
              <a:gd name="connsiteX32" fmla="*/ 389244 w 897493"/>
              <a:gd name="connsiteY32" fmla="*/ 645137 h 677646"/>
              <a:gd name="connsiteX33" fmla="*/ 408858 w 897493"/>
              <a:gd name="connsiteY33" fmla="*/ 648672 h 677646"/>
              <a:gd name="connsiteX34" fmla="*/ 364494 w 897493"/>
              <a:gd name="connsiteY34" fmla="*/ 677442 h 677646"/>
              <a:gd name="connsiteX35" fmla="*/ 313822 w 897493"/>
              <a:gd name="connsiteY35" fmla="*/ 622751 h 677646"/>
              <a:gd name="connsiteX36" fmla="*/ 363043 w 897493"/>
              <a:gd name="connsiteY36" fmla="*/ 567444 h 677646"/>
              <a:gd name="connsiteX37" fmla="*/ 165583 w 897493"/>
              <a:gd name="connsiteY37" fmla="*/ 567444 h 677646"/>
              <a:gd name="connsiteX38" fmla="*/ 215213 w 897493"/>
              <a:gd name="connsiteY38" fmla="*/ 622545 h 677646"/>
              <a:gd name="connsiteX39" fmla="*/ 165583 w 897493"/>
              <a:gd name="connsiteY39" fmla="*/ 677442 h 677646"/>
              <a:gd name="connsiteX40" fmla="*/ 115953 w 897493"/>
              <a:gd name="connsiteY40" fmla="*/ 622545 h 677646"/>
              <a:gd name="connsiteX41" fmla="*/ 165583 w 897493"/>
              <a:gd name="connsiteY41" fmla="*/ 567444 h 677646"/>
              <a:gd name="connsiteX42" fmla="*/ 844886 w 897493"/>
              <a:gd name="connsiteY42" fmla="*/ 567426 h 677646"/>
              <a:gd name="connsiteX43" fmla="*/ 875516 w 897493"/>
              <a:gd name="connsiteY43" fmla="*/ 586072 h 677646"/>
              <a:gd name="connsiteX44" fmla="*/ 876763 w 897493"/>
              <a:gd name="connsiteY44" fmla="*/ 586072 h 677646"/>
              <a:gd name="connsiteX45" fmla="*/ 876763 w 897493"/>
              <a:gd name="connsiteY45" fmla="*/ 568821 h 677646"/>
              <a:gd name="connsiteX46" fmla="*/ 897493 w 897493"/>
              <a:gd name="connsiteY46" fmla="*/ 568821 h 677646"/>
              <a:gd name="connsiteX47" fmla="*/ 897493 w 897493"/>
              <a:gd name="connsiteY47" fmla="*/ 675265 h 677646"/>
              <a:gd name="connsiteX48" fmla="*/ 877247 w 897493"/>
              <a:gd name="connsiteY48" fmla="*/ 675265 h 677646"/>
              <a:gd name="connsiteX49" fmla="*/ 877247 w 897493"/>
              <a:gd name="connsiteY49" fmla="*/ 658703 h 677646"/>
              <a:gd name="connsiteX50" fmla="*/ 875516 w 897493"/>
              <a:gd name="connsiteY50" fmla="*/ 658703 h 677646"/>
              <a:gd name="connsiteX51" fmla="*/ 844737 w 897493"/>
              <a:gd name="connsiteY51" fmla="*/ 677349 h 677646"/>
              <a:gd name="connsiteX52" fmla="*/ 800243 w 897493"/>
              <a:gd name="connsiteY52" fmla="*/ 622248 h 677646"/>
              <a:gd name="connsiteX53" fmla="*/ 844886 w 897493"/>
              <a:gd name="connsiteY53" fmla="*/ 567426 h 677646"/>
              <a:gd name="connsiteX54" fmla="*/ 749868 w 897493"/>
              <a:gd name="connsiteY54" fmla="*/ 567426 h 677646"/>
              <a:gd name="connsiteX55" fmla="*/ 786118 w 897493"/>
              <a:gd name="connsiteY55" fmla="*/ 607565 h 677646"/>
              <a:gd name="connsiteX56" fmla="*/ 786118 w 897493"/>
              <a:gd name="connsiteY56" fmla="*/ 675283 h 677646"/>
              <a:gd name="connsiteX57" fmla="*/ 765388 w 897493"/>
              <a:gd name="connsiteY57" fmla="*/ 675283 h 677646"/>
              <a:gd name="connsiteX58" fmla="*/ 765388 w 897493"/>
              <a:gd name="connsiteY58" fmla="*/ 610059 h 677646"/>
              <a:gd name="connsiteX59" fmla="*/ 742796 w 897493"/>
              <a:gd name="connsiteY59" fmla="*/ 585383 h 677646"/>
              <a:gd name="connsiteX60" fmla="*/ 717990 w 897493"/>
              <a:gd name="connsiteY60" fmla="*/ 612069 h 677646"/>
              <a:gd name="connsiteX61" fmla="*/ 717990 w 897493"/>
              <a:gd name="connsiteY61" fmla="*/ 675283 h 677646"/>
              <a:gd name="connsiteX62" fmla="*/ 697260 w 897493"/>
              <a:gd name="connsiteY62" fmla="*/ 675283 h 677646"/>
              <a:gd name="connsiteX63" fmla="*/ 697260 w 897493"/>
              <a:gd name="connsiteY63" fmla="*/ 568821 h 677646"/>
              <a:gd name="connsiteX64" fmla="*/ 717153 w 897493"/>
              <a:gd name="connsiteY64" fmla="*/ 568821 h 677646"/>
              <a:gd name="connsiteX65" fmla="*/ 717153 w 897493"/>
              <a:gd name="connsiteY65" fmla="*/ 586147 h 677646"/>
              <a:gd name="connsiteX66" fmla="*/ 718474 w 897493"/>
              <a:gd name="connsiteY66" fmla="*/ 586147 h 677646"/>
              <a:gd name="connsiteX67" fmla="*/ 749868 w 897493"/>
              <a:gd name="connsiteY67" fmla="*/ 567426 h 677646"/>
              <a:gd name="connsiteX68" fmla="*/ 476855 w 897493"/>
              <a:gd name="connsiteY68" fmla="*/ 567426 h 677646"/>
              <a:gd name="connsiteX69" fmla="*/ 513106 w 897493"/>
              <a:gd name="connsiteY69" fmla="*/ 607565 h 677646"/>
              <a:gd name="connsiteX70" fmla="*/ 513106 w 897493"/>
              <a:gd name="connsiteY70" fmla="*/ 675283 h 677646"/>
              <a:gd name="connsiteX71" fmla="*/ 492375 w 897493"/>
              <a:gd name="connsiteY71" fmla="*/ 675283 h 677646"/>
              <a:gd name="connsiteX72" fmla="*/ 492375 w 897493"/>
              <a:gd name="connsiteY72" fmla="*/ 610059 h 677646"/>
              <a:gd name="connsiteX73" fmla="*/ 469784 w 897493"/>
              <a:gd name="connsiteY73" fmla="*/ 585383 h 677646"/>
              <a:gd name="connsiteX74" fmla="*/ 444978 w 897493"/>
              <a:gd name="connsiteY74" fmla="*/ 612069 h 677646"/>
              <a:gd name="connsiteX75" fmla="*/ 444978 w 897493"/>
              <a:gd name="connsiteY75" fmla="*/ 675283 h 677646"/>
              <a:gd name="connsiteX76" fmla="*/ 424248 w 897493"/>
              <a:gd name="connsiteY76" fmla="*/ 675283 h 677646"/>
              <a:gd name="connsiteX77" fmla="*/ 424248 w 897493"/>
              <a:gd name="connsiteY77" fmla="*/ 568821 h 677646"/>
              <a:gd name="connsiteX78" fmla="*/ 444141 w 897493"/>
              <a:gd name="connsiteY78" fmla="*/ 568821 h 677646"/>
              <a:gd name="connsiteX79" fmla="*/ 444141 w 897493"/>
              <a:gd name="connsiteY79" fmla="*/ 586147 h 677646"/>
              <a:gd name="connsiteX80" fmla="*/ 445462 w 897493"/>
              <a:gd name="connsiteY80" fmla="*/ 586147 h 677646"/>
              <a:gd name="connsiteX81" fmla="*/ 476855 w 897493"/>
              <a:gd name="connsiteY81" fmla="*/ 567426 h 677646"/>
              <a:gd name="connsiteX82" fmla="*/ 535139 w 897493"/>
              <a:gd name="connsiteY82" fmla="*/ 543308 h 677646"/>
              <a:gd name="connsiteX83" fmla="*/ 555869 w 897493"/>
              <a:gd name="connsiteY83" fmla="*/ 543308 h 677646"/>
              <a:gd name="connsiteX84" fmla="*/ 555869 w 897493"/>
              <a:gd name="connsiteY84" fmla="*/ 568821 h 677646"/>
              <a:gd name="connsiteX85" fmla="*/ 577697 w 897493"/>
              <a:gd name="connsiteY85" fmla="*/ 568821 h 677646"/>
              <a:gd name="connsiteX86" fmla="*/ 577697 w 897493"/>
              <a:gd name="connsiteY86" fmla="*/ 585457 h 677646"/>
              <a:gd name="connsiteX87" fmla="*/ 555869 w 897493"/>
              <a:gd name="connsiteY87" fmla="*/ 585457 h 677646"/>
              <a:gd name="connsiteX88" fmla="*/ 555869 w 897493"/>
              <a:gd name="connsiteY88" fmla="*/ 644020 h 677646"/>
              <a:gd name="connsiteX89" fmla="*/ 568616 w 897493"/>
              <a:gd name="connsiteY89" fmla="*/ 658237 h 677646"/>
              <a:gd name="connsiteX90" fmla="*/ 575892 w 897493"/>
              <a:gd name="connsiteY90" fmla="*/ 657344 h 677646"/>
              <a:gd name="connsiteX91" fmla="*/ 579633 w 897493"/>
              <a:gd name="connsiteY91" fmla="*/ 674464 h 677646"/>
              <a:gd name="connsiteX92" fmla="*/ 566178 w 897493"/>
              <a:gd name="connsiteY92" fmla="*/ 676679 h 677646"/>
              <a:gd name="connsiteX93" fmla="*/ 566197 w 897493"/>
              <a:gd name="connsiteY93" fmla="*/ 676660 h 677646"/>
              <a:gd name="connsiteX94" fmla="*/ 535139 w 897493"/>
              <a:gd name="connsiteY94" fmla="*/ 648318 h 677646"/>
              <a:gd name="connsiteX95" fmla="*/ 535139 w 897493"/>
              <a:gd name="connsiteY95" fmla="*/ 585457 h 677646"/>
              <a:gd name="connsiteX96" fmla="*/ 519544 w 897493"/>
              <a:gd name="connsiteY96" fmla="*/ 585457 h 677646"/>
              <a:gd name="connsiteX97" fmla="*/ 519544 w 897493"/>
              <a:gd name="connsiteY97" fmla="*/ 568821 h 677646"/>
              <a:gd name="connsiteX98" fmla="*/ 535139 w 897493"/>
              <a:gd name="connsiteY98" fmla="*/ 568821 h 677646"/>
              <a:gd name="connsiteX99" fmla="*/ 275115 w 897493"/>
              <a:gd name="connsiteY99" fmla="*/ 533315 h 677646"/>
              <a:gd name="connsiteX100" fmla="*/ 295845 w 897493"/>
              <a:gd name="connsiteY100" fmla="*/ 533315 h 677646"/>
              <a:gd name="connsiteX101" fmla="*/ 295845 w 897493"/>
              <a:gd name="connsiteY101" fmla="*/ 646160 h 677646"/>
              <a:gd name="connsiteX102" fmla="*/ 304368 w 897493"/>
              <a:gd name="connsiteY102" fmla="*/ 658573 h 677646"/>
              <a:gd name="connsiteX103" fmla="*/ 310881 w 897493"/>
              <a:gd name="connsiteY103" fmla="*/ 657605 h 677646"/>
              <a:gd name="connsiteX104" fmla="*/ 314622 w 897493"/>
              <a:gd name="connsiteY104" fmla="*/ 674167 h 677646"/>
              <a:gd name="connsiteX105" fmla="*/ 301726 w 897493"/>
              <a:gd name="connsiteY105" fmla="*/ 676046 h 677646"/>
              <a:gd name="connsiteX106" fmla="*/ 275115 w 897493"/>
              <a:gd name="connsiteY106" fmla="*/ 650478 h 677646"/>
              <a:gd name="connsiteX107" fmla="*/ 275115 w 897493"/>
              <a:gd name="connsiteY107" fmla="*/ 533334 h 677646"/>
              <a:gd name="connsiteX108" fmla="*/ 228202 w 897493"/>
              <a:gd name="connsiteY108" fmla="*/ 533315 h 677646"/>
              <a:gd name="connsiteX109" fmla="*/ 248932 w 897493"/>
              <a:gd name="connsiteY109" fmla="*/ 533315 h 677646"/>
              <a:gd name="connsiteX110" fmla="*/ 248932 w 897493"/>
              <a:gd name="connsiteY110" fmla="*/ 646160 h 677646"/>
              <a:gd name="connsiteX111" fmla="*/ 257455 w 897493"/>
              <a:gd name="connsiteY111" fmla="*/ 658573 h 677646"/>
              <a:gd name="connsiteX112" fmla="*/ 263968 w 897493"/>
              <a:gd name="connsiteY112" fmla="*/ 657605 h 677646"/>
              <a:gd name="connsiteX113" fmla="*/ 267709 w 897493"/>
              <a:gd name="connsiteY113" fmla="*/ 674167 h 677646"/>
              <a:gd name="connsiteX114" fmla="*/ 254813 w 897493"/>
              <a:gd name="connsiteY114" fmla="*/ 676046 h 677646"/>
              <a:gd name="connsiteX115" fmla="*/ 228202 w 897493"/>
              <a:gd name="connsiteY115" fmla="*/ 650478 h 677646"/>
              <a:gd name="connsiteX116" fmla="*/ 228202 w 897493"/>
              <a:gd name="connsiteY116" fmla="*/ 533334 h 677646"/>
              <a:gd name="connsiteX117" fmla="*/ 54115 w 897493"/>
              <a:gd name="connsiteY117" fmla="*/ 531398 h 677646"/>
              <a:gd name="connsiteX118" fmla="*/ 103671 w 897493"/>
              <a:gd name="connsiteY118" fmla="*/ 570626 h 677646"/>
              <a:gd name="connsiteX119" fmla="*/ 83015 w 897493"/>
              <a:gd name="connsiteY119" fmla="*/ 570626 h 677646"/>
              <a:gd name="connsiteX120" fmla="*/ 53631 w 897493"/>
              <a:gd name="connsiteY120" fmla="*/ 549896 h 677646"/>
              <a:gd name="connsiteX121" fmla="*/ 25141 w 897493"/>
              <a:gd name="connsiteY121" fmla="*/ 570905 h 677646"/>
              <a:gd name="connsiteX122" fmla="*/ 50933 w 897493"/>
              <a:gd name="connsiteY122" fmla="*/ 592529 h 677646"/>
              <a:gd name="connsiteX123" fmla="*/ 64796 w 897493"/>
              <a:gd name="connsiteY123" fmla="*/ 596139 h 677646"/>
              <a:gd name="connsiteX124" fmla="*/ 105625 w 897493"/>
              <a:gd name="connsiteY124" fmla="*/ 636055 h 677646"/>
              <a:gd name="connsiteX125" fmla="*/ 53092 w 897493"/>
              <a:gd name="connsiteY125" fmla="*/ 677646 h 677646"/>
              <a:gd name="connsiteX126" fmla="*/ 0 w 897493"/>
              <a:gd name="connsiteY126" fmla="*/ 636055 h 677646"/>
              <a:gd name="connsiteX127" fmla="*/ 21493 w 897493"/>
              <a:gd name="connsiteY127" fmla="*/ 636055 h 677646"/>
              <a:gd name="connsiteX128" fmla="*/ 52961 w 897493"/>
              <a:gd name="connsiteY128" fmla="*/ 658851 h 677646"/>
              <a:gd name="connsiteX129" fmla="*/ 52924 w 897493"/>
              <a:gd name="connsiteY129" fmla="*/ 658869 h 677646"/>
              <a:gd name="connsiteX130" fmla="*/ 84392 w 897493"/>
              <a:gd name="connsiteY130" fmla="*/ 635851 h 677646"/>
              <a:gd name="connsiteX131" fmla="*/ 57501 w 897493"/>
              <a:gd name="connsiteY131" fmla="*/ 614227 h 677646"/>
              <a:gd name="connsiteX132" fmla="*/ 40735 w 897493"/>
              <a:gd name="connsiteY132" fmla="*/ 609649 h 677646"/>
              <a:gd name="connsiteX133" fmla="*/ 3796 w 897493"/>
              <a:gd name="connsiteY133" fmla="*/ 572152 h 677646"/>
              <a:gd name="connsiteX134" fmla="*/ 54115 w 897493"/>
              <a:gd name="connsiteY134" fmla="*/ 531398 h 677646"/>
              <a:gd name="connsiteX135" fmla="*/ 556819 w 897493"/>
              <a:gd name="connsiteY135" fmla="*/ 304164 h 677646"/>
              <a:gd name="connsiteX136" fmla="*/ 553134 w 897493"/>
              <a:gd name="connsiteY136" fmla="*/ 305057 h 677646"/>
              <a:gd name="connsiteX137" fmla="*/ 553599 w 897493"/>
              <a:gd name="connsiteY137" fmla="*/ 359469 h 677646"/>
              <a:gd name="connsiteX138" fmla="*/ 556279 w 897493"/>
              <a:gd name="connsiteY138" fmla="*/ 361033 h 677646"/>
              <a:gd name="connsiteX139" fmla="*/ 561210 w 897493"/>
              <a:gd name="connsiteY139" fmla="*/ 359079 h 677646"/>
              <a:gd name="connsiteX140" fmla="*/ 565211 w 897493"/>
              <a:gd name="connsiteY140" fmla="*/ 360288 h 677646"/>
              <a:gd name="connsiteX141" fmla="*/ 565192 w 897493"/>
              <a:gd name="connsiteY141" fmla="*/ 360307 h 677646"/>
              <a:gd name="connsiteX142" fmla="*/ 567984 w 897493"/>
              <a:gd name="connsiteY142" fmla="*/ 358205 h 677646"/>
              <a:gd name="connsiteX143" fmla="*/ 545039 w 897493"/>
              <a:gd name="connsiteY143" fmla="*/ 303736 h 677646"/>
              <a:gd name="connsiteX144" fmla="*/ 534060 w 897493"/>
              <a:gd name="connsiteY144" fmla="*/ 357423 h 677646"/>
              <a:gd name="connsiteX145" fmla="*/ 537279 w 897493"/>
              <a:gd name="connsiteY145" fmla="*/ 359600 h 677646"/>
              <a:gd name="connsiteX146" fmla="*/ 541299 w 897493"/>
              <a:gd name="connsiteY146" fmla="*/ 358372 h 677646"/>
              <a:gd name="connsiteX147" fmla="*/ 546677 w 897493"/>
              <a:gd name="connsiteY147" fmla="*/ 360810 h 677646"/>
              <a:gd name="connsiteX148" fmla="*/ 549096 w 897493"/>
              <a:gd name="connsiteY148" fmla="*/ 359469 h 677646"/>
              <a:gd name="connsiteX149" fmla="*/ 549096 w 897493"/>
              <a:gd name="connsiteY149" fmla="*/ 305076 h 677646"/>
              <a:gd name="connsiteX150" fmla="*/ 545039 w 897493"/>
              <a:gd name="connsiteY150" fmla="*/ 303736 h 677646"/>
              <a:gd name="connsiteX151" fmla="*/ 560671 w 897493"/>
              <a:gd name="connsiteY151" fmla="*/ 301837 h 677646"/>
              <a:gd name="connsiteX152" fmla="*/ 557861 w 897493"/>
              <a:gd name="connsiteY152" fmla="*/ 303699 h 677646"/>
              <a:gd name="connsiteX153" fmla="*/ 569063 w 897493"/>
              <a:gd name="connsiteY153" fmla="*/ 357851 h 677646"/>
              <a:gd name="connsiteX154" fmla="*/ 570775 w 897493"/>
              <a:gd name="connsiteY154" fmla="*/ 357627 h 677646"/>
              <a:gd name="connsiteX155" fmla="*/ 574224 w 897493"/>
              <a:gd name="connsiteY155" fmla="*/ 358517 h 677646"/>
              <a:gd name="connsiteX156" fmla="*/ 574218 w 897493"/>
              <a:gd name="connsiteY156" fmla="*/ 358520 h 677646"/>
              <a:gd name="connsiteX157" fmla="*/ 574237 w 897493"/>
              <a:gd name="connsiteY157" fmla="*/ 358520 h 677646"/>
              <a:gd name="connsiteX158" fmla="*/ 574224 w 897493"/>
              <a:gd name="connsiteY158" fmla="*/ 358517 h 677646"/>
              <a:gd name="connsiteX159" fmla="*/ 579242 w 897493"/>
              <a:gd name="connsiteY159" fmla="*/ 355692 h 677646"/>
              <a:gd name="connsiteX160" fmla="*/ 541243 w 897493"/>
              <a:gd name="connsiteY160" fmla="*/ 301094 h 677646"/>
              <a:gd name="connsiteX161" fmla="*/ 522578 w 897493"/>
              <a:gd name="connsiteY161" fmla="*/ 355227 h 677646"/>
              <a:gd name="connsiteX162" fmla="*/ 528012 w 897493"/>
              <a:gd name="connsiteY162" fmla="*/ 358074 h 677646"/>
              <a:gd name="connsiteX163" fmla="*/ 531789 w 897493"/>
              <a:gd name="connsiteY163" fmla="*/ 357032 h 677646"/>
              <a:gd name="connsiteX164" fmla="*/ 531789 w 897493"/>
              <a:gd name="connsiteY164" fmla="*/ 357014 h 677646"/>
              <a:gd name="connsiteX165" fmla="*/ 532980 w 897493"/>
              <a:gd name="connsiteY165" fmla="*/ 357125 h 677646"/>
              <a:gd name="connsiteX166" fmla="*/ 544016 w 897493"/>
              <a:gd name="connsiteY166" fmla="*/ 303178 h 677646"/>
              <a:gd name="connsiteX167" fmla="*/ 541243 w 897493"/>
              <a:gd name="connsiteY167" fmla="*/ 301094 h 677646"/>
              <a:gd name="connsiteX168" fmla="*/ 563071 w 897493"/>
              <a:gd name="connsiteY168" fmla="*/ 298972 h 677646"/>
              <a:gd name="connsiteX169" fmla="*/ 561582 w 897493"/>
              <a:gd name="connsiteY169" fmla="*/ 300963 h 677646"/>
              <a:gd name="connsiteX170" fmla="*/ 580433 w 897493"/>
              <a:gd name="connsiteY170" fmla="*/ 355673 h 677646"/>
              <a:gd name="connsiteX171" fmla="*/ 586034 w 897493"/>
              <a:gd name="connsiteY171" fmla="*/ 359042 h 677646"/>
              <a:gd name="connsiteX172" fmla="*/ 586034 w 897493"/>
              <a:gd name="connsiteY172" fmla="*/ 359023 h 677646"/>
              <a:gd name="connsiteX173" fmla="*/ 591971 w 897493"/>
              <a:gd name="connsiteY173" fmla="*/ 354910 h 677646"/>
              <a:gd name="connsiteX174" fmla="*/ 567090 w 897493"/>
              <a:gd name="connsiteY174" fmla="*/ 304982 h 677646"/>
              <a:gd name="connsiteX175" fmla="*/ 563071 w 897493"/>
              <a:gd name="connsiteY175" fmla="*/ 298972 h 677646"/>
              <a:gd name="connsiteX176" fmla="*/ 538861 w 897493"/>
              <a:gd name="connsiteY176" fmla="*/ 296925 h 677646"/>
              <a:gd name="connsiteX177" fmla="*/ 508528 w 897493"/>
              <a:gd name="connsiteY177" fmla="*/ 354092 h 677646"/>
              <a:gd name="connsiteX178" fmla="*/ 515507 w 897493"/>
              <a:gd name="connsiteY178" fmla="*/ 360884 h 677646"/>
              <a:gd name="connsiteX179" fmla="*/ 521387 w 897493"/>
              <a:gd name="connsiteY179" fmla="*/ 355302 h 677646"/>
              <a:gd name="connsiteX180" fmla="*/ 540406 w 897493"/>
              <a:gd name="connsiteY180" fmla="*/ 300144 h 677646"/>
              <a:gd name="connsiteX181" fmla="*/ 538861 w 897493"/>
              <a:gd name="connsiteY181" fmla="*/ 296925 h 677646"/>
              <a:gd name="connsiteX182" fmla="*/ 549394 w 897493"/>
              <a:gd name="connsiteY182" fmla="*/ 257641 h 677646"/>
              <a:gd name="connsiteX183" fmla="*/ 552520 w 897493"/>
              <a:gd name="connsiteY183" fmla="*/ 257641 h 677646"/>
              <a:gd name="connsiteX184" fmla="*/ 552520 w 897493"/>
              <a:gd name="connsiteY184" fmla="*/ 275171 h 677646"/>
              <a:gd name="connsiteX185" fmla="*/ 558958 w 897493"/>
              <a:gd name="connsiteY185" fmla="*/ 275171 h 677646"/>
              <a:gd name="connsiteX186" fmla="*/ 558958 w 897493"/>
              <a:gd name="connsiteY186" fmla="*/ 283359 h 677646"/>
              <a:gd name="connsiteX187" fmla="*/ 586668 w 897493"/>
              <a:gd name="connsiteY187" fmla="*/ 298191 h 677646"/>
              <a:gd name="connsiteX188" fmla="*/ 586668 w 897493"/>
              <a:gd name="connsiteY188" fmla="*/ 298227 h 677646"/>
              <a:gd name="connsiteX189" fmla="*/ 591915 w 897493"/>
              <a:gd name="connsiteY189" fmla="*/ 298767 h 677646"/>
              <a:gd name="connsiteX190" fmla="*/ 591767 w 897493"/>
              <a:gd name="connsiteY190" fmla="*/ 300293 h 677646"/>
              <a:gd name="connsiteX191" fmla="*/ 586723 w 897493"/>
              <a:gd name="connsiteY191" fmla="*/ 299772 h 677646"/>
              <a:gd name="connsiteX192" fmla="*/ 574720 w 897493"/>
              <a:gd name="connsiteY192" fmla="*/ 306974 h 677646"/>
              <a:gd name="connsiteX193" fmla="*/ 568784 w 897493"/>
              <a:gd name="connsiteY193" fmla="*/ 305950 h 677646"/>
              <a:gd name="connsiteX194" fmla="*/ 592734 w 897493"/>
              <a:gd name="connsiteY194" fmla="*/ 354017 h 677646"/>
              <a:gd name="connsiteX195" fmla="*/ 598019 w 897493"/>
              <a:gd name="connsiteY195" fmla="*/ 323834 h 677646"/>
              <a:gd name="connsiteX196" fmla="*/ 594483 w 897493"/>
              <a:gd name="connsiteY196" fmla="*/ 323517 h 677646"/>
              <a:gd name="connsiteX197" fmla="*/ 592343 w 897493"/>
              <a:gd name="connsiteY197" fmla="*/ 322438 h 677646"/>
              <a:gd name="connsiteX198" fmla="*/ 601629 w 897493"/>
              <a:gd name="connsiteY198" fmla="*/ 315869 h 677646"/>
              <a:gd name="connsiteX199" fmla="*/ 607063 w 897493"/>
              <a:gd name="connsiteY199" fmla="*/ 313524 h 677646"/>
              <a:gd name="connsiteX200" fmla="*/ 610059 w 897493"/>
              <a:gd name="connsiteY200" fmla="*/ 314548 h 677646"/>
              <a:gd name="connsiteX201" fmla="*/ 613948 w 897493"/>
              <a:gd name="connsiteY201" fmla="*/ 314082 h 677646"/>
              <a:gd name="connsiteX202" fmla="*/ 618209 w 897493"/>
              <a:gd name="connsiteY202" fmla="*/ 314827 h 677646"/>
              <a:gd name="connsiteX203" fmla="*/ 617670 w 897493"/>
              <a:gd name="connsiteY203" fmla="*/ 317730 h 677646"/>
              <a:gd name="connsiteX204" fmla="*/ 618749 w 897493"/>
              <a:gd name="connsiteY204" fmla="*/ 319870 h 677646"/>
              <a:gd name="connsiteX205" fmla="*/ 619252 w 897493"/>
              <a:gd name="connsiteY205" fmla="*/ 320186 h 677646"/>
              <a:gd name="connsiteX206" fmla="*/ 619214 w 897493"/>
              <a:gd name="connsiteY206" fmla="*/ 320168 h 677646"/>
              <a:gd name="connsiteX207" fmla="*/ 618303 w 897493"/>
              <a:gd name="connsiteY207" fmla="*/ 322661 h 677646"/>
              <a:gd name="connsiteX208" fmla="*/ 618135 w 897493"/>
              <a:gd name="connsiteY208" fmla="*/ 322679 h 677646"/>
              <a:gd name="connsiteX209" fmla="*/ 616163 w 897493"/>
              <a:gd name="connsiteY209" fmla="*/ 322679 h 677646"/>
              <a:gd name="connsiteX210" fmla="*/ 614953 w 897493"/>
              <a:gd name="connsiteY210" fmla="*/ 327313 h 677646"/>
              <a:gd name="connsiteX211" fmla="*/ 608142 w 897493"/>
              <a:gd name="connsiteY211" fmla="*/ 328914 h 677646"/>
              <a:gd name="connsiteX212" fmla="*/ 606523 w 897493"/>
              <a:gd name="connsiteY212" fmla="*/ 363880 h 677646"/>
              <a:gd name="connsiteX213" fmla="*/ 583801 w 897493"/>
              <a:gd name="connsiteY213" fmla="*/ 384517 h 677646"/>
              <a:gd name="connsiteX214" fmla="*/ 589980 w 897493"/>
              <a:gd name="connsiteY214" fmla="*/ 387308 h 677646"/>
              <a:gd name="connsiteX215" fmla="*/ 589757 w 897493"/>
              <a:gd name="connsiteY215" fmla="*/ 396762 h 677646"/>
              <a:gd name="connsiteX216" fmla="*/ 581587 w 897493"/>
              <a:gd name="connsiteY216" fmla="*/ 397842 h 677646"/>
              <a:gd name="connsiteX217" fmla="*/ 568560 w 897493"/>
              <a:gd name="connsiteY217" fmla="*/ 395199 h 677646"/>
              <a:gd name="connsiteX218" fmla="*/ 566904 w 897493"/>
              <a:gd name="connsiteY218" fmla="*/ 397656 h 677646"/>
              <a:gd name="connsiteX219" fmla="*/ 561340 w 897493"/>
              <a:gd name="connsiteY219" fmla="*/ 399162 h 677646"/>
              <a:gd name="connsiteX220" fmla="*/ 544332 w 897493"/>
              <a:gd name="connsiteY220" fmla="*/ 395702 h 677646"/>
              <a:gd name="connsiteX221" fmla="*/ 543755 w 897493"/>
              <a:gd name="connsiteY221" fmla="*/ 396874 h 677646"/>
              <a:gd name="connsiteX222" fmla="*/ 538321 w 897493"/>
              <a:gd name="connsiteY222" fmla="*/ 399051 h 677646"/>
              <a:gd name="connsiteX223" fmla="*/ 511431 w 897493"/>
              <a:gd name="connsiteY223" fmla="*/ 393041 h 677646"/>
              <a:gd name="connsiteX224" fmla="*/ 507858 w 897493"/>
              <a:gd name="connsiteY224" fmla="*/ 385838 h 677646"/>
              <a:gd name="connsiteX225" fmla="*/ 512064 w 897493"/>
              <a:gd name="connsiteY225" fmla="*/ 380740 h 677646"/>
              <a:gd name="connsiteX226" fmla="*/ 510054 w 897493"/>
              <a:gd name="connsiteY226" fmla="*/ 379289 h 677646"/>
              <a:gd name="connsiteX227" fmla="*/ 495149 w 897493"/>
              <a:gd name="connsiteY227" fmla="*/ 346871 h 677646"/>
              <a:gd name="connsiteX228" fmla="*/ 494553 w 897493"/>
              <a:gd name="connsiteY228" fmla="*/ 337083 h 677646"/>
              <a:gd name="connsiteX229" fmla="*/ 492729 w 897493"/>
              <a:gd name="connsiteY229" fmla="*/ 327444 h 677646"/>
              <a:gd name="connsiteX230" fmla="*/ 487537 w 897493"/>
              <a:gd name="connsiteY230" fmla="*/ 328076 h 677646"/>
              <a:gd name="connsiteX231" fmla="*/ 486123 w 897493"/>
              <a:gd name="connsiteY231" fmla="*/ 323536 h 677646"/>
              <a:gd name="connsiteX232" fmla="*/ 482476 w 897493"/>
              <a:gd name="connsiteY232" fmla="*/ 322308 h 677646"/>
              <a:gd name="connsiteX233" fmla="*/ 484411 w 897493"/>
              <a:gd name="connsiteY233" fmla="*/ 320130 h 677646"/>
              <a:gd name="connsiteX234" fmla="*/ 484169 w 897493"/>
              <a:gd name="connsiteY234" fmla="*/ 318195 h 677646"/>
              <a:gd name="connsiteX235" fmla="*/ 485472 w 897493"/>
              <a:gd name="connsiteY235" fmla="*/ 314919 h 677646"/>
              <a:gd name="connsiteX236" fmla="*/ 491799 w 897493"/>
              <a:gd name="connsiteY236" fmla="*/ 315199 h 677646"/>
              <a:gd name="connsiteX237" fmla="*/ 495372 w 897493"/>
              <a:gd name="connsiteY237" fmla="*/ 313933 h 677646"/>
              <a:gd name="connsiteX238" fmla="*/ 500917 w 897493"/>
              <a:gd name="connsiteY238" fmla="*/ 316371 h 677646"/>
              <a:gd name="connsiteX239" fmla="*/ 509979 w 897493"/>
              <a:gd name="connsiteY239" fmla="*/ 322028 h 677646"/>
              <a:gd name="connsiteX240" fmla="*/ 507282 w 897493"/>
              <a:gd name="connsiteY240" fmla="*/ 323480 h 677646"/>
              <a:gd name="connsiteX241" fmla="*/ 504397 w 897493"/>
              <a:gd name="connsiteY241" fmla="*/ 323834 h 677646"/>
              <a:gd name="connsiteX242" fmla="*/ 507858 w 897493"/>
              <a:gd name="connsiteY242" fmla="*/ 352882 h 677646"/>
              <a:gd name="connsiteX243" fmla="*/ 536498 w 897493"/>
              <a:gd name="connsiteY243" fmla="*/ 298898 h 677646"/>
              <a:gd name="connsiteX244" fmla="*/ 525034 w 897493"/>
              <a:gd name="connsiteY244" fmla="*/ 302750 h 677646"/>
              <a:gd name="connsiteX245" fmla="*/ 512250 w 897493"/>
              <a:gd name="connsiteY245" fmla="*/ 292105 h 677646"/>
              <a:gd name="connsiteX246" fmla="*/ 508603 w 897493"/>
              <a:gd name="connsiteY246" fmla="*/ 291733 h 677646"/>
              <a:gd name="connsiteX247" fmla="*/ 508752 w 897493"/>
              <a:gd name="connsiteY247" fmla="*/ 290207 h 677646"/>
              <a:gd name="connsiteX248" fmla="*/ 513999 w 897493"/>
              <a:gd name="connsiteY248" fmla="*/ 290746 h 677646"/>
              <a:gd name="connsiteX249" fmla="*/ 543624 w 897493"/>
              <a:gd name="connsiteY249" fmla="*/ 283359 h 677646"/>
              <a:gd name="connsiteX250" fmla="*/ 543624 w 897493"/>
              <a:gd name="connsiteY250" fmla="*/ 275153 h 677646"/>
              <a:gd name="connsiteX251" fmla="*/ 549394 w 897493"/>
              <a:gd name="connsiteY251" fmla="*/ 275153 h 677646"/>
              <a:gd name="connsiteX252" fmla="*/ 549394 w 897493"/>
              <a:gd name="connsiteY252" fmla="*/ 272659 h 677646"/>
              <a:gd name="connsiteX253" fmla="*/ 533129 w 897493"/>
              <a:gd name="connsiteY253" fmla="*/ 269607 h 677646"/>
              <a:gd name="connsiteX254" fmla="*/ 512920 w 897493"/>
              <a:gd name="connsiteY254" fmla="*/ 269197 h 677646"/>
              <a:gd name="connsiteX255" fmla="*/ 523974 w 897493"/>
              <a:gd name="connsiteY255" fmla="*/ 263726 h 677646"/>
              <a:gd name="connsiteX256" fmla="*/ 549394 w 897493"/>
              <a:gd name="connsiteY256" fmla="*/ 261828 h 677646"/>
              <a:gd name="connsiteX257" fmla="*/ 454468 w 897493"/>
              <a:gd name="connsiteY257" fmla="*/ 184341 h 677646"/>
              <a:gd name="connsiteX258" fmla="*/ 450765 w 897493"/>
              <a:gd name="connsiteY258" fmla="*/ 185234 h 677646"/>
              <a:gd name="connsiteX259" fmla="*/ 451230 w 897493"/>
              <a:gd name="connsiteY259" fmla="*/ 239646 h 677646"/>
              <a:gd name="connsiteX260" fmla="*/ 453910 w 897493"/>
              <a:gd name="connsiteY260" fmla="*/ 241228 h 677646"/>
              <a:gd name="connsiteX261" fmla="*/ 458842 w 897493"/>
              <a:gd name="connsiteY261" fmla="*/ 239274 h 677646"/>
              <a:gd name="connsiteX262" fmla="*/ 462842 w 897493"/>
              <a:gd name="connsiteY262" fmla="*/ 240484 h 677646"/>
              <a:gd name="connsiteX263" fmla="*/ 465634 w 897493"/>
              <a:gd name="connsiteY263" fmla="*/ 238381 h 677646"/>
              <a:gd name="connsiteX264" fmla="*/ 442671 w 897493"/>
              <a:gd name="connsiteY264" fmla="*/ 183913 h 677646"/>
              <a:gd name="connsiteX265" fmla="*/ 431691 w 897493"/>
              <a:gd name="connsiteY265" fmla="*/ 237600 h 677646"/>
              <a:gd name="connsiteX266" fmla="*/ 434892 w 897493"/>
              <a:gd name="connsiteY266" fmla="*/ 239777 h 677646"/>
              <a:gd name="connsiteX267" fmla="*/ 438930 w 897493"/>
              <a:gd name="connsiteY267" fmla="*/ 238549 h 677646"/>
              <a:gd name="connsiteX268" fmla="*/ 444308 w 897493"/>
              <a:gd name="connsiteY268" fmla="*/ 240986 h 677646"/>
              <a:gd name="connsiteX269" fmla="*/ 446727 w 897493"/>
              <a:gd name="connsiteY269" fmla="*/ 239646 h 677646"/>
              <a:gd name="connsiteX270" fmla="*/ 446727 w 897493"/>
              <a:gd name="connsiteY270" fmla="*/ 185252 h 677646"/>
              <a:gd name="connsiteX271" fmla="*/ 442671 w 897493"/>
              <a:gd name="connsiteY271" fmla="*/ 183913 h 677646"/>
              <a:gd name="connsiteX272" fmla="*/ 458320 w 897493"/>
              <a:gd name="connsiteY272" fmla="*/ 182033 h 677646"/>
              <a:gd name="connsiteX273" fmla="*/ 455511 w 897493"/>
              <a:gd name="connsiteY273" fmla="*/ 183894 h 677646"/>
              <a:gd name="connsiteX274" fmla="*/ 466694 w 897493"/>
              <a:gd name="connsiteY274" fmla="*/ 238046 h 677646"/>
              <a:gd name="connsiteX275" fmla="*/ 468406 w 897493"/>
              <a:gd name="connsiteY275" fmla="*/ 237823 h 677646"/>
              <a:gd name="connsiteX276" fmla="*/ 471868 w 897493"/>
              <a:gd name="connsiteY276" fmla="*/ 238716 h 677646"/>
              <a:gd name="connsiteX277" fmla="*/ 476892 w 897493"/>
              <a:gd name="connsiteY277" fmla="*/ 235887 h 677646"/>
              <a:gd name="connsiteX278" fmla="*/ 438874 w 897493"/>
              <a:gd name="connsiteY278" fmla="*/ 181307 h 677646"/>
              <a:gd name="connsiteX279" fmla="*/ 420210 w 897493"/>
              <a:gd name="connsiteY279" fmla="*/ 235422 h 677646"/>
              <a:gd name="connsiteX280" fmla="*/ 425643 w 897493"/>
              <a:gd name="connsiteY280" fmla="*/ 238269 h 677646"/>
              <a:gd name="connsiteX281" fmla="*/ 429420 w 897493"/>
              <a:gd name="connsiteY281" fmla="*/ 237208 h 677646"/>
              <a:gd name="connsiteX282" fmla="*/ 430612 w 897493"/>
              <a:gd name="connsiteY282" fmla="*/ 237320 h 677646"/>
              <a:gd name="connsiteX283" fmla="*/ 441628 w 897493"/>
              <a:gd name="connsiteY283" fmla="*/ 183392 h 677646"/>
              <a:gd name="connsiteX284" fmla="*/ 438874 w 897493"/>
              <a:gd name="connsiteY284" fmla="*/ 181307 h 677646"/>
              <a:gd name="connsiteX285" fmla="*/ 460702 w 897493"/>
              <a:gd name="connsiteY285" fmla="*/ 179167 h 677646"/>
              <a:gd name="connsiteX286" fmla="*/ 459214 w 897493"/>
              <a:gd name="connsiteY286" fmla="*/ 181158 h 677646"/>
              <a:gd name="connsiteX287" fmla="*/ 478065 w 897493"/>
              <a:gd name="connsiteY287" fmla="*/ 235869 h 677646"/>
              <a:gd name="connsiteX288" fmla="*/ 483666 w 897493"/>
              <a:gd name="connsiteY288" fmla="*/ 239237 h 677646"/>
              <a:gd name="connsiteX289" fmla="*/ 489602 w 897493"/>
              <a:gd name="connsiteY289" fmla="*/ 235124 h 677646"/>
              <a:gd name="connsiteX290" fmla="*/ 464722 w 897493"/>
              <a:gd name="connsiteY290" fmla="*/ 185196 h 677646"/>
              <a:gd name="connsiteX291" fmla="*/ 460702 w 897493"/>
              <a:gd name="connsiteY291" fmla="*/ 179167 h 677646"/>
              <a:gd name="connsiteX292" fmla="*/ 436492 w 897493"/>
              <a:gd name="connsiteY292" fmla="*/ 177102 h 677646"/>
              <a:gd name="connsiteX293" fmla="*/ 406160 w 897493"/>
              <a:gd name="connsiteY293" fmla="*/ 234269 h 677646"/>
              <a:gd name="connsiteX294" fmla="*/ 413138 w 897493"/>
              <a:gd name="connsiteY294" fmla="*/ 241079 h 677646"/>
              <a:gd name="connsiteX295" fmla="*/ 419000 w 897493"/>
              <a:gd name="connsiteY295" fmla="*/ 235478 h 677646"/>
              <a:gd name="connsiteX296" fmla="*/ 438018 w 897493"/>
              <a:gd name="connsiteY296" fmla="*/ 180321 h 677646"/>
              <a:gd name="connsiteX297" fmla="*/ 436492 w 897493"/>
              <a:gd name="connsiteY297" fmla="*/ 177102 h 677646"/>
              <a:gd name="connsiteX298" fmla="*/ 447062 w 897493"/>
              <a:gd name="connsiteY298" fmla="*/ 137818 h 677646"/>
              <a:gd name="connsiteX299" fmla="*/ 450189 w 897493"/>
              <a:gd name="connsiteY299" fmla="*/ 137818 h 677646"/>
              <a:gd name="connsiteX300" fmla="*/ 450189 w 897493"/>
              <a:gd name="connsiteY300" fmla="*/ 155329 h 677646"/>
              <a:gd name="connsiteX301" fmla="*/ 456627 w 897493"/>
              <a:gd name="connsiteY301" fmla="*/ 155329 h 677646"/>
              <a:gd name="connsiteX302" fmla="*/ 456627 w 897493"/>
              <a:gd name="connsiteY302" fmla="*/ 163536 h 677646"/>
              <a:gd name="connsiteX303" fmla="*/ 484336 w 897493"/>
              <a:gd name="connsiteY303" fmla="*/ 178349 h 677646"/>
              <a:gd name="connsiteX304" fmla="*/ 484336 w 897493"/>
              <a:gd name="connsiteY304" fmla="*/ 178404 h 677646"/>
              <a:gd name="connsiteX305" fmla="*/ 489584 w 897493"/>
              <a:gd name="connsiteY305" fmla="*/ 178944 h 677646"/>
              <a:gd name="connsiteX306" fmla="*/ 489435 w 897493"/>
              <a:gd name="connsiteY306" fmla="*/ 180470 h 677646"/>
              <a:gd name="connsiteX307" fmla="*/ 484373 w 897493"/>
              <a:gd name="connsiteY307" fmla="*/ 179949 h 677646"/>
              <a:gd name="connsiteX308" fmla="*/ 472370 w 897493"/>
              <a:gd name="connsiteY308" fmla="*/ 187150 h 677646"/>
              <a:gd name="connsiteX309" fmla="*/ 466434 w 897493"/>
              <a:gd name="connsiteY309" fmla="*/ 186127 h 677646"/>
              <a:gd name="connsiteX310" fmla="*/ 490384 w 897493"/>
              <a:gd name="connsiteY310" fmla="*/ 234194 h 677646"/>
              <a:gd name="connsiteX311" fmla="*/ 495669 w 897493"/>
              <a:gd name="connsiteY311" fmla="*/ 204029 h 677646"/>
              <a:gd name="connsiteX312" fmla="*/ 492133 w 897493"/>
              <a:gd name="connsiteY312" fmla="*/ 203694 h 677646"/>
              <a:gd name="connsiteX313" fmla="*/ 489974 w 897493"/>
              <a:gd name="connsiteY313" fmla="*/ 202614 h 677646"/>
              <a:gd name="connsiteX314" fmla="*/ 499260 w 897493"/>
              <a:gd name="connsiteY314" fmla="*/ 196045 h 677646"/>
              <a:gd name="connsiteX315" fmla="*/ 504695 w 897493"/>
              <a:gd name="connsiteY315" fmla="*/ 193701 h 677646"/>
              <a:gd name="connsiteX316" fmla="*/ 507690 w 897493"/>
              <a:gd name="connsiteY316" fmla="*/ 194743 h 677646"/>
              <a:gd name="connsiteX317" fmla="*/ 511579 w 897493"/>
              <a:gd name="connsiteY317" fmla="*/ 194278 h 677646"/>
              <a:gd name="connsiteX318" fmla="*/ 515841 w 897493"/>
              <a:gd name="connsiteY318" fmla="*/ 195022 h 677646"/>
              <a:gd name="connsiteX319" fmla="*/ 515302 w 897493"/>
              <a:gd name="connsiteY319" fmla="*/ 197925 h 677646"/>
              <a:gd name="connsiteX320" fmla="*/ 516380 w 897493"/>
              <a:gd name="connsiteY320" fmla="*/ 200065 h 677646"/>
              <a:gd name="connsiteX321" fmla="*/ 516883 w 897493"/>
              <a:gd name="connsiteY321" fmla="*/ 200382 h 677646"/>
              <a:gd name="connsiteX322" fmla="*/ 515953 w 897493"/>
              <a:gd name="connsiteY322" fmla="*/ 202875 h 677646"/>
              <a:gd name="connsiteX323" fmla="*/ 515785 w 897493"/>
              <a:gd name="connsiteY323" fmla="*/ 202893 h 677646"/>
              <a:gd name="connsiteX324" fmla="*/ 513813 w 897493"/>
              <a:gd name="connsiteY324" fmla="*/ 202893 h 677646"/>
              <a:gd name="connsiteX325" fmla="*/ 512622 w 897493"/>
              <a:gd name="connsiteY325" fmla="*/ 207527 h 677646"/>
              <a:gd name="connsiteX326" fmla="*/ 505811 w 897493"/>
              <a:gd name="connsiteY326" fmla="*/ 209127 h 677646"/>
              <a:gd name="connsiteX327" fmla="*/ 504192 w 897493"/>
              <a:gd name="connsiteY327" fmla="*/ 244094 h 677646"/>
              <a:gd name="connsiteX328" fmla="*/ 481470 w 897493"/>
              <a:gd name="connsiteY328" fmla="*/ 264731 h 677646"/>
              <a:gd name="connsiteX329" fmla="*/ 487648 w 897493"/>
              <a:gd name="connsiteY329" fmla="*/ 267541 h 677646"/>
              <a:gd name="connsiteX330" fmla="*/ 487425 w 897493"/>
              <a:gd name="connsiteY330" fmla="*/ 276976 h 677646"/>
              <a:gd name="connsiteX331" fmla="*/ 479256 w 897493"/>
              <a:gd name="connsiteY331" fmla="*/ 278056 h 677646"/>
              <a:gd name="connsiteX332" fmla="*/ 466210 w 897493"/>
              <a:gd name="connsiteY332" fmla="*/ 275413 h 677646"/>
              <a:gd name="connsiteX333" fmla="*/ 464554 w 897493"/>
              <a:gd name="connsiteY333" fmla="*/ 277870 h 677646"/>
              <a:gd name="connsiteX334" fmla="*/ 458990 w 897493"/>
              <a:gd name="connsiteY334" fmla="*/ 279358 h 677646"/>
              <a:gd name="connsiteX335" fmla="*/ 441982 w 897493"/>
              <a:gd name="connsiteY335" fmla="*/ 275916 h 677646"/>
              <a:gd name="connsiteX336" fmla="*/ 441386 w 897493"/>
              <a:gd name="connsiteY336" fmla="*/ 277088 h 677646"/>
              <a:gd name="connsiteX337" fmla="*/ 435971 w 897493"/>
              <a:gd name="connsiteY337" fmla="*/ 279265 h 677646"/>
              <a:gd name="connsiteX338" fmla="*/ 409081 w 897493"/>
              <a:gd name="connsiteY338" fmla="*/ 273273 h 677646"/>
              <a:gd name="connsiteX339" fmla="*/ 405508 w 897493"/>
              <a:gd name="connsiteY339" fmla="*/ 266071 h 677646"/>
              <a:gd name="connsiteX340" fmla="*/ 409733 w 897493"/>
              <a:gd name="connsiteY340" fmla="*/ 260972 h 677646"/>
              <a:gd name="connsiteX341" fmla="*/ 407704 w 897493"/>
              <a:gd name="connsiteY341" fmla="*/ 259521 h 677646"/>
              <a:gd name="connsiteX342" fmla="*/ 392817 w 897493"/>
              <a:gd name="connsiteY342" fmla="*/ 227104 h 677646"/>
              <a:gd name="connsiteX343" fmla="*/ 392221 w 897493"/>
              <a:gd name="connsiteY343" fmla="*/ 217297 h 677646"/>
              <a:gd name="connsiteX344" fmla="*/ 390398 w 897493"/>
              <a:gd name="connsiteY344" fmla="*/ 207658 h 677646"/>
              <a:gd name="connsiteX345" fmla="*/ 385206 w 897493"/>
              <a:gd name="connsiteY345" fmla="*/ 208290 h 677646"/>
              <a:gd name="connsiteX346" fmla="*/ 383792 w 897493"/>
              <a:gd name="connsiteY346" fmla="*/ 203731 h 677646"/>
              <a:gd name="connsiteX347" fmla="*/ 380144 w 897493"/>
              <a:gd name="connsiteY347" fmla="*/ 202503 h 677646"/>
              <a:gd name="connsiteX348" fmla="*/ 382079 w 897493"/>
              <a:gd name="connsiteY348" fmla="*/ 200326 h 677646"/>
              <a:gd name="connsiteX349" fmla="*/ 381856 w 897493"/>
              <a:gd name="connsiteY349" fmla="*/ 198390 h 677646"/>
              <a:gd name="connsiteX350" fmla="*/ 383140 w 897493"/>
              <a:gd name="connsiteY350" fmla="*/ 195133 h 677646"/>
              <a:gd name="connsiteX351" fmla="*/ 389467 w 897493"/>
              <a:gd name="connsiteY351" fmla="*/ 195394 h 677646"/>
              <a:gd name="connsiteX352" fmla="*/ 393059 w 897493"/>
              <a:gd name="connsiteY352" fmla="*/ 194147 h 677646"/>
              <a:gd name="connsiteX353" fmla="*/ 398586 w 897493"/>
              <a:gd name="connsiteY353" fmla="*/ 196566 h 677646"/>
              <a:gd name="connsiteX354" fmla="*/ 407667 w 897493"/>
              <a:gd name="connsiteY354" fmla="*/ 202224 h 677646"/>
              <a:gd name="connsiteX355" fmla="*/ 404950 w 897493"/>
              <a:gd name="connsiteY355" fmla="*/ 203657 h 677646"/>
              <a:gd name="connsiteX356" fmla="*/ 402065 w 897493"/>
              <a:gd name="connsiteY356" fmla="*/ 204029 h 677646"/>
              <a:gd name="connsiteX357" fmla="*/ 405527 w 897493"/>
              <a:gd name="connsiteY357" fmla="*/ 233078 h 677646"/>
              <a:gd name="connsiteX358" fmla="*/ 434166 w 897493"/>
              <a:gd name="connsiteY358" fmla="*/ 179093 h 677646"/>
              <a:gd name="connsiteX359" fmla="*/ 422703 w 897493"/>
              <a:gd name="connsiteY359" fmla="*/ 182945 h 677646"/>
              <a:gd name="connsiteX360" fmla="*/ 409919 w 897493"/>
              <a:gd name="connsiteY360" fmla="*/ 172301 h 677646"/>
              <a:gd name="connsiteX361" fmla="*/ 406252 w 897493"/>
              <a:gd name="connsiteY361" fmla="*/ 171910 h 677646"/>
              <a:gd name="connsiteX362" fmla="*/ 406420 w 897493"/>
              <a:gd name="connsiteY362" fmla="*/ 170383 h 677646"/>
              <a:gd name="connsiteX363" fmla="*/ 411668 w 897493"/>
              <a:gd name="connsiteY363" fmla="*/ 170923 h 677646"/>
              <a:gd name="connsiteX364" fmla="*/ 441293 w 897493"/>
              <a:gd name="connsiteY364" fmla="*/ 163536 h 677646"/>
              <a:gd name="connsiteX365" fmla="*/ 441293 w 897493"/>
              <a:gd name="connsiteY365" fmla="*/ 155329 h 677646"/>
              <a:gd name="connsiteX366" fmla="*/ 447062 w 897493"/>
              <a:gd name="connsiteY366" fmla="*/ 155329 h 677646"/>
              <a:gd name="connsiteX367" fmla="*/ 447062 w 897493"/>
              <a:gd name="connsiteY367" fmla="*/ 152835 h 677646"/>
              <a:gd name="connsiteX368" fmla="*/ 430817 w 897493"/>
              <a:gd name="connsiteY368" fmla="*/ 149784 h 677646"/>
              <a:gd name="connsiteX369" fmla="*/ 410607 w 897493"/>
              <a:gd name="connsiteY369" fmla="*/ 149355 h 677646"/>
              <a:gd name="connsiteX370" fmla="*/ 421643 w 897493"/>
              <a:gd name="connsiteY370" fmla="*/ 143903 h 677646"/>
              <a:gd name="connsiteX371" fmla="*/ 447062 w 897493"/>
              <a:gd name="connsiteY371" fmla="*/ 142005 h 677646"/>
              <a:gd name="connsiteX372" fmla="*/ 418758 w 897493"/>
              <a:gd name="connsiteY372" fmla="*/ 85397 h 677646"/>
              <a:gd name="connsiteX373" fmla="*/ 418796 w 897493"/>
              <a:gd name="connsiteY373" fmla="*/ 85452 h 677646"/>
              <a:gd name="connsiteX374" fmla="*/ 418749 w 897493"/>
              <a:gd name="connsiteY374" fmla="*/ 85423 h 677646"/>
              <a:gd name="connsiteX375" fmla="*/ 356362 w 897493"/>
              <a:gd name="connsiteY375" fmla="*/ 69430 h 677646"/>
              <a:gd name="connsiteX376" fmla="*/ 352678 w 897493"/>
              <a:gd name="connsiteY376" fmla="*/ 70323 h 677646"/>
              <a:gd name="connsiteX377" fmla="*/ 353143 w 897493"/>
              <a:gd name="connsiteY377" fmla="*/ 124736 h 677646"/>
              <a:gd name="connsiteX378" fmla="*/ 355823 w 897493"/>
              <a:gd name="connsiteY378" fmla="*/ 126299 h 677646"/>
              <a:gd name="connsiteX379" fmla="*/ 360754 w 897493"/>
              <a:gd name="connsiteY379" fmla="*/ 124345 h 677646"/>
              <a:gd name="connsiteX380" fmla="*/ 364755 w 897493"/>
              <a:gd name="connsiteY380" fmla="*/ 125555 h 677646"/>
              <a:gd name="connsiteX381" fmla="*/ 364736 w 897493"/>
              <a:gd name="connsiteY381" fmla="*/ 125574 h 677646"/>
              <a:gd name="connsiteX382" fmla="*/ 367528 w 897493"/>
              <a:gd name="connsiteY382" fmla="*/ 123470 h 677646"/>
              <a:gd name="connsiteX383" fmla="*/ 344583 w 897493"/>
              <a:gd name="connsiteY383" fmla="*/ 69002 h 677646"/>
              <a:gd name="connsiteX384" fmla="*/ 333604 w 897493"/>
              <a:gd name="connsiteY384" fmla="*/ 122689 h 677646"/>
              <a:gd name="connsiteX385" fmla="*/ 336823 w 897493"/>
              <a:gd name="connsiteY385" fmla="*/ 124866 h 677646"/>
              <a:gd name="connsiteX386" fmla="*/ 340842 w 897493"/>
              <a:gd name="connsiteY386" fmla="*/ 123638 h 677646"/>
              <a:gd name="connsiteX387" fmla="*/ 346221 w 897493"/>
              <a:gd name="connsiteY387" fmla="*/ 126076 h 677646"/>
              <a:gd name="connsiteX388" fmla="*/ 348640 w 897493"/>
              <a:gd name="connsiteY388" fmla="*/ 124736 h 677646"/>
              <a:gd name="connsiteX389" fmla="*/ 348640 w 897493"/>
              <a:gd name="connsiteY389" fmla="*/ 70342 h 677646"/>
              <a:gd name="connsiteX390" fmla="*/ 344583 w 897493"/>
              <a:gd name="connsiteY390" fmla="*/ 69002 h 677646"/>
              <a:gd name="connsiteX391" fmla="*/ 360214 w 897493"/>
              <a:gd name="connsiteY391" fmla="*/ 67104 h 677646"/>
              <a:gd name="connsiteX392" fmla="*/ 357405 w 897493"/>
              <a:gd name="connsiteY392" fmla="*/ 68965 h 677646"/>
              <a:gd name="connsiteX393" fmla="*/ 368607 w 897493"/>
              <a:gd name="connsiteY393" fmla="*/ 123117 h 677646"/>
              <a:gd name="connsiteX394" fmla="*/ 370319 w 897493"/>
              <a:gd name="connsiteY394" fmla="*/ 122894 h 677646"/>
              <a:gd name="connsiteX395" fmla="*/ 373767 w 897493"/>
              <a:gd name="connsiteY395" fmla="*/ 123783 h 677646"/>
              <a:gd name="connsiteX396" fmla="*/ 373762 w 897493"/>
              <a:gd name="connsiteY396" fmla="*/ 123787 h 677646"/>
              <a:gd name="connsiteX397" fmla="*/ 373780 w 897493"/>
              <a:gd name="connsiteY397" fmla="*/ 123787 h 677646"/>
              <a:gd name="connsiteX398" fmla="*/ 373767 w 897493"/>
              <a:gd name="connsiteY398" fmla="*/ 123783 h 677646"/>
              <a:gd name="connsiteX399" fmla="*/ 378786 w 897493"/>
              <a:gd name="connsiteY399" fmla="*/ 120958 h 677646"/>
              <a:gd name="connsiteX400" fmla="*/ 340786 w 897493"/>
              <a:gd name="connsiteY400" fmla="*/ 66359 h 677646"/>
              <a:gd name="connsiteX401" fmla="*/ 322122 w 897493"/>
              <a:gd name="connsiteY401" fmla="*/ 120493 h 677646"/>
              <a:gd name="connsiteX402" fmla="*/ 327556 w 897493"/>
              <a:gd name="connsiteY402" fmla="*/ 123340 h 677646"/>
              <a:gd name="connsiteX403" fmla="*/ 331333 w 897493"/>
              <a:gd name="connsiteY403" fmla="*/ 122298 h 677646"/>
              <a:gd name="connsiteX404" fmla="*/ 331333 w 897493"/>
              <a:gd name="connsiteY404" fmla="*/ 122279 h 677646"/>
              <a:gd name="connsiteX405" fmla="*/ 332524 w 897493"/>
              <a:gd name="connsiteY405" fmla="*/ 122391 h 677646"/>
              <a:gd name="connsiteX406" fmla="*/ 343559 w 897493"/>
              <a:gd name="connsiteY406" fmla="*/ 68444 h 677646"/>
              <a:gd name="connsiteX407" fmla="*/ 340786 w 897493"/>
              <a:gd name="connsiteY407" fmla="*/ 66359 h 677646"/>
              <a:gd name="connsiteX408" fmla="*/ 362615 w 897493"/>
              <a:gd name="connsiteY408" fmla="*/ 64238 h 677646"/>
              <a:gd name="connsiteX409" fmla="*/ 361126 w 897493"/>
              <a:gd name="connsiteY409" fmla="*/ 66229 h 677646"/>
              <a:gd name="connsiteX410" fmla="*/ 379977 w 897493"/>
              <a:gd name="connsiteY410" fmla="*/ 120940 h 677646"/>
              <a:gd name="connsiteX411" fmla="*/ 385578 w 897493"/>
              <a:gd name="connsiteY411" fmla="*/ 124308 h 677646"/>
              <a:gd name="connsiteX412" fmla="*/ 385578 w 897493"/>
              <a:gd name="connsiteY412" fmla="*/ 124289 h 677646"/>
              <a:gd name="connsiteX413" fmla="*/ 391515 w 897493"/>
              <a:gd name="connsiteY413" fmla="*/ 120177 h 677646"/>
              <a:gd name="connsiteX414" fmla="*/ 366634 w 897493"/>
              <a:gd name="connsiteY414" fmla="*/ 70249 h 677646"/>
              <a:gd name="connsiteX415" fmla="*/ 362615 w 897493"/>
              <a:gd name="connsiteY415" fmla="*/ 64238 h 677646"/>
              <a:gd name="connsiteX416" fmla="*/ 338405 w 897493"/>
              <a:gd name="connsiteY416" fmla="*/ 62191 h 677646"/>
              <a:gd name="connsiteX417" fmla="*/ 308072 w 897493"/>
              <a:gd name="connsiteY417" fmla="*/ 119358 h 677646"/>
              <a:gd name="connsiteX418" fmla="*/ 315051 w 897493"/>
              <a:gd name="connsiteY418" fmla="*/ 126150 h 677646"/>
              <a:gd name="connsiteX419" fmla="*/ 320931 w 897493"/>
              <a:gd name="connsiteY419" fmla="*/ 120567 h 677646"/>
              <a:gd name="connsiteX420" fmla="*/ 339949 w 897493"/>
              <a:gd name="connsiteY420" fmla="*/ 65410 h 677646"/>
              <a:gd name="connsiteX421" fmla="*/ 338405 w 897493"/>
              <a:gd name="connsiteY421" fmla="*/ 62191 h 677646"/>
              <a:gd name="connsiteX422" fmla="*/ 348938 w 897493"/>
              <a:gd name="connsiteY422" fmla="*/ 22870 h 677646"/>
              <a:gd name="connsiteX423" fmla="*/ 352064 w 897493"/>
              <a:gd name="connsiteY423" fmla="*/ 22870 h 677646"/>
              <a:gd name="connsiteX424" fmla="*/ 352064 w 897493"/>
              <a:gd name="connsiteY424" fmla="*/ 40437 h 677646"/>
              <a:gd name="connsiteX425" fmla="*/ 358502 w 897493"/>
              <a:gd name="connsiteY425" fmla="*/ 40437 h 677646"/>
              <a:gd name="connsiteX426" fmla="*/ 358502 w 897493"/>
              <a:gd name="connsiteY426" fmla="*/ 48625 h 677646"/>
              <a:gd name="connsiteX427" fmla="*/ 386211 w 897493"/>
              <a:gd name="connsiteY427" fmla="*/ 63456 h 677646"/>
              <a:gd name="connsiteX428" fmla="*/ 386211 w 897493"/>
              <a:gd name="connsiteY428" fmla="*/ 63494 h 677646"/>
              <a:gd name="connsiteX429" fmla="*/ 391459 w 897493"/>
              <a:gd name="connsiteY429" fmla="*/ 64033 h 677646"/>
              <a:gd name="connsiteX430" fmla="*/ 391310 w 897493"/>
              <a:gd name="connsiteY430" fmla="*/ 65560 h 677646"/>
              <a:gd name="connsiteX431" fmla="*/ 386267 w 897493"/>
              <a:gd name="connsiteY431" fmla="*/ 65038 h 677646"/>
              <a:gd name="connsiteX432" fmla="*/ 374264 w 897493"/>
              <a:gd name="connsiteY432" fmla="*/ 72240 h 677646"/>
              <a:gd name="connsiteX433" fmla="*/ 368328 w 897493"/>
              <a:gd name="connsiteY433" fmla="*/ 71216 h 677646"/>
              <a:gd name="connsiteX434" fmla="*/ 392278 w 897493"/>
              <a:gd name="connsiteY434" fmla="*/ 119284 h 677646"/>
              <a:gd name="connsiteX435" fmla="*/ 397563 w 897493"/>
              <a:gd name="connsiteY435" fmla="*/ 89099 h 677646"/>
              <a:gd name="connsiteX436" fmla="*/ 394027 w 897493"/>
              <a:gd name="connsiteY436" fmla="*/ 88784 h 677646"/>
              <a:gd name="connsiteX437" fmla="*/ 391887 w 897493"/>
              <a:gd name="connsiteY437" fmla="*/ 87704 h 677646"/>
              <a:gd name="connsiteX438" fmla="*/ 401173 w 897493"/>
              <a:gd name="connsiteY438" fmla="*/ 81135 h 677646"/>
              <a:gd name="connsiteX439" fmla="*/ 406606 w 897493"/>
              <a:gd name="connsiteY439" fmla="*/ 78790 h 677646"/>
              <a:gd name="connsiteX440" fmla="*/ 409603 w 897493"/>
              <a:gd name="connsiteY440" fmla="*/ 79814 h 677646"/>
              <a:gd name="connsiteX441" fmla="*/ 413492 w 897493"/>
              <a:gd name="connsiteY441" fmla="*/ 79349 h 677646"/>
              <a:gd name="connsiteX442" fmla="*/ 417753 w 897493"/>
              <a:gd name="connsiteY442" fmla="*/ 80093 h 677646"/>
              <a:gd name="connsiteX443" fmla="*/ 417214 w 897493"/>
              <a:gd name="connsiteY443" fmla="*/ 82996 h 677646"/>
              <a:gd name="connsiteX444" fmla="*/ 418293 w 897493"/>
              <a:gd name="connsiteY444" fmla="*/ 85136 h 677646"/>
              <a:gd name="connsiteX445" fmla="*/ 418749 w 897493"/>
              <a:gd name="connsiteY445" fmla="*/ 85423 h 677646"/>
              <a:gd name="connsiteX446" fmla="*/ 417846 w 897493"/>
              <a:gd name="connsiteY446" fmla="*/ 87890 h 677646"/>
              <a:gd name="connsiteX447" fmla="*/ 417679 w 897493"/>
              <a:gd name="connsiteY447" fmla="*/ 87909 h 677646"/>
              <a:gd name="connsiteX448" fmla="*/ 415707 w 897493"/>
              <a:gd name="connsiteY448" fmla="*/ 87909 h 677646"/>
              <a:gd name="connsiteX449" fmla="*/ 414497 w 897493"/>
              <a:gd name="connsiteY449" fmla="*/ 92542 h 677646"/>
              <a:gd name="connsiteX450" fmla="*/ 407686 w 897493"/>
              <a:gd name="connsiteY450" fmla="*/ 94143 h 677646"/>
              <a:gd name="connsiteX451" fmla="*/ 406067 w 897493"/>
              <a:gd name="connsiteY451" fmla="*/ 129109 h 677646"/>
              <a:gd name="connsiteX452" fmla="*/ 383345 w 897493"/>
              <a:gd name="connsiteY452" fmla="*/ 149747 h 677646"/>
              <a:gd name="connsiteX453" fmla="*/ 389524 w 897493"/>
              <a:gd name="connsiteY453" fmla="*/ 152538 h 677646"/>
              <a:gd name="connsiteX454" fmla="*/ 389300 w 897493"/>
              <a:gd name="connsiteY454" fmla="*/ 161991 h 677646"/>
              <a:gd name="connsiteX455" fmla="*/ 381131 w 897493"/>
              <a:gd name="connsiteY455" fmla="*/ 163071 h 677646"/>
              <a:gd name="connsiteX456" fmla="*/ 368104 w 897493"/>
              <a:gd name="connsiteY456" fmla="*/ 160428 h 677646"/>
              <a:gd name="connsiteX457" fmla="*/ 366448 w 897493"/>
              <a:gd name="connsiteY457" fmla="*/ 162885 h 677646"/>
              <a:gd name="connsiteX458" fmla="*/ 360884 w 897493"/>
              <a:gd name="connsiteY458" fmla="*/ 164391 h 677646"/>
              <a:gd name="connsiteX459" fmla="*/ 343875 w 897493"/>
              <a:gd name="connsiteY459" fmla="*/ 160931 h 677646"/>
              <a:gd name="connsiteX460" fmla="*/ 343299 w 897493"/>
              <a:gd name="connsiteY460" fmla="*/ 162103 h 677646"/>
              <a:gd name="connsiteX461" fmla="*/ 337865 w 897493"/>
              <a:gd name="connsiteY461" fmla="*/ 164280 h 677646"/>
              <a:gd name="connsiteX462" fmla="*/ 310975 w 897493"/>
              <a:gd name="connsiteY462" fmla="*/ 158270 h 677646"/>
              <a:gd name="connsiteX463" fmla="*/ 307402 w 897493"/>
              <a:gd name="connsiteY463" fmla="*/ 151067 h 677646"/>
              <a:gd name="connsiteX464" fmla="*/ 311608 w 897493"/>
              <a:gd name="connsiteY464" fmla="*/ 145969 h 677646"/>
              <a:gd name="connsiteX465" fmla="*/ 309598 w 897493"/>
              <a:gd name="connsiteY465" fmla="*/ 144518 h 677646"/>
              <a:gd name="connsiteX466" fmla="*/ 294692 w 897493"/>
              <a:gd name="connsiteY466" fmla="*/ 112100 h 677646"/>
              <a:gd name="connsiteX467" fmla="*/ 294097 w 897493"/>
              <a:gd name="connsiteY467" fmla="*/ 102312 h 677646"/>
              <a:gd name="connsiteX468" fmla="*/ 292273 w 897493"/>
              <a:gd name="connsiteY468" fmla="*/ 92673 h 677646"/>
              <a:gd name="connsiteX469" fmla="*/ 287081 w 897493"/>
              <a:gd name="connsiteY469" fmla="*/ 93305 h 677646"/>
              <a:gd name="connsiteX470" fmla="*/ 285667 w 897493"/>
              <a:gd name="connsiteY470" fmla="*/ 88765 h 677646"/>
              <a:gd name="connsiteX471" fmla="*/ 282019 w 897493"/>
              <a:gd name="connsiteY471" fmla="*/ 87537 h 677646"/>
              <a:gd name="connsiteX472" fmla="*/ 283955 w 897493"/>
              <a:gd name="connsiteY472" fmla="*/ 85359 h 677646"/>
              <a:gd name="connsiteX473" fmla="*/ 283713 w 897493"/>
              <a:gd name="connsiteY473" fmla="*/ 83424 h 677646"/>
              <a:gd name="connsiteX474" fmla="*/ 285016 w 897493"/>
              <a:gd name="connsiteY474" fmla="*/ 80149 h 677646"/>
              <a:gd name="connsiteX475" fmla="*/ 291342 w 897493"/>
              <a:gd name="connsiteY475" fmla="*/ 80428 h 677646"/>
              <a:gd name="connsiteX476" fmla="*/ 294916 w 897493"/>
              <a:gd name="connsiteY476" fmla="*/ 79162 h 677646"/>
              <a:gd name="connsiteX477" fmla="*/ 300461 w 897493"/>
              <a:gd name="connsiteY477" fmla="*/ 81600 h 677646"/>
              <a:gd name="connsiteX478" fmla="*/ 309523 w 897493"/>
              <a:gd name="connsiteY478" fmla="*/ 87257 h 677646"/>
              <a:gd name="connsiteX479" fmla="*/ 306826 w 897493"/>
              <a:gd name="connsiteY479" fmla="*/ 88709 h 677646"/>
              <a:gd name="connsiteX480" fmla="*/ 303940 w 897493"/>
              <a:gd name="connsiteY480" fmla="*/ 89063 h 677646"/>
              <a:gd name="connsiteX481" fmla="*/ 307402 w 897493"/>
              <a:gd name="connsiteY481" fmla="*/ 118111 h 677646"/>
              <a:gd name="connsiteX482" fmla="*/ 336041 w 897493"/>
              <a:gd name="connsiteY482" fmla="*/ 64127 h 677646"/>
              <a:gd name="connsiteX483" fmla="*/ 324578 w 897493"/>
              <a:gd name="connsiteY483" fmla="*/ 67979 h 677646"/>
              <a:gd name="connsiteX484" fmla="*/ 311794 w 897493"/>
              <a:gd name="connsiteY484" fmla="*/ 57334 h 677646"/>
              <a:gd name="connsiteX485" fmla="*/ 308146 w 897493"/>
              <a:gd name="connsiteY485" fmla="*/ 56962 h 677646"/>
              <a:gd name="connsiteX486" fmla="*/ 308295 w 897493"/>
              <a:gd name="connsiteY486" fmla="*/ 55436 h 677646"/>
              <a:gd name="connsiteX487" fmla="*/ 313543 w 897493"/>
              <a:gd name="connsiteY487" fmla="*/ 55976 h 677646"/>
              <a:gd name="connsiteX488" fmla="*/ 343168 w 897493"/>
              <a:gd name="connsiteY488" fmla="*/ 48588 h 677646"/>
              <a:gd name="connsiteX489" fmla="*/ 343168 w 897493"/>
              <a:gd name="connsiteY489" fmla="*/ 40382 h 677646"/>
              <a:gd name="connsiteX490" fmla="*/ 348938 w 897493"/>
              <a:gd name="connsiteY490" fmla="*/ 40382 h 677646"/>
              <a:gd name="connsiteX491" fmla="*/ 348938 w 897493"/>
              <a:gd name="connsiteY491" fmla="*/ 37888 h 677646"/>
              <a:gd name="connsiteX492" fmla="*/ 332673 w 897493"/>
              <a:gd name="connsiteY492" fmla="*/ 34836 h 677646"/>
              <a:gd name="connsiteX493" fmla="*/ 312464 w 897493"/>
              <a:gd name="connsiteY493" fmla="*/ 34426 h 677646"/>
              <a:gd name="connsiteX494" fmla="*/ 323518 w 897493"/>
              <a:gd name="connsiteY494" fmla="*/ 28956 h 677646"/>
              <a:gd name="connsiteX495" fmla="*/ 348938 w 897493"/>
              <a:gd name="connsiteY495" fmla="*/ 27058 h 677646"/>
              <a:gd name="connsiteX496" fmla="*/ 269402 w 897493"/>
              <a:gd name="connsiteY496" fmla="*/ 12096 h 677646"/>
              <a:gd name="connsiteX497" fmla="*/ 269402 w 897493"/>
              <a:gd name="connsiteY497" fmla="*/ 159181 h 677646"/>
              <a:gd name="connsiteX498" fmla="*/ 505216 w 897493"/>
              <a:gd name="connsiteY498" fmla="*/ 435711 h 677646"/>
              <a:gd name="connsiteX499" fmla="*/ 583913 w 897493"/>
              <a:gd name="connsiteY499" fmla="*/ 418796 h 677646"/>
              <a:gd name="connsiteX500" fmla="*/ 589626 w 897493"/>
              <a:gd name="connsiteY500" fmla="*/ 417567 h 677646"/>
              <a:gd name="connsiteX501" fmla="*/ 590780 w 897493"/>
              <a:gd name="connsiteY501" fmla="*/ 417325 h 677646"/>
              <a:gd name="connsiteX502" fmla="*/ 590910 w 897493"/>
              <a:gd name="connsiteY502" fmla="*/ 417269 h 677646"/>
              <a:gd name="connsiteX503" fmla="*/ 591040 w 897493"/>
              <a:gd name="connsiteY503" fmla="*/ 417269 h 677646"/>
              <a:gd name="connsiteX504" fmla="*/ 622285 w 897493"/>
              <a:gd name="connsiteY504" fmla="*/ 397972 h 677646"/>
              <a:gd name="connsiteX505" fmla="*/ 628017 w 897493"/>
              <a:gd name="connsiteY505" fmla="*/ 368142 h 677646"/>
              <a:gd name="connsiteX506" fmla="*/ 628017 w 897493"/>
              <a:gd name="connsiteY506" fmla="*/ 276102 h 677646"/>
              <a:gd name="connsiteX507" fmla="*/ 402494 w 897493"/>
              <a:gd name="connsiteY507" fmla="*/ 12096 h 677646"/>
              <a:gd name="connsiteX508" fmla="*/ 257307 w 897493"/>
              <a:gd name="connsiteY508" fmla="*/ 0 h 677646"/>
              <a:gd name="connsiteX509" fmla="*/ 640131 w 897493"/>
              <a:gd name="connsiteY509" fmla="*/ 0 h 677646"/>
              <a:gd name="connsiteX510" fmla="*/ 640131 w 897493"/>
              <a:gd name="connsiteY510" fmla="*/ 367993 h 677646"/>
              <a:gd name="connsiteX511" fmla="*/ 632855 w 897493"/>
              <a:gd name="connsiteY511" fmla="*/ 403890 h 677646"/>
              <a:gd name="connsiteX512" fmla="*/ 593329 w 897493"/>
              <a:gd name="connsiteY512" fmla="*/ 429161 h 677646"/>
              <a:gd name="connsiteX513" fmla="*/ 592176 w 897493"/>
              <a:gd name="connsiteY513" fmla="*/ 429403 h 677646"/>
              <a:gd name="connsiteX514" fmla="*/ 484653 w 897493"/>
              <a:gd name="connsiteY514" fmla="*/ 452683 h 677646"/>
              <a:gd name="connsiteX515" fmla="*/ 454822 w 897493"/>
              <a:gd name="connsiteY515" fmla="*/ 468389 h 677646"/>
              <a:gd name="connsiteX516" fmla="*/ 448942 w 897493"/>
              <a:gd name="connsiteY516" fmla="*/ 474641 h 677646"/>
              <a:gd name="connsiteX517" fmla="*/ 443490 w 897493"/>
              <a:gd name="connsiteY517" fmla="*/ 468872 h 677646"/>
              <a:gd name="connsiteX518" fmla="*/ 413287 w 897493"/>
              <a:gd name="connsiteY518" fmla="*/ 452739 h 677646"/>
              <a:gd name="connsiteX519" fmla="*/ 304685 w 897493"/>
              <a:gd name="connsiteY519" fmla="*/ 429347 h 677646"/>
              <a:gd name="connsiteX520" fmla="*/ 302005 w 897493"/>
              <a:gd name="connsiteY520" fmla="*/ 428752 h 677646"/>
              <a:gd name="connsiteX521" fmla="*/ 265402 w 897493"/>
              <a:gd name="connsiteY521" fmla="*/ 405863 h 677646"/>
              <a:gd name="connsiteX522" fmla="*/ 265420 w 897493"/>
              <a:gd name="connsiteY522" fmla="*/ 405863 h 677646"/>
              <a:gd name="connsiteX523" fmla="*/ 264118 w 897493"/>
              <a:gd name="connsiteY523" fmla="*/ 403480 h 677646"/>
              <a:gd name="connsiteX524" fmla="*/ 257307 w 897493"/>
              <a:gd name="connsiteY524" fmla="*/ 368310 h 677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</a:cxnLst>
            <a:rect l="l" t="t" r="r" b="b"/>
            <a:pathLst>
              <a:path w="897493" h="677646">
                <a:moveTo>
                  <a:pt x="849314" y="585048"/>
                </a:moveTo>
                <a:cubicBezTo>
                  <a:pt x="830594" y="585048"/>
                  <a:pt x="821178" y="600717"/>
                  <a:pt x="821178" y="622061"/>
                </a:cubicBezTo>
                <a:cubicBezTo>
                  <a:pt x="821178" y="643406"/>
                  <a:pt x="830817" y="659689"/>
                  <a:pt x="849314" y="659689"/>
                </a:cubicBezTo>
                <a:cubicBezTo>
                  <a:pt x="867197" y="659689"/>
                  <a:pt x="877116" y="644318"/>
                  <a:pt x="877116" y="622061"/>
                </a:cubicBezTo>
                <a:cubicBezTo>
                  <a:pt x="877116" y="599805"/>
                  <a:pt x="868035" y="585048"/>
                  <a:pt x="849314" y="585048"/>
                </a:cubicBezTo>
                <a:close/>
                <a:moveTo>
                  <a:pt x="165658" y="584769"/>
                </a:moveTo>
                <a:cubicBezTo>
                  <a:pt x="146044" y="584769"/>
                  <a:pt x="136888" y="602020"/>
                  <a:pt x="136888" y="622471"/>
                </a:cubicBezTo>
                <a:cubicBezTo>
                  <a:pt x="136888" y="642922"/>
                  <a:pt x="146192" y="660043"/>
                  <a:pt x="165658" y="660043"/>
                </a:cubicBezTo>
                <a:cubicBezTo>
                  <a:pt x="185122" y="660043"/>
                  <a:pt x="194278" y="642922"/>
                  <a:pt x="194278" y="622471"/>
                </a:cubicBezTo>
                <a:cubicBezTo>
                  <a:pt x="194278" y="602094"/>
                  <a:pt x="185271" y="584769"/>
                  <a:pt x="165658" y="584769"/>
                </a:cubicBezTo>
                <a:close/>
                <a:moveTo>
                  <a:pt x="363173" y="584546"/>
                </a:moveTo>
                <a:cubicBezTo>
                  <a:pt x="346332" y="584546"/>
                  <a:pt x="335390" y="597647"/>
                  <a:pt x="334552" y="612757"/>
                </a:cubicBezTo>
                <a:lnTo>
                  <a:pt x="389858" y="612757"/>
                </a:lnTo>
                <a:cubicBezTo>
                  <a:pt x="389783" y="596474"/>
                  <a:pt x="380014" y="584546"/>
                  <a:pt x="363173" y="584546"/>
                </a:cubicBezTo>
                <a:close/>
                <a:moveTo>
                  <a:pt x="590408" y="568802"/>
                </a:moveTo>
                <a:lnTo>
                  <a:pt x="611138" y="568802"/>
                </a:lnTo>
                <a:lnTo>
                  <a:pt x="611138" y="634027"/>
                </a:lnTo>
                <a:cubicBezTo>
                  <a:pt x="611138" y="648524"/>
                  <a:pt x="620015" y="657809"/>
                  <a:pt x="632836" y="657809"/>
                </a:cubicBezTo>
                <a:cubicBezTo>
                  <a:pt x="644486" y="657809"/>
                  <a:pt x="657940" y="649212"/>
                  <a:pt x="657865" y="631124"/>
                </a:cubicBezTo>
                <a:lnTo>
                  <a:pt x="657865" y="568821"/>
                </a:lnTo>
                <a:lnTo>
                  <a:pt x="678652" y="568821"/>
                </a:lnTo>
                <a:lnTo>
                  <a:pt x="678652" y="675283"/>
                </a:lnTo>
                <a:lnTo>
                  <a:pt x="658275" y="675283"/>
                </a:lnTo>
                <a:lnTo>
                  <a:pt x="658275" y="656841"/>
                </a:lnTo>
                <a:lnTo>
                  <a:pt x="657158" y="656841"/>
                </a:lnTo>
                <a:cubicBezTo>
                  <a:pt x="652227" y="668211"/>
                  <a:pt x="641341" y="676660"/>
                  <a:pt x="625337" y="676660"/>
                </a:cubicBezTo>
                <a:cubicBezTo>
                  <a:pt x="604885" y="676660"/>
                  <a:pt x="590408" y="662927"/>
                  <a:pt x="590408" y="636520"/>
                </a:cubicBezTo>
                <a:close/>
                <a:moveTo>
                  <a:pt x="363043" y="567444"/>
                </a:moveTo>
                <a:cubicBezTo>
                  <a:pt x="387160" y="567444"/>
                  <a:pt x="410179" y="582480"/>
                  <a:pt x="410179" y="620945"/>
                </a:cubicBezTo>
                <a:lnTo>
                  <a:pt x="410179" y="628296"/>
                </a:lnTo>
                <a:lnTo>
                  <a:pt x="334497" y="628296"/>
                </a:lnTo>
                <a:cubicBezTo>
                  <a:pt x="335054" y="648822"/>
                  <a:pt x="346983" y="660322"/>
                  <a:pt x="364718" y="660322"/>
                </a:cubicBezTo>
                <a:cubicBezTo>
                  <a:pt x="376497" y="660322"/>
                  <a:pt x="385504" y="655186"/>
                  <a:pt x="389244" y="645137"/>
                </a:cubicBezTo>
                <a:lnTo>
                  <a:pt x="408858" y="648672"/>
                </a:lnTo>
                <a:cubicBezTo>
                  <a:pt x="404131" y="665998"/>
                  <a:pt x="387718" y="677442"/>
                  <a:pt x="364494" y="677442"/>
                </a:cubicBezTo>
                <a:cubicBezTo>
                  <a:pt x="333082" y="677442"/>
                  <a:pt x="313822" y="655465"/>
                  <a:pt x="313822" y="622751"/>
                </a:cubicBezTo>
                <a:cubicBezTo>
                  <a:pt x="313822" y="590036"/>
                  <a:pt x="333380" y="567444"/>
                  <a:pt x="363043" y="567444"/>
                </a:cubicBezTo>
                <a:close/>
                <a:moveTo>
                  <a:pt x="165583" y="567444"/>
                </a:moveTo>
                <a:cubicBezTo>
                  <a:pt x="195599" y="567444"/>
                  <a:pt x="215213" y="589626"/>
                  <a:pt x="215213" y="622545"/>
                </a:cubicBezTo>
                <a:cubicBezTo>
                  <a:pt x="215213" y="655465"/>
                  <a:pt x="195599" y="677442"/>
                  <a:pt x="165583" y="677442"/>
                </a:cubicBezTo>
                <a:cubicBezTo>
                  <a:pt x="135567" y="677442"/>
                  <a:pt x="115953" y="655465"/>
                  <a:pt x="115953" y="622545"/>
                </a:cubicBezTo>
                <a:cubicBezTo>
                  <a:pt x="115953" y="589421"/>
                  <a:pt x="135567" y="567444"/>
                  <a:pt x="165583" y="567444"/>
                </a:cubicBezTo>
                <a:close/>
                <a:moveTo>
                  <a:pt x="844886" y="567426"/>
                </a:moveTo>
                <a:cubicBezTo>
                  <a:pt x="864704" y="567426"/>
                  <a:pt x="871776" y="579484"/>
                  <a:pt x="875516" y="586072"/>
                </a:cubicBezTo>
                <a:lnTo>
                  <a:pt x="876763" y="586072"/>
                </a:lnTo>
                <a:lnTo>
                  <a:pt x="876763" y="568821"/>
                </a:lnTo>
                <a:lnTo>
                  <a:pt x="897493" y="568821"/>
                </a:lnTo>
                <a:lnTo>
                  <a:pt x="897493" y="675265"/>
                </a:lnTo>
                <a:lnTo>
                  <a:pt x="877247" y="675265"/>
                </a:lnTo>
                <a:lnTo>
                  <a:pt x="877247" y="658703"/>
                </a:lnTo>
                <a:lnTo>
                  <a:pt x="875516" y="658703"/>
                </a:lnTo>
                <a:cubicBezTo>
                  <a:pt x="871776" y="665495"/>
                  <a:pt x="864146" y="677349"/>
                  <a:pt x="844737" y="677349"/>
                </a:cubicBezTo>
                <a:cubicBezTo>
                  <a:pt x="818889" y="677349"/>
                  <a:pt x="800243" y="656767"/>
                  <a:pt x="800243" y="622248"/>
                </a:cubicBezTo>
                <a:cubicBezTo>
                  <a:pt x="800243" y="587728"/>
                  <a:pt x="819168" y="567426"/>
                  <a:pt x="844886" y="567426"/>
                </a:cubicBezTo>
                <a:close/>
                <a:moveTo>
                  <a:pt x="749868" y="567426"/>
                </a:moveTo>
                <a:cubicBezTo>
                  <a:pt x="771640" y="567426"/>
                  <a:pt x="786118" y="581234"/>
                  <a:pt x="786118" y="607565"/>
                </a:cubicBezTo>
                <a:lnTo>
                  <a:pt x="786118" y="675283"/>
                </a:lnTo>
                <a:lnTo>
                  <a:pt x="765388" y="675283"/>
                </a:lnTo>
                <a:lnTo>
                  <a:pt x="765388" y="610059"/>
                </a:lnTo>
                <a:cubicBezTo>
                  <a:pt x="765388" y="594595"/>
                  <a:pt x="757199" y="585383"/>
                  <a:pt x="742796" y="585383"/>
                </a:cubicBezTo>
                <a:cubicBezTo>
                  <a:pt x="728393" y="585383"/>
                  <a:pt x="717990" y="595079"/>
                  <a:pt x="717990" y="612069"/>
                </a:cubicBezTo>
                <a:lnTo>
                  <a:pt x="717990" y="675283"/>
                </a:lnTo>
                <a:lnTo>
                  <a:pt x="697260" y="675283"/>
                </a:lnTo>
                <a:lnTo>
                  <a:pt x="697260" y="568821"/>
                </a:lnTo>
                <a:lnTo>
                  <a:pt x="717153" y="568821"/>
                </a:lnTo>
                <a:lnTo>
                  <a:pt x="717153" y="586147"/>
                </a:lnTo>
                <a:lnTo>
                  <a:pt x="718474" y="586147"/>
                </a:lnTo>
                <a:cubicBezTo>
                  <a:pt x="723387" y="574850"/>
                  <a:pt x="733864" y="567426"/>
                  <a:pt x="749868" y="567426"/>
                </a:cubicBezTo>
                <a:close/>
                <a:moveTo>
                  <a:pt x="476855" y="567426"/>
                </a:moveTo>
                <a:cubicBezTo>
                  <a:pt x="498628" y="567426"/>
                  <a:pt x="513106" y="581234"/>
                  <a:pt x="513106" y="607565"/>
                </a:cubicBezTo>
                <a:lnTo>
                  <a:pt x="513106" y="675283"/>
                </a:lnTo>
                <a:lnTo>
                  <a:pt x="492375" y="675283"/>
                </a:lnTo>
                <a:lnTo>
                  <a:pt x="492375" y="610059"/>
                </a:lnTo>
                <a:cubicBezTo>
                  <a:pt x="492375" y="594595"/>
                  <a:pt x="484187" y="585383"/>
                  <a:pt x="469784" y="585383"/>
                </a:cubicBezTo>
                <a:cubicBezTo>
                  <a:pt x="455380" y="585383"/>
                  <a:pt x="444978" y="595079"/>
                  <a:pt x="444978" y="612069"/>
                </a:cubicBezTo>
                <a:lnTo>
                  <a:pt x="444978" y="675283"/>
                </a:lnTo>
                <a:lnTo>
                  <a:pt x="424248" y="675283"/>
                </a:lnTo>
                <a:lnTo>
                  <a:pt x="424248" y="568821"/>
                </a:lnTo>
                <a:lnTo>
                  <a:pt x="444141" y="568821"/>
                </a:lnTo>
                <a:lnTo>
                  <a:pt x="444141" y="586147"/>
                </a:lnTo>
                <a:lnTo>
                  <a:pt x="445462" y="586147"/>
                </a:lnTo>
                <a:cubicBezTo>
                  <a:pt x="450375" y="574850"/>
                  <a:pt x="460852" y="567426"/>
                  <a:pt x="476855" y="567426"/>
                </a:cubicBezTo>
                <a:close/>
                <a:moveTo>
                  <a:pt x="535139" y="543308"/>
                </a:moveTo>
                <a:lnTo>
                  <a:pt x="555869" y="543308"/>
                </a:lnTo>
                <a:lnTo>
                  <a:pt x="555869" y="568821"/>
                </a:lnTo>
                <a:lnTo>
                  <a:pt x="577697" y="568821"/>
                </a:lnTo>
                <a:lnTo>
                  <a:pt x="577697" y="585457"/>
                </a:lnTo>
                <a:lnTo>
                  <a:pt x="555869" y="585457"/>
                </a:lnTo>
                <a:lnTo>
                  <a:pt x="555869" y="644020"/>
                </a:lnTo>
                <a:cubicBezTo>
                  <a:pt x="555869" y="656022"/>
                  <a:pt x="561898" y="658237"/>
                  <a:pt x="568616" y="658237"/>
                </a:cubicBezTo>
                <a:cubicBezTo>
                  <a:pt x="571947" y="658237"/>
                  <a:pt x="574515" y="657623"/>
                  <a:pt x="575892" y="657344"/>
                </a:cubicBezTo>
                <a:lnTo>
                  <a:pt x="579633" y="674464"/>
                </a:lnTo>
                <a:cubicBezTo>
                  <a:pt x="577195" y="675358"/>
                  <a:pt x="572766" y="676604"/>
                  <a:pt x="566178" y="676679"/>
                </a:cubicBezTo>
                <a:lnTo>
                  <a:pt x="566197" y="676660"/>
                </a:lnTo>
                <a:cubicBezTo>
                  <a:pt x="549840" y="677014"/>
                  <a:pt x="535064" y="667653"/>
                  <a:pt x="535139" y="648318"/>
                </a:cubicBezTo>
                <a:lnTo>
                  <a:pt x="535139" y="585457"/>
                </a:lnTo>
                <a:lnTo>
                  <a:pt x="519544" y="585457"/>
                </a:lnTo>
                <a:lnTo>
                  <a:pt x="519544" y="568821"/>
                </a:lnTo>
                <a:lnTo>
                  <a:pt x="535139" y="568821"/>
                </a:lnTo>
                <a:close/>
                <a:moveTo>
                  <a:pt x="275115" y="533315"/>
                </a:moveTo>
                <a:lnTo>
                  <a:pt x="295845" y="533315"/>
                </a:lnTo>
                <a:lnTo>
                  <a:pt x="295845" y="646160"/>
                </a:lnTo>
                <a:cubicBezTo>
                  <a:pt x="295845" y="655316"/>
                  <a:pt x="297707" y="658777"/>
                  <a:pt x="304368" y="658573"/>
                </a:cubicBezTo>
                <a:cubicBezTo>
                  <a:pt x="307978" y="658498"/>
                  <a:pt x="309430" y="658014"/>
                  <a:pt x="310881" y="657605"/>
                </a:cubicBezTo>
                <a:lnTo>
                  <a:pt x="314622" y="674167"/>
                </a:lnTo>
                <a:cubicBezTo>
                  <a:pt x="311700" y="675078"/>
                  <a:pt x="307271" y="675972"/>
                  <a:pt x="301726" y="676046"/>
                </a:cubicBezTo>
                <a:cubicBezTo>
                  <a:pt x="283787" y="676325"/>
                  <a:pt x="275115" y="667319"/>
                  <a:pt x="275115" y="650478"/>
                </a:cubicBezTo>
                <a:lnTo>
                  <a:pt x="275115" y="533334"/>
                </a:lnTo>
                <a:close/>
                <a:moveTo>
                  <a:pt x="228202" y="533315"/>
                </a:moveTo>
                <a:lnTo>
                  <a:pt x="248932" y="533315"/>
                </a:lnTo>
                <a:lnTo>
                  <a:pt x="248932" y="646160"/>
                </a:lnTo>
                <a:cubicBezTo>
                  <a:pt x="248932" y="655316"/>
                  <a:pt x="250793" y="658777"/>
                  <a:pt x="257455" y="658573"/>
                </a:cubicBezTo>
                <a:cubicBezTo>
                  <a:pt x="261065" y="658498"/>
                  <a:pt x="262517" y="658014"/>
                  <a:pt x="263968" y="657605"/>
                </a:cubicBezTo>
                <a:lnTo>
                  <a:pt x="267709" y="674167"/>
                </a:lnTo>
                <a:cubicBezTo>
                  <a:pt x="264787" y="675078"/>
                  <a:pt x="260358" y="675972"/>
                  <a:pt x="254813" y="676046"/>
                </a:cubicBezTo>
                <a:cubicBezTo>
                  <a:pt x="236874" y="676325"/>
                  <a:pt x="228202" y="667319"/>
                  <a:pt x="228202" y="650478"/>
                </a:cubicBezTo>
                <a:lnTo>
                  <a:pt x="228202" y="533334"/>
                </a:lnTo>
                <a:close/>
                <a:moveTo>
                  <a:pt x="54115" y="531398"/>
                </a:moveTo>
                <a:cubicBezTo>
                  <a:pt x="82959" y="531398"/>
                  <a:pt x="103038" y="547886"/>
                  <a:pt x="103671" y="570626"/>
                </a:cubicBezTo>
                <a:lnTo>
                  <a:pt x="83015" y="570626"/>
                </a:lnTo>
                <a:cubicBezTo>
                  <a:pt x="81489" y="557525"/>
                  <a:pt x="69914" y="549896"/>
                  <a:pt x="53631" y="549896"/>
                </a:cubicBezTo>
                <a:cubicBezTo>
                  <a:pt x="36158" y="549896"/>
                  <a:pt x="25141" y="558847"/>
                  <a:pt x="25141" y="570905"/>
                </a:cubicBezTo>
                <a:cubicBezTo>
                  <a:pt x="25085" y="584490"/>
                  <a:pt x="39842" y="589681"/>
                  <a:pt x="50933" y="592529"/>
                </a:cubicBezTo>
                <a:lnTo>
                  <a:pt x="64796" y="596139"/>
                </a:lnTo>
                <a:cubicBezTo>
                  <a:pt x="82829" y="600567"/>
                  <a:pt x="105625" y="610486"/>
                  <a:pt x="105625" y="636055"/>
                </a:cubicBezTo>
                <a:cubicBezTo>
                  <a:pt x="105625" y="660116"/>
                  <a:pt x="84913" y="677646"/>
                  <a:pt x="53092" y="677646"/>
                </a:cubicBezTo>
                <a:cubicBezTo>
                  <a:pt x="21270" y="677646"/>
                  <a:pt x="1377" y="661772"/>
                  <a:pt x="0" y="636055"/>
                </a:cubicBezTo>
                <a:lnTo>
                  <a:pt x="21493" y="636055"/>
                </a:lnTo>
                <a:cubicBezTo>
                  <a:pt x="22740" y="651501"/>
                  <a:pt x="36473" y="658851"/>
                  <a:pt x="52961" y="658851"/>
                </a:cubicBezTo>
                <a:lnTo>
                  <a:pt x="52924" y="658869"/>
                </a:lnTo>
                <a:cubicBezTo>
                  <a:pt x="71161" y="658869"/>
                  <a:pt x="84392" y="649714"/>
                  <a:pt x="84392" y="635851"/>
                </a:cubicBezTo>
                <a:cubicBezTo>
                  <a:pt x="84392" y="623234"/>
                  <a:pt x="72687" y="618246"/>
                  <a:pt x="57501" y="614227"/>
                </a:cubicBezTo>
                <a:lnTo>
                  <a:pt x="40735" y="609649"/>
                </a:lnTo>
                <a:cubicBezTo>
                  <a:pt x="17939" y="603489"/>
                  <a:pt x="3796" y="591914"/>
                  <a:pt x="3796" y="572152"/>
                </a:cubicBezTo>
                <a:cubicBezTo>
                  <a:pt x="3796" y="547681"/>
                  <a:pt x="25624" y="531398"/>
                  <a:pt x="54115" y="531398"/>
                </a:cubicBezTo>
                <a:close/>
                <a:moveTo>
                  <a:pt x="556819" y="304164"/>
                </a:moveTo>
                <a:cubicBezTo>
                  <a:pt x="555534" y="304648"/>
                  <a:pt x="554269" y="304927"/>
                  <a:pt x="553134" y="305057"/>
                </a:cubicBezTo>
                <a:lnTo>
                  <a:pt x="553599" y="359469"/>
                </a:lnTo>
                <a:cubicBezTo>
                  <a:pt x="554623" y="359786"/>
                  <a:pt x="555534" y="360326"/>
                  <a:pt x="556279" y="361033"/>
                </a:cubicBezTo>
                <a:cubicBezTo>
                  <a:pt x="557526" y="359823"/>
                  <a:pt x="559275" y="359079"/>
                  <a:pt x="561210" y="359079"/>
                </a:cubicBezTo>
                <a:cubicBezTo>
                  <a:pt x="562718" y="359079"/>
                  <a:pt x="564076" y="359544"/>
                  <a:pt x="565211" y="360288"/>
                </a:cubicBezTo>
                <a:lnTo>
                  <a:pt x="565192" y="360307"/>
                </a:lnTo>
                <a:cubicBezTo>
                  <a:pt x="565899" y="359395"/>
                  <a:pt x="566867" y="358670"/>
                  <a:pt x="567984" y="358205"/>
                </a:cubicBezTo>
                <a:close/>
                <a:moveTo>
                  <a:pt x="545039" y="303736"/>
                </a:moveTo>
                <a:lnTo>
                  <a:pt x="534060" y="357423"/>
                </a:lnTo>
                <a:cubicBezTo>
                  <a:pt x="535363" y="357851"/>
                  <a:pt x="536479" y="358614"/>
                  <a:pt x="537279" y="359600"/>
                </a:cubicBezTo>
                <a:cubicBezTo>
                  <a:pt x="538414" y="358837"/>
                  <a:pt x="539791" y="358372"/>
                  <a:pt x="541299" y="358372"/>
                </a:cubicBezTo>
                <a:cubicBezTo>
                  <a:pt x="543494" y="358372"/>
                  <a:pt x="545430" y="359339"/>
                  <a:pt x="546677" y="360810"/>
                </a:cubicBezTo>
                <a:cubicBezTo>
                  <a:pt x="547365" y="360214"/>
                  <a:pt x="548184" y="359767"/>
                  <a:pt x="549096" y="359469"/>
                </a:cubicBezTo>
                <a:lnTo>
                  <a:pt x="549096" y="305076"/>
                </a:lnTo>
                <a:cubicBezTo>
                  <a:pt x="547514" y="304722"/>
                  <a:pt x="546174" y="304256"/>
                  <a:pt x="545039" y="303736"/>
                </a:cubicBezTo>
                <a:close/>
                <a:moveTo>
                  <a:pt x="560671" y="301837"/>
                </a:moveTo>
                <a:cubicBezTo>
                  <a:pt x="559778" y="302619"/>
                  <a:pt x="558829" y="303234"/>
                  <a:pt x="557861" y="303699"/>
                </a:cubicBezTo>
                <a:lnTo>
                  <a:pt x="569063" y="357851"/>
                </a:lnTo>
                <a:cubicBezTo>
                  <a:pt x="569622" y="357721"/>
                  <a:pt x="570180" y="357627"/>
                  <a:pt x="570775" y="357627"/>
                </a:cubicBezTo>
                <a:lnTo>
                  <a:pt x="574224" y="358517"/>
                </a:lnTo>
                <a:lnTo>
                  <a:pt x="574218" y="358520"/>
                </a:lnTo>
                <a:lnTo>
                  <a:pt x="574237" y="358520"/>
                </a:lnTo>
                <a:lnTo>
                  <a:pt x="574224" y="358517"/>
                </a:lnTo>
                <a:lnTo>
                  <a:pt x="579242" y="355692"/>
                </a:lnTo>
                <a:close/>
                <a:moveTo>
                  <a:pt x="541243" y="301094"/>
                </a:moveTo>
                <a:lnTo>
                  <a:pt x="522578" y="355227"/>
                </a:lnTo>
                <a:cubicBezTo>
                  <a:pt x="524848" y="355320"/>
                  <a:pt x="526840" y="356418"/>
                  <a:pt x="528012" y="358074"/>
                </a:cubicBezTo>
                <a:cubicBezTo>
                  <a:pt x="529091" y="357423"/>
                  <a:pt x="530394" y="357032"/>
                  <a:pt x="531789" y="357032"/>
                </a:cubicBezTo>
                <a:lnTo>
                  <a:pt x="531789" y="357014"/>
                </a:lnTo>
                <a:cubicBezTo>
                  <a:pt x="532199" y="357014"/>
                  <a:pt x="532590" y="357069"/>
                  <a:pt x="532980" y="357125"/>
                </a:cubicBezTo>
                <a:lnTo>
                  <a:pt x="544016" y="303178"/>
                </a:lnTo>
                <a:cubicBezTo>
                  <a:pt x="542862" y="302526"/>
                  <a:pt x="541950" y="301837"/>
                  <a:pt x="541243" y="301094"/>
                </a:cubicBezTo>
                <a:close/>
                <a:moveTo>
                  <a:pt x="563071" y="298972"/>
                </a:moveTo>
                <a:cubicBezTo>
                  <a:pt x="562625" y="299735"/>
                  <a:pt x="562122" y="300386"/>
                  <a:pt x="561582" y="300963"/>
                </a:cubicBezTo>
                <a:lnTo>
                  <a:pt x="580433" y="355673"/>
                </a:lnTo>
                <a:cubicBezTo>
                  <a:pt x="582890" y="355822"/>
                  <a:pt x="584956" y="357144"/>
                  <a:pt x="586034" y="359042"/>
                </a:cubicBezTo>
                <a:lnTo>
                  <a:pt x="586034" y="359023"/>
                </a:lnTo>
                <a:cubicBezTo>
                  <a:pt x="587840" y="358316"/>
                  <a:pt x="589980" y="357069"/>
                  <a:pt x="591971" y="354910"/>
                </a:cubicBezTo>
                <a:lnTo>
                  <a:pt x="567090" y="304982"/>
                </a:lnTo>
                <a:cubicBezTo>
                  <a:pt x="564690" y="303363"/>
                  <a:pt x="563499" y="301000"/>
                  <a:pt x="563071" y="298972"/>
                </a:cubicBezTo>
                <a:close/>
                <a:moveTo>
                  <a:pt x="538861" y="296925"/>
                </a:moveTo>
                <a:lnTo>
                  <a:pt x="508528" y="354092"/>
                </a:lnTo>
                <a:cubicBezTo>
                  <a:pt x="510203" y="357069"/>
                  <a:pt x="512455" y="359488"/>
                  <a:pt x="515507" y="360884"/>
                </a:cubicBezTo>
                <a:cubicBezTo>
                  <a:pt x="515841" y="357981"/>
                  <a:pt x="518261" y="355692"/>
                  <a:pt x="521387" y="355302"/>
                </a:cubicBezTo>
                <a:lnTo>
                  <a:pt x="540406" y="300144"/>
                </a:lnTo>
                <a:cubicBezTo>
                  <a:pt x="539568" y="299028"/>
                  <a:pt x="539103" y="297911"/>
                  <a:pt x="538861" y="296925"/>
                </a:cubicBezTo>
                <a:close/>
                <a:moveTo>
                  <a:pt x="549394" y="257641"/>
                </a:moveTo>
                <a:lnTo>
                  <a:pt x="552520" y="257641"/>
                </a:lnTo>
                <a:lnTo>
                  <a:pt x="552520" y="275171"/>
                </a:lnTo>
                <a:lnTo>
                  <a:pt x="558958" y="275171"/>
                </a:lnTo>
                <a:lnTo>
                  <a:pt x="558958" y="283359"/>
                </a:lnTo>
                <a:lnTo>
                  <a:pt x="586668" y="298191"/>
                </a:lnTo>
                <a:lnTo>
                  <a:pt x="586668" y="298227"/>
                </a:lnTo>
                <a:lnTo>
                  <a:pt x="591915" y="298767"/>
                </a:lnTo>
                <a:lnTo>
                  <a:pt x="591767" y="300293"/>
                </a:lnTo>
                <a:lnTo>
                  <a:pt x="586723" y="299772"/>
                </a:lnTo>
                <a:cubicBezTo>
                  <a:pt x="585979" y="301336"/>
                  <a:pt x="582834" y="306788"/>
                  <a:pt x="574720" y="306974"/>
                </a:cubicBezTo>
                <a:cubicBezTo>
                  <a:pt x="572320" y="307030"/>
                  <a:pt x="570366" y="306620"/>
                  <a:pt x="568784" y="305950"/>
                </a:cubicBezTo>
                <a:lnTo>
                  <a:pt x="592734" y="354017"/>
                </a:lnTo>
                <a:cubicBezTo>
                  <a:pt x="596697" y="349104"/>
                  <a:pt x="599786" y="340153"/>
                  <a:pt x="598019" y="323834"/>
                </a:cubicBezTo>
                <a:cubicBezTo>
                  <a:pt x="598019" y="323834"/>
                  <a:pt x="595469" y="323889"/>
                  <a:pt x="594483" y="323517"/>
                </a:cubicBezTo>
                <a:cubicBezTo>
                  <a:pt x="593497" y="323145"/>
                  <a:pt x="592343" y="322438"/>
                  <a:pt x="592343" y="322438"/>
                </a:cubicBezTo>
                <a:cubicBezTo>
                  <a:pt x="592343" y="322438"/>
                  <a:pt x="595990" y="320670"/>
                  <a:pt x="601629" y="315869"/>
                </a:cubicBezTo>
                <a:cubicBezTo>
                  <a:pt x="601629" y="315869"/>
                  <a:pt x="603806" y="313785"/>
                  <a:pt x="607063" y="313524"/>
                </a:cubicBezTo>
                <a:cubicBezTo>
                  <a:pt x="607063" y="313524"/>
                  <a:pt x="609370" y="313226"/>
                  <a:pt x="610059" y="314548"/>
                </a:cubicBezTo>
                <a:cubicBezTo>
                  <a:pt x="610059" y="314548"/>
                  <a:pt x="611212" y="314473"/>
                  <a:pt x="613948" y="314082"/>
                </a:cubicBezTo>
                <a:cubicBezTo>
                  <a:pt x="616703" y="313692"/>
                  <a:pt x="618209" y="314827"/>
                  <a:pt x="618209" y="314827"/>
                </a:cubicBezTo>
                <a:lnTo>
                  <a:pt x="617670" y="317730"/>
                </a:lnTo>
                <a:cubicBezTo>
                  <a:pt x="617670" y="317730"/>
                  <a:pt x="617112" y="319293"/>
                  <a:pt x="618749" y="319870"/>
                </a:cubicBezTo>
                <a:cubicBezTo>
                  <a:pt x="618749" y="319870"/>
                  <a:pt x="619010" y="319926"/>
                  <a:pt x="619252" y="320186"/>
                </a:cubicBezTo>
                <a:lnTo>
                  <a:pt x="619214" y="320168"/>
                </a:lnTo>
                <a:cubicBezTo>
                  <a:pt x="620033" y="321023"/>
                  <a:pt x="619456" y="322401"/>
                  <a:pt x="618303" y="322661"/>
                </a:cubicBezTo>
                <a:cubicBezTo>
                  <a:pt x="618247" y="322679"/>
                  <a:pt x="618135" y="322679"/>
                  <a:pt x="618135" y="322679"/>
                </a:cubicBezTo>
                <a:lnTo>
                  <a:pt x="616163" y="322679"/>
                </a:lnTo>
                <a:lnTo>
                  <a:pt x="614953" y="327313"/>
                </a:lnTo>
                <a:cubicBezTo>
                  <a:pt x="614953" y="327313"/>
                  <a:pt x="608347" y="325527"/>
                  <a:pt x="608142" y="328914"/>
                </a:cubicBezTo>
                <a:cubicBezTo>
                  <a:pt x="607938" y="332301"/>
                  <a:pt x="610319" y="354762"/>
                  <a:pt x="606523" y="363880"/>
                </a:cubicBezTo>
                <a:cubicBezTo>
                  <a:pt x="604216" y="369425"/>
                  <a:pt x="599786" y="378488"/>
                  <a:pt x="583801" y="384517"/>
                </a:cubicBezTo>
                <a:cubicBezTo>
                  <a:pt x="586500" y="385337"/>
                  <a:pt x="588733" y="386267"/>
                  <a:pt x="589980" y="387308"/>
                </a:cubicBezTo>
                <a:cubicBezTo>
                  <a:pt x="595377" y="391831"/>
                  <a:pt x="589757" y="396762"/>
                  <a:pt x="589757" y="396762"/>
                </a:cubicBezTo>
                <a:cubicBezTo>
                  <a:pt x="587021" y="399274"/>
                  <a:pt x="581587" y="397842"/>
                  <a:pt x="581587" y="397842"/>
                </a:cubicBezTo>
                <a:lnTo>
                  <a:pt x="568560" y="395199"/>
                </a:lnTo>
                <a:cubicBezTo>
                  <a:pt x="567853" y="396725"/>
                  <a:pt x="566904" y="397656"/>
                  <a:pt x="566904" y="397656"/>
                </a:cubicBezTo>
                <a:cubicBezTo>
                  <a:pt x="564374" y="399925"/>
                  <a:pt x="561340" y="399162"/>
                  <a:pt x="561340" y="399162"/>
                </a:cubicBezTo>
                <a:lnTo>
                  <a:pt x="544332" y="395702"/>
                </a:lnTo>
                <a:cubicBezTo>
                  <a:pt x="544016" y="396427"/>
                  <a:pt x="543755" y="396874"/>
                  <a:pt x="543755" y="396874"/>
                </a:cubicBezTo>
                <a:cubicBezTo>
                  <a:pt x="541838" y="400056"/>
                  <a:pt x="538321" y="399051"/>
                  <a:pt x="538321" y="399051"/>
                </a:cubicBezTo>
                <a:lnTo>
                  <a:pt x="511431" y="393041"/>
                </a:lnTo>
                <a:cubicBezTo>
                  <a:pt x="506183" y="390621"/>
                  <a:pt x="507858" y="385838"/>
                  <a:pt x="507858" y="385838"/>
                </a:cubicBezTo>
                <a:cubicBezTo>
                  <a:pt x="509198" y="382451"/>
                  <a:pt x="510780" y="381168"/>
                  <a:pt x="512064" y="380740"/>
                </a:cubicBezTo>
                <a:cubicBezTo>
                  <a:pt x="511338" y="380256"/>
                  <a:pt x="510668" y="379754"/>
                  <a:pt x="510054" y="379289"/>
                </a:cubicBezTo>
                <a:cubicBezTo>
                  <a:pt x="498517" y="370672"/>
                  <a:pt x="497047" y="361200"/>
                  <a:pt x="495149" y="346871"/>
                </a:cubicBezTo>
                <a:cubicBezTo>
                  <a:pt x="495149" y="346871"/>
                  <a:pt x="494534" y="341977"/>
                  <a:pt x="494553" y="337083"/>
                </a:cubicBezTo>
                <a:cubicBezTo>
                  <a:pt x="494571" y="332412"/>
                  <a:pt x="495278" y="327741"/>
                  <a:pt x="492729" y="327444"/>
                </a:cubicBezTo>
                <a:cubicBezTo>
                  <a:pt x="492729" y="327444"/>
                  <a:pt x="491873" y="327015"/>
                  <a:pt x="487537" y="328076"/>
                </a:cubicBezTo>
                <a:lnTo>
                  <a:pt x="486123" y="323536"/>
                </a:lnTo>
                <a:cubicBezTo>
                  <a:pt x="486123" y="323536"/>
                  <a:pt x="482476" y="324429"/>
                  <a:pt x="482476" y="322308"/>
                </a:cubicBezTo>
                <a:cubicBezTo>
                  <a:pt x="482476" y="322308"/>
                  <a:pt x="482605" y="321079"/>
                  <a:pt x="484411" y="320130"/>
                </a:cubicBezTo>
                <a:cubicBezTo>
                  <a:pt x="484411" y="320130"/>
                  <a:pt x="484597" y="319181"/>
                  <a:pt x="484169" y="318195"/>
                </a:cubicBezTo>
                <a:cubicBezTo>
                  <a:pt x="483741" y="317209"/>
                  <a:pt x="483108" y="315050"/>
                  <a:pt x="485472" y="314919"/>
                </a:cubicBezTo>
                <a:cubicBezTo>
                  <a:pt x="487835" y="314790"/>
                  <a:pt x="488077" y="314752"/>
                  <a:pt x="491799" y="315199"/>
                </a:cubicBezTo>
                <a:cubicBezTo>
                  <a:pt x="491799" y="315199"/>
                  <a:pt x="492487" y="313561"/>
                  <a:pt x="495372" y="313933"/>
                </a:cubicBezTo>
                <a:cubicBezTo>
                  <a:pt x="498256" y="314306"/>
                  <a:pt x="499503" y="315367"/>
                  <a:pt x="500917" y="316371"/>
                </a:cubicBezTo>
                <a:cubicBezTo>
                  <a:pt x="501252" y="316613"/>
                  <a:pt x="508752" y="321972"/>
                  <a:pt x="509979" y="322028"/>
                </a:cubicBezTo>
                <a:cubicBezTo>
                  <a:pt x="509979" y="322028"/>
                  <a:pt x="509737" y="322866"/>
                  <a:pt x="507282" y="323480"/>
                </a:cubicBezTo>
                <a:cubicBezTo>
                  <a:pt x="507282" y="323480"/>
                  <a:pt x="505830" y="323834"/>
                  <a:pt x="504397" y="323834"/>
                </a:cubicBezTo>
                <a:cubicBezTo>
                  <a:pt x="504397" y="323834"/>
                  <a:pt x="502369" y="341549"/>
                  <a:pt x="507858" y="352882"/>
                </a:cubicBezTo>
                <a:lnTo>
                  <a:pt x="536498" y="298898"/>
                </a:lnTo>
                <a:cubicBezTo>
                  <a:pt x="531399" y="303791"/>
                  <a:pt x="525034" y="302750"/>
                  <a:pt x="525034" y="302750"/>
                </a:cubicBezTo>
                <a:cubicBezTo>
                  <a:pt x="513887" y="301391"/>
                  <a:pt x="512436" y="294059"/>
                  <a:pt x="512250" y="292105"/>
                </a:cubicBezTo>
                <a:lnTo>
                  <a:pt x="508603" y="291733"/>
                </a:lnTo>
                <a:lnTo>
                  <a:pt x="508752" y="290207"/>
                </a:lnTo>
                <a:lnTo>
                  <a:pt x="513999" y="290746"/>
                </a:lnTo>
                <a:lnTo>
                  <a:pt x="543624" y="283359"/>
                </a:lnTo>
                <a:lnTo>
                  <a:pt x="543624" y="275153"/>
                </a:lnTo>
                <a:lnTo>
                  <a:pt x="549394" y="275153"/>
                </a:lnTo>
                <a:lnTo>
                  <a:pt x="549394" y="272659"/>
                </a:lnTo>
                <a:cubicBezTo>
                  <a:pt x="548723" y="272342"/>
                  <a:pt x="543922" y="270277"/>
                  <a:pt x="533129" y="269607"/>
                </a:cubicBezTo>
                <a:cubicBezTo>
                  <a:pt x="521461" y="268900"/>
                  <a:pt x="512920" y="269197"/>
                  <a:pt x="512920" y="269197"/>
                </a:cubicBezTo>
                <a:cubicBezTo>
                  <a:pt x="512920" y="269197"/>
                  <a:pt x="513813" y="265606"/>
                  <a:pt x="523974" y="263726"/>
                </a:cubicBezTo>
                <a:cubicBezTo>
                  <a:pt x="534116" y="261847"/>
                  <a:pt x="537037" y="265364"/>
                  <a:pt x="549394" y="261828"/>
                </a:cubicBezTo>
                <a:close/>
                <a:moveTo>
                  <a:pt x="454468" y="184341"/>
                </a:moveTo>
                <a:cubicBezTo>
                  <a:pt x="453166" y="184824"/>
                  <a:pt x="451901" y="185104"/>
                  <a:pt x="450765" y="185234"/>
                </a:cubicBezTo>
                <a:lnTo>
                  <a:pt x="451230" y="239646"/>
                </a:lnTo>
                <a:cubicBezTo>
                  <a:pt x="452254" y="239981"/>
                  <a:pt x="453184" y="240521"/>
                  <a:pt x="453910" y="241228"/>
                </a:cubicBezTo>
                <a:cubicBezTo>
                  <a:pt x="455157" y="240019"/>
                  <a:pt x="456906" y="239274"/>
                  <a:pt x="458842" y="239274"/>
                </a:cubicBezTo>
                <a:cubicBezTo>
                  <a:pt x="460349" y="239274"/>
                  <a:pt x="461707" y="239721"/>
                  <a:pt x="462842" y="240484"/>
                </a:cubicBezTo>
                <a:cubicBezTo>
                  <a:pt x="463550" y="239572"/>
                  <a:pt x="464517" y="238828"/>
                  <a:pt x="465634" y="238381"/>
                </a:cubicBezTo>
                <a:close/>
                <a:moveTo>
                  <a:pt x="442671" y="183913"/>
                </a:moveTo>
                <a:lnTo>
                  <a:pt x="431691" y="237600"/>
                </a:lnTo>
                <a:cubicBezTo>
                  <a:pt x="432975" y="238027"/>
                  <a:pt x="434092" y="238772"/>
                  <a:pt x="434892" y="239777"/>
                </a:cubicBezTo>
                <a:cubicBezTo>
                  <a:pt x="436027" y="239014"/>
                  <a:pt x="437422" y="238549"/>
                  <a:pt x="438930" y="238549"/>
                </a:cubicBezTo>
                <a:cubicBezTo>
                  <a:pt x="441126" y="238549"/>
                  <a:pt x="443042" y="239516"/>
                  <a:pt x="444308" y="240986"/>
                </a:cubicBezTo>
                <a:cubicBezTo>
                  <a:pt x="444996" y="240409"/>
                  <a:pt x="445816" y="239944"/>
                  <a:pt x="446727" y="239646"/>
                </a:cubicBezTo>
                <a:lnTo>
                  <a:pt x="446727" y="185252"/>
                </a:lnTo>
                <a:cubicBezTo>
                  <a:pt x="445146" y="184899"/>
                  <a:pt x="443806" y="184433"/>
                  <a:pt x="442671" y="183913"/>
                </a:cubicBezTo>
                <a:close/>
                <a:moveTo>
                  <a:pt x="458320" y="182033"/>
                </a:moveTo>
                <a:cubicBezTo>
                  <a:pt x="457428" y="182814"/>
                  <a:pt x="456478" y="183429"/>
                  <a:pt x="455511" y="183894"/>
                </a:cubicBezTo>
                <a:lnTo>
                  <a:pt x="466694" y="238046"/>
                </a:lnTo>
                <a:cubicBezTo>
                  <a:pt x="467253" y="237916"/>
                  <a:pt x="467811" y="237823"/>
                  <a:pt x="468406" y="237823"/>
                </a:cubicBezTo>
                <a:cubicBezTo>
                  <a:pt x="469672" y="237823"/>
                  <a:pt x="470844" y="238158"/>
                  <a:pt x="471868" y="238716"/>
                </a:cubicBezTo>
                <a:cubicBezTo>
                  <a:pt x="472966" y="237153"/>
                  <a:pt x="474790" y="236092"/>
                  <a:pt x="476892" y="235887"/>
                </a:cubicBezTo>
                <a:close/>
                <a:moveTo>
                  <a:pt x="438874" y="181307"/>
                </a:moveTo>
                <a:lnTo>
                  <a:pt x="420210" y="235422"/>
                </a:lnTo>
                <a:cubicBezTo>
                  <a:pt x="422480" y="235515"/>
                  <a:pt x="424471" y="236613"/>
                  <a:pt x="425643" y="238269"/>
                </a:cubicBezTo>
                <a:cubicBezTo>
                  <a:pt x="426723" y="237600"/>
                  <a:pt x="428025" y="237208"/>
                  <a:pt x="429420" y="237208"/>
                </a:cubicBezTo>
                <a:cubicBezTo>
                  <a:pt x="429830" y="237208"/>
                  <a:pt x="430221" y="237264"/>
                  <a:pt x="430612" y="237320"/>
                </a:cubicBezTo>
                <a:lnTo>
                  <a:pt x="441628" y="183392"/>
                </a:lnTo>
                <a:cubicBezTo>
                  <a:pt x="440493" y="182740"/>
                  <a:pt x="439581" y="182033"/>
                  <a:pt x="438874" y="181307"/>
                </a:cubicBezTo>
                <a:close/>
                <a:moveTo>
                  <a:pt x="460702" y="179167"/>
                </a:moveTo>
                <a:cubicBezTo>
                  <a:pt x="460256" y="179930"/>
                  <a:pt x="459735" y="180581"/>
                  <a:pt x="459214" y="181158"/>
                </a:cubicBezTo>
                <a:lnTo>
                  <a:pt x="478065" y="235869"/>
                </a:lnTo>
                <a:cubicBezTo>
                  <a:pt x="480502" y="236017"/>
                  <a:pt x="482587" y="237339"/>
                  <a:pt x="483666" y="239237"/>
                </a:cubicBezTo>
                <a:cubicBezTo>
                  <a:pt x="485471" y="238530"/>
                  <a:pt x="487592" y="237283"/>
                  <a:pt x="489602" y="235124"/>
                </a:cubicBezTo>
                <a:lnTo>
                  <a:pt x="464722" y="185196"/>
                </a:lnTo>
                <a:cubicBezTo>
                  <a:pt x="462322" y="183559"/>
                  <a:pt x="461130" y="181214"/>
                  <a:pt x="460702" y="179167"/>
                </a:cubicBezTo>
                <a:close/>
                <a:moveTo>
                  <a:pt x="436492" y="177102"/>
                </a:moveTo>
                <a:lnTo>
                  <a:pt x="406160" y="234269"/>
                </a:lnTo>
                <a:cubicBezTo>
                  <a:pt x="407816" y="237246"/>
                  <a:pt x="410086" y="239683"/>
                  <a:pt x="413138" y="241079"/>
                </a:cubicBezTo>
                <a:cubicBezTo>
                  <a:pt x="413454" y="238176"/>
                  <a:pt x="415892" y="235869"/>
                  <a:pt x="419000" y="235478"/>
                </a:cubicBezTo>
                <a:lnTo>
                  <a:pt x="438018" y="180321"/>
                </a:lnTo>
                <a:cubicBezTo>
                  <a:pt x="437199" y="179204"/>
                  <a:pt x="436734" y="178088"/>
                  <a:pt x="436492" y="177102"/>
                </a:cubicBezTo>
                <a:close/>
                <a:moveTo>
                  <a:pt x="447062" y="137818"/>
                </a:moveTo>
                <a:lnTo>
                  <a:pt x="450189" y="137818"/>
                </a:lnTo>
                <a:lnTo>
                  <a:pt x="450189" y="155329"/>
                </a:lnTo>
                <a:lnTo>
                  <a:pt x="456627" y="155329"/>
                </a:lnTo>
                <a:lnTo>
                  <a:pt x="456627" y="163536"/>
                </a:lnTo>
                <a:lnTo>
                  <a:pt x="484336" y="178349"/>
                </a:lnTo>
                <a:lnTo>
                  <a:pt x="484336" y="178404"/>
                </a:lnTo>
                <a:lnTo>
                  <a:pt x="489584" y="178944"/>
                </a:lnTo>
                <a:lnTo>
                  <a:pt x="489435" y="180470"/>
                </a:lnTo>
                <a:lnTo>
                  <a:pt x="484373" y="179949"/>
                </a:lnTo>
                <a:cubicBezTo>
                  <a:pt x="483647" y="181512"/>
                  <a:pt x="480502" y="186964"/>
                  <a:pt x="472370" y="187150"/>
                </a:cubicBezTo>
                <a:cubicBezTo>
                  <a:pt x="469951" y="187206"/>
                  <a:pt x="468016" y="186797"/>
                  <a:pt x="466434" y="186127"/>
                </a:cubicBezTo>
                <a:lnTo>
                  <a:pt x="490384" y="234194"/>
                </a:lnTo>
                <a:cubicBezTo>
                  <a:pt x="494329" y="229281"/>
                  <a:pt x="497418" y="220349"/>
                  <a:pt x="495669" y="204029"/>
                </a:cubicBezTo>
                <a:cubicBezTo>
                  <a:pt x="495669" y="204029"/>
                  <a:pt x="493119" y="204084"/>
                  <a:pt x="492133" y="203694"/>
                </a:cubicBezTo>
                <a:cubicBezTo>
                  <a:pt x="491129" y="203321"/>
                  <a:pt x="489974" y="202614"/>
                  <a:pt x="489974" y="202614"/>
                </a:cubicBezTo>
                <a:cubicBezTo>
                  <a:pt x="489974" y="202614"/>
                  <a:pt x="493622" y="200866"/>
                  <a:pt x="499260" y="196045"/>
                </a:cubicBezTo>
                <a:cubicBezTo>
                  <a:pt x="499260" y="196045"/>
                  <a:pt x="501438" y="193961"/>
                  <a:pt x="504695" y="193701"/>
                </a:cubicBezTo>
                <a:cubicBezTo>
                  <a:pt x="504695" y="193701"/>
                  <a:pt x="507002" y="193421"/>
                  <a:pt x="507690" y="194743"/>
                </a:cubicBezTo>
                <a:cubicBezTo>
                  <a:pt x="507690" y="194743"/>
                  <a:pt x="508844" y="194668"/>
                  <a:pt x="511579" y="194278"/>
                </a:cubicBezTo>
                <a:cubicBezTo>
                  <a:pt x="514334" y="193887"/>
                  <a:pt x="515841" y="195022"/>
                  <a:pt x="515841" y="195022"/>
                </a:cubicBezTo>
                <a:lnTo>
                  <a:pt x="515302" y="197925"/>
                </a:lnTo>
                <a:cubicBezTo>
                  <a:pt x="515302" y="197925"/>
                  <a:pt x="514743" y="199488"/>
                  <a:pt x="516380" y="200065"/>
                </a:cubicBezTo>
                <a:cubicBezTo>
                  <a:pt x="516380" y="200065"/>
                  <a:pt x="516622" y="200121"/>
                  <a:pt x="516883" y="200382"/>
                </a:cubicBezTo>
                <a:cubicBezTo>
                  <a:pt x="517683" y="201237"/>
                  <a:pt x="517106" y="202596"/>
                  <a:pt x="515953" y="202875"/>
                </a:cubicBezTo>
                <a:cubicBezTo>
                  <a:pt x="515897" y="202875"/>
                  <a:pt x="515785" y="202893"/>
                  <a:pt x="515785" y="202893"/>
                </a:cubicBezTo>
                <a:lnTo>
                  <a:pt x="513813" y="202893"/>
                </a:lnTo>
                <a:lnTo>
                  <a:pt x="512622" y="207527"/>
                </a:lnTo>
                <a:cubicBezTo>
                  <a:pt x="512622" y="207527"/>
                  <a:pt x="505997" y="205740"/>
                  <a:pt x="505811" y="209127"/>
                </a:cubicBezTo>
                <a:cubicBezTo>
                  <a:pt x="505606" y="212514"/>
                  <a:pt x="507969" y="234976"/>
                  <a:pt x="504192" y="244094"/>
                </a:cubicBezTo>
                <a:cubicBezTo>
                  <a:pt x="501884" y="249639"/>
                  <a:pt x="497455" y="258702"/>
                  <a:pt x="481470" y="264731"/>
                </a:cubicBezTo>
                <a:cubicBezTo>
                  <a:pt x="484187" y="265550"/>
                  <a:pt x="486402" y="266481"/>
                  <a:pt x="487648" y="267541"/>
                </a:cubicBezTo>
                <a:cubicBezTo>
                  <a:pt x="493027" y="272045"/>
                  <a:pt x="487425" y="276976"/>
                  <a:pt x="487425" y="276976"/>
                </a:cubicBezTo>
                <a:cubicBezTo>
                  <a:pt x="484671" y="279488"/>
                  <a:pt x="479256" y="278056"/>
                  <a:pt x="479256" y="278056"/>
                </a:cubicBezTo>
                <a:lnTo>
                  <a:pt x="466210" y="275413"/>
                </a:lnTo>
                <a:cubicBezTo>
                  <a:pt x="465503" y="276920"/>
                  <a:pt x="464554" y="277870"/>
                  <a:pt x="464554" y="277870"/>
                </a:cubicBezTo>
                <a:cubicBezTo>
                  <a:pt x="462024" y="280139"/>
                  <a:pt x="458990" y="279358"/>
                  <a:pt x="458990" y="279358"/>
                </a:cubicBezTo>
                <a:lnTo>
                  <a:pt x="441982" y="275916"/>
                </a:lnTo>
                <a:cubicBezTo>
                  <a:pt x="441647" y="276623"/>
                  <a:pt x="441386" y="277088"/>
                  <a:pt x="441386" y="277088"/>
                </a:cubicBezTo>
                <a:cubicBezTo>
                  <a:pt x="439488" y="280270"/>
                  <a:pt x="435971" y="279265"/>
                  <a:pt x="435971" y="279265"/>
                </a:cubicBezTo>
                <a:lnTo>
                  <a:pt x="409081" y="273273"/>
                </a:lnTo>
                <a:cubicBezTo>
                  <a:pt x="403833" y="270853"/>
                  <a:pt x="405508" y="266071"/>
                  <a:pt x="405508" y="266071"/>
                </a:cubicBezTo>
                <a:cubicBezTo>
                  <a:pt x="406867" y="262665"/>
                  <a:pt x="408430" y="261382"/>
                  <a:pt x="409733" y="260972"/>
                </a:cubicBezTo>
                <a:cubicBezTo>
                  <a:pt x="408988" y="260470"/>
                  <a:pt x="408318" y="259967"/>
                  <a:pt x="407704" y="259521"/>
                </a:cubicBezTo>
                <a:cubicBezTo>
                  <a:pt x="396167" y="250905"/>
                  <a:pt x="394715" y="241433"/>
                  <a:pt x="392817" y="227104"/>
                </a:cubicBezTo>
                <a:cubicBezTo>
                  <a:pt x="392817" y="227104"/>
                  <a:pt x="392203" y="222191"/>
                  <a:pt x="392221" y="217297"/>
                </a:cubicBezTo>
                <a:cubicBezTo>
                  <a:pt x="392240" y="212607"/>
                  <a:pt x="392947" y="207955"/>
                  <a:pt x="390398" y="207658"/>
                </a:cubicBezTo>
                <a:cubicBezTo>
                  <a:pt x="390398" y="207658"/>
                  <a:pt x="389560" y="207229"/>
                  <a:pt x="385206" y="208290"/>
                </a:cubicBezTo>
                <a:lnTo>
                  <a:pt x="383792" y="203731"/>
                </a:lnTo>
                <a:cubicBezTo>
                  <a:pt x="383792" y="203731"/>
                  <a:pt x="380144" y="204624"/>
                  <a:pt x="380144" y="202503"/>
                </a:cubicBezTo>
                <a:cubicBezTo>
                  <a:pt x="380144" y="202503"/>
                  <a:pt x="380293" y="201275"/>
                  <a:pt x="382079" y="200326"/>
                </a:cubicBezTo>
                <a:cubicBezTo>
                  <a:pt x="382079" y="200326"/>
                  <a:pt x="382303" y="199377"/>
                  <a:pt x="381856" y="198390"/>
                </a:cubicBezTo>
                <a:cubicBezTo>
                  <a:pt x="381410" y="197404"/>
                  <a:pt x="380777" y="195264"/>
                  <a:pt x="383140" y="195133"/>
                </a:cubicBezTo>
                <a:cubicBezTo>
                  <a:pt x="385522" y="195004"/>
                  <a:pt x="385764" y="194948"/>
                  <a:pt x="389467" y="195394"/>
                </a:cubicBezTo>
                <a:cubicBezTo>
                  <a:pt x="389467" y="195394"/>
                  <a:pt x="390175" y="193775"/>
                  <a:pt x="393059" y="194147"/>
                </a:cubicBezTo>
                <a:cubicBezTo>
                  <a:pt x="395943" y="194501"/>
                  <a:pt x="397172" y="195561"/>
                  <a:pt x="398586" y="196566"/>
                </a:cubicBezTo>
                <a:cubicBezTo>
                  <a:pt x="398920" y="196808"/>
                  <a:pt x="406438" y="202168"/>
                  <a:pt x="407667" y="202224"/>
                </a:cubicBezTo>
                <a:cubicBezTo>
                  <a:pt x="407667" y="202224"/>
                  <a:pt x="407406" y="203061"/>
                  <a:pt x="404950" y="203657"/>
                </a:cubicBezTo>
                <a:cubicBezTo>
                  <a:pt x="404950" y="203657"/>
                  <a:pt x="403499" y="204029"/>
                  <a:pt x="402065" y="204029"/>
                </a:cubicBezTo>
                <a:cubicBezTo>
                  <a:pt x="402065" y="204029"/>
                  <a:pt x="400037" y="221744"/>
                  <a:pt x="405527" y="233078"/>
                </a:cubicBezTo>
                <a:lnTo>
                  <a:pt x="434166" y="179093"/>
                </a:lnTo>
                <a:cubicBezTo>
                  <a:pt x="429049" y="183987"/>
                  <a:pt x="422703" y="182945"/>
                  <a:pt x="422703" y="182945"/>
                </a:cubicBezTo>
                <a:cubicBezTo>
                  <a:pt x="411556" y="181586"/>
                  <a:pt x="410104" y="174236"/>
                  <a:pt x="409919" y="172301"/>
                </a:cubicBezTo>
                <a:lnTo>
                  <a:pt x="406252" y="171910"/>
                </a:lnTo>
                <a:lnTo>
                  <a:pt x="406420" y="170383"/>
                </a:lnTo>
                <a:lnTo>
                  <a:pt x="411668" y="170923"/>
                </a:lnTo>
                <a:lnTo>
                  <a:pt x="441293" y="163536"/>
                </a:lnTo>
                <a:lnTo>
                  <a:pt x="441293" y="155329"/>
                </a:lnTo>
                <a:lnTo>
                  <a:pt x="447062" y="155329"/>
                </a:lnTo>
                <a:lnTo>
                  <a:pt x="447062" y="152835"/>
                </a:lnTo>
                <a:cubicBezTo>
                  <a:pt x="446411" y="152519"/>
                  <a:pt x="441610" y="150454"/>
                  <a:pt x="430817" y="149784"/>
                </a:cubicBezTo>
                <a:cubicBezTo>
                  <a:pt x="419149" y="149058"/>
                  <a:pt x="410607" y="149355"/>
                  <a:pt x="410607" y="149355"/>
                </a:cubicBezTo>
                <a:cubicBezTo>
                  <a:pt x="410607" y="149355"/>
                  <a:pt x="411482" y="145783"/>
                  <a:pt x="421643" y="143903"/>
                </a:cubicBezTo>
                <a:cubicBezTo>
                  <a:pt x="431784" y="142024"/>
                  <a:pt x="434706" y="145541"/>
                  <a:pt x="447062" y="142005"/>
                </a:cubicBezTo>
                <a:close/>
                <a:moveTo>
                  <a:pt x="418758" y="85397"/>
                </a:moveTo>
                <a:lnTo>
                  <a:pt x="418796" y="85452"/>
                </a:lnTo>
                <a:lnTo>
                  <a:pt x="418749" y="85423"/>
                </a:lnTo>
                <a:close/>
                <a:moveTo>
                  <a:pt x="356362" y="69430"/>
                </a:moveTo>
                <a:cubicBezTo>
                  <a:pt x="355078" y="69914"/>
                  <a:pt x="353813" y="70193"/>
                  <a:pt x="352678" y="70323"/>
                </a:cubicBezTo>
                <a:lnTo>
                  <a:pt x="353143" y="124736"/>
                </a:lnTo>
                <a:cubicBezTo>
                  <a:pt x="354166" y="125052"/>
                  <a:pt x="355078" y="125592"/>
                  <a:pt x="355823" y="126299"/>
                </a:cubicBezTo>
                <a:cubicBezTo>
                  <a:pt x="357069" y="125090"/>
                  <a:pt x="358819" y="124345"/>
                  <a:pt x="360754" y="124345"/>
                </a:cubicBezTo>
                <a:cubicBezTo>
                  <a:pt x="362262" y="124345"/>
                  <a:pt x="363620" y="124810"/>
                  <a:pt x="364755" y="125555"/>
                </a:cubicBezTo>
                <a:lnTo>
                  <a:pt x="364736" y="125574"/>
                </a:lnTo>
                <a:cubicBezTo>
                  <a:pt x="365443" y="124662"/>
                  <a:pt x="366411" y="123936"/>
                  <a:pt x="367528" y="123470"/>
                </a:cubicBezTo>
                <a:close/>
                <a:moveTo>
                  <a:pt x="344583" y="69002"/>
                </a:moveTo>
                <a:lnTo>
                  <a:pt x="333604" y="122689"/>
                </a:lnTo>
                <a:cubicBezTo>
                  <a:pt x="334906" y="123117"/>
                  <a:pt x="336023" y="123880"/>
                  <a:pt x="336823" y="124866"/>
                </a:cubicBezTo>
                <a:cubicBezTo>
                  <a:pt x="337958" y="124103"/>
                  <a:pt x="339335" y="123638"/>
                  <a:pt x="340842" y="123638"/>
                </a:cubicBezTo>
                <a:cubicBezTo>
                  <a:pt x="343038" y="123638"/>
                  <a:pt x="344974" y="124606"/>
                  <a:pt x="346221" y="126076"/>
                </a:cubicBezTo>
                <a:cubicBezTo>
                  <a:pt x="346909" y="125480"/>
                  <a:pt x="347728" y="125034"/>
                  <a:pt x="348640" y="124736"/>
                </a:cubicBezTo>
                <a:lnTo>
                  <a:pt x="348640" y="70342"/>
                </a:lnTo>
                <a:cubicBezTo>
                  <a:pt x="347058" y="69988"/>
                  <a:pt x="345737" y="69523"/>
                  <a:pt x="344583" y="69002"/>
                </a:cubicBezTo>
                <a:close/>
                <a:moveTo>
                  <a:pt x="360214" y="67104"/>
                </a:moveTo>
                <a:cubicBezTo>
                  <a:pt x="359321" y="67885"/>
                  <a:pt x="358372" y="68500"/>
                  <a:pt x="357405" y="68965"/>
                </a:cubicBezTo>
                <a:lnTo>
                  <a:pt x="368607" y="123117"/>
                </a:lnTo>
                <a:cubicBezTo>
                  <a:pt x="369165" y="122986"/>
                  <a:pt x="369724" y="122894"/>
                  <a:pt x="370319" y="122894"/>
                </a:cubicBezTo>
                <a:lnTo>
                  <a:pt x="373767" y="123783"/>
                </a:lnTo>
                <a:lnTo>
                  <a:pt x="373762" y="123787"/>
                </a:lnTo>
                <a:lnTo>
                  <a:pt x="373780" y="123787"/>
                </a:lnTo>
                <a:lnTo>
                  <a:pt x="373767" y="123783"/>
                </a:lnTo>
                <a:lnTo>
                  <a:pt x="378786" y="120958"/>
                </a:lnTo>
                <a:close/>
                <a:moveTo>
                  <a:pt x="340786" y="66359"/>
                </a:moveTo>
                <a:lnTo>
                  <a:pt x="322122" y="120493"/>
                </a:lnTo>
                <a:cubicBezTo>
                  <a:pt x="324392" y="120586"/>
                  <a:pt x="326383" y="121684"/>
                  <a:pt x="327556" y="123340"/>
                </a:cubicBezTo>
                <a:cubicBezTo>
                  <a:pt x="328635" y="122689"/>
                  <a:pt x="329938" y="122298"/>
                  <a:pt x="331333" y="122298"/>
                </a:cubicBezTo>
                <a:lnTo>
                  <a:pt x="331333" y="122279"/>
                </a:lnTo>
                <a:cubicBezTo>
                  <a:pt x="331743" y="122279"/>
                  <a:pt x="332133" y="122335"/>
                  <a:pt x="332524" y="122391"/>
                </a:cubicBezTo>
                <a:lnTo>
                  <a:pt x="343559" y="68444"/>
                </a:lnTo>
                <a:cubicBezTo>
                  <a:pt x="342406" y="67792"/>
                  <a:pt x="341494" y="67104"/>
                  <a:pt x="340786" y="66359"/>
                </a:cubicBezTo>
                <a:close/>
                <a:moveTo>
                  <a:pt x="362615" y="64238"/>
                </a:moveTo>
                <a:cubicBezTo>
                  <a:pt x="362168" y="65001"/>
                  <a:pt x="361666" y="65652"/>
                  <a:pt x="361126" y="66229"/>
                </a:cubicBezTo>
                <a:lnTo>
                  <a:pt x="379977" y="120940"/>
                </a:lnTo>
                <a:cubicBezTo>
                  <a:pt x="382433" y="121088"/>
                  <a:pt x="384499" y="122410"/>
                  <a:pt x="385578" y="124308"/>
                </a:cubicBezTo>
                <a:lnTo>
                  <a:pt x="385578" y="124289"/>
                </a:lnTo>
                <a:cubicBezTo>
                  <a:pt x="387384" y="123582"/>
                  <a:pt x="389524" y="122335"/>
                  <a:pt x="391515" y="120177"/>
                </a:cubicBezTo>
                <a:lnTo>
                  <a:pt x="366634" y="70249"/>
                </a:lnTo>
                <a:cubicBezTo>
                  <a:pt x="364234" y="68630"/>
                  <a:pt x="363043" y="66267"/>
                  <a:pt x="362615" y="64238"/>
                </a:cubicBezTo>
                <a:close/>
                <a:moveTo>
                  <a:pt x="338405" y="62191"/>
                </a:moveTo>
                <a:lnTo>
                  <a:pt x="308072" y="119358"/>
                </a:lnTo>
                <a:cubicBezTo>
                  <a:pt x="309746" y="122335"/>
                  <a:pt x="311998" y="124754"/>
                  <a:pt x="315051" y="126150"/>
                </a:cubicBezTo>
                <a:cubicBezTo>
                  <a:pt x="315385" y="123247"/>
                  <a:pt x="317804" y="120958"/>
                  <a:pt x="320931" y="120567"/>
                </a:cubicBezTo>
                <a:lnTo>
                  <a:pt x="339949" y="65410"/>
                </a:lnTo>
                <a:cubicBezTo>
                  <a:pt x="339112" y="64294"/>
                  <a:pt x="338646" y="63178"/>
                  <a:pt x="338405" y="62191"/>
                </a:cubicBezTo>
                <a:close/>
                <a:moveTo>
                  <a:pt x="348938" y="22870"/>
                </a:moveTo>
                <a:lnTo>
                  <a:pt x="352064" y="22870"/>
                </a:lnTo>
                <a:lnTo>
                  <a:pt x="352064" y="40437"/>
                </a:lnTo>
                <a:lnTo>
                  <a:pt x="358502" y="40437"/>
                </a:lnTo>
                <a:lnTo>
                  <a:pt x="358502" y="48625"/>
                </a:lnTo>
                <a:lnTo>
                  <a:pt x="386211" y="63456"/>
                </a:lnTo>
                <a:lnTo>
                  <a:pt x="386211" y="63494"/>
                </a:lnTo>
                <a:lnTo>
                  <a:pt x="391459" y="64033"/>
                </a:lnTo>
                <a:lnTo>
                  <a:pt x="391310" y="65560"/>
                </a:lnTo>
                <a:lnTo>
                  <a:pt x="386267" y="65038"/>
                </a:lnTo>
                <a:cubicBezTo>
                  <a:pt x="385522" y="66601"/>
                  <a:pt x="382377" y="72054"/>
                  <a:pt x="374264" y="72240"/>
                </a:cubicBezTo>
                <a:cubicBezTo>
                  <a:pt x="371864" y="72296"/>
                  <a:pt x="369910" y="71887"/>
                  <a:pt x="368328" y="71216"/>
                </a:cubicBezTo>
                <a:lnTo>
                  <a:pt x="392278" y="119284"/>
                </a:lnTo>
                <a:cubicBezTo>
                  <a:pt x="396241" y="114371"/>
                  <a:pt x="399330" y="105420"/>
                  <a:pt x="397563" y="89099"/>
                </a:cubicBezTo>
                <a:cubicBezTo>
                  <a:pt x="397563" y="89099"/>
                  <a:pt x="395013" y="89155"/>
                  <a:pt x="394027" y="88784"/>
                </a:cubicBezTo>
                <a:cubicBezTo>
                  <a:pt x="393040" y="88411"/>
                  <a:pt x="391887" y="87704"/>
                  <a:pt x="391887" y="87704"/>
                </a:cubicBezTo>
                <a:cubicBezTo>
                  <a:pt x="391887" y="87704"/>
                  <a:pt x="395534" y="85936"/>
                  <a:pt x="401173" y="81135"/>
                </a:cubicBezTo>
                <a:cubicBezTo>
                  <a:pt x="401173" y="81135"/>
                  <a:pt x="403350" y="79051"/>
                  <a:pt x="406606" y="78790"/>
                </a:cubicBezTo>
                <a:cubicBezTo>
                  <a:pt x="406606" y="78790"/>
                  <a:pt x="408914" y="78492"/>
                  <a:pt x="409603" y="79814"/>
                </a:cubicBezTo>
                <a:cubicBezTo>
                  <a:pt x="409603" y="79814"/>
                  <a:pt x="410756" y="79739"/>
                  <a:pt x="413492" y="79349"/>
                </a:cubicBezTo>
                <a:cubicBezTo>
                  <a:pt x="416246" y="78958"/>
                  <a:pt x="417753" y="80093"/>
                  <a:pt x="417753" y="80093"/>
                </a:cubicBezTo>
                <a:lnTo>
                  <a:pt x="417214" y="82996"/>
                </a:lnTo>
                <a:cubicBezTo>
                  <a:pt x="417214" y="82996"/>
                  <a:pt x="416656" y="84559"/>
                  <a:pt x="418293" y="85136"/>
                </a:cubicBezTo>
                <a:lnTo>
                  <a:pt x="418749" y="85423"/>
                </a:lnTo>
                <a:lnTo>
                  <a:pt x="417846" y="87890"/>
                </a:lnTo>
                <a:cubicBezTo>
                  <a:pt x="417791" y="87909"/>
                  <a:pt x="417679" y="87909"/>
                  <a:pt x="417679" y="87909"/>
                </a:cubicBezTo>
                <a:lnTo>
                  <a:pt x="415707" y="87909"/>
                </a:lnTo>
                <a:lnTo>
                  <a:pt x="414497" y="92542"/>
                </a:lnTo>
                <a:cubicBezTo>
                  <a:pt x="414497" y="92542"/>
                  <a:pt x="407872" y="90756"/>
                  <a:pt x="407686" y="94143"/>
                </a:cubicBezTo>
                <a:cubicBezTo>
                  <a:pt x="407481" y="97530"/>
                  <a:pt x="409863" y="119991"/>
                  <a:pt x="406067" y="129109"/>
                </a:cubicBezTo>
                <a:cubicBezTo>
                  <a:pt x="403759" y="134654"/>
                  <a:pt x="399330" y="143717"/>
                  <a:pt x="383345" y="149747"/>
                </a:cubicBezTo>
                <a:cubicBezTo>
                  <a:pt x="386043" y="150566"/>
                  <a:pt x="388277" y="151496"/>
                  <a:pt x="389524" y="152538"/>
                </a:cubicBezTo>
                <a:cubicBezTo>
                  <a:pt x="394920" y="157060"/>
                  <a:pt x="389300" y="161991"/>
                  <a:pt x="389300" y="161991"/>
                </a:cubicBezTo>
                <a:cubicBezTo>
                  <a:pt x="386565" y="164503"/>
                  <a:pt x="381131" y="163071"/>
                  <a:pt x="381131" y="163071"/>
                </a:cubicBezTo>
                <a:lnTo>
                  <a:pt x="368104" y="160428"/>
                </a:lnTo>
                <a:cubicBezTo>
                  <a:pt x="367397" y="161954"/>
                  <a:pt x="366448" y="162885"/>
                  <a:pt x="366448" y="162885"/>
                </a:cubicBezTo>
                <a:cubicBezTo>
                  <a:pt x="363918" y="165155"/>
                  <a:pt x="360884" y="164391"/>
                  <a:pt x="360884" y="164391"/>
                </a:cubicBezTo>
                <a:lnTo>
                  <a:pt x="343875" y="160931"/>
                </a:lnTo>
                <a:cubicBezTo>
                  <a:pt x="343559" y="161656"/>
                  <a:pt x="343299" y="162103"/>
                  <a:pt x="343299" y="162103"/>
                </a:cubicBezTo>
                <a:cubicBezTo>
                  <a:pt x="341382" y="165285"/>
                  <a:pt x="337865" y="164280"/>
                  <a:pt x="337865" y="164280"/>
                </a:cubicBezTo>
                <a:lnTo>
                  <a:pt x="310975" y="158270"/>
                </a:lnTo>
                <a:cubicBezTo>
                  <a:pt x="305727" y="155850"/>
                  <a:pt x="307402" y="151067"/>
                  <a:pt x="307402" y="151067"/>
                </a:cubicBezTo>
                <a:cubicBezTo>
                  <a:pt x="308742" y="147681"/>
                  <a:pt x="310324" y="146397"/>
                  <a:pt x="311608" y="145969"/>
                </a:cubicBezTo>
                <a:cubicBezTo>
                  <a:pt x="310882" y="145485"/>
                  <a:pt x="310212" y="144983"/>
                  <a:pt x="309598" y="144518"/>
                </a:cubicBezTo>
                <a:cubicBezTo>
                  <a:pt x="298060" y="135901"/>
                  <a:pt x="296590" y="126429"/>
                  <a:pt x="294692" y="112100"/>
                </a:cubicBezTo>
                <a:cubicBezTo>
                  <a:pt x="294692" y="112100"/>
                  <a:pt x="294078" y="107207"/>
                  <a:pt x="294097" y="102312"/>
                </a:cubicBezTo>
                <a:cubicBezTo>
                  <a:pt x="294115" y="97641"/>
                  <a:pt x="294822" y="92970"/>
                  <a:pt x="292273" y="92673"/>
                </a:cubicBezTo>
                <a:cubicBezTo>
                  <a:pt x="292273" y="92673"/>
                  <a:pt x="291417" y="92244"/>
                  <a:pt x="287081" y="93305"/>
                </a:cubicBezTo>
                <a:lnTo>
                  <a:pt x="285667" y="88765"/>
                </a:lnTo>
                <a:cubicBezTo>
                  <a:pt x="285667" y="88765"/>
                  <a:pt x="282019" y="89658"/>
                  <a:pt x="282019" y="87537"/>
                </a:cubicBezTo>
                <a:cubicBezTo>
                  <a:pt x="282019" y="87537"/>
                  <a:pt x="282149" y="86308"/>
                  <a:pt x="283955" y="85359"/>
                </a:cubicBezTo>
                <a:cubicBezTo>
                  <a:pt x="283955" y="85359"/>
                  <a:pt x="284159" y="84410"/>
                  <a:pt x="283713" y="83424"/>
                </a:cubicBezTo>
                <a:cubicBezTo>
                  <a:pt x="283285" y="82438"/>
                  <a:pt x="282652" y="80279"/>
                  <a:pt x="285016" y="80149"/>
                </a:cubicBezTo>
                <a:cubicBezTo>
                  <a:pt x="287379" y="80019"/>
                  <a:pt x="287621" y="79981"/>
                  <a:pt x="291342" y="80428"/>
                </a:cubicBezTo>
                <a:cubicBezTo>
                  <a:pt x="291342" y="80428"/>
                  <a:pt x="292031" y="78790"/>
                  <a:pt x="294916" y="79162"/>
                </a:cubicBezTo>
                <a:cubicBezTo>
                  <a:pt x="297800" y="79535"/>
                  <a:pt x="299047" y="80596"/>
                  <a:pt x="300461" y="81600"/>
                </a:cubicBezTo>
                <a:cubicBezTo>
                  <a:pt x="300796" y="81842"/>
                  <a:pt x="308295" y="87201"/>
                  <a:pt x="309523" y="87257"/>
                </a:cubicBezTo>
                <a:cubicBezTo>
                  <a:pt x="309523" y="87257"/>
                  <a:pt x="309281" y="88095"/>
                  <a:pt x="306826" y="88709"/>
                </a:cubicBezTo>
                <a:cubicBezTo>
                  <a:pt x="306826" y="88709"/>
                  <a:pt x="305374" y="89063"/>
                  <a:pt x="303940" y="89063"/>
                </a:cubicBezTo>
                <a:cubicBezTo>
                  <a:pt x="303940" y="89063"/>
                  <a:pt x="301912" y="106778"/>
                  <a:pt x="307402" y="118111"/>
                </a:cubicBezTo>
                <a:lnTo>
                  <a:pt x="336041" y="64127"/>
                </a:lnTo>
                <a:cubicBezTo>
                  <a:pt x="330942" y="69020"/>
                  <a:pt x="324578" y="67979"/>
                  <a:pt x="324578" y="67979"/>
                </a:cubicBezTo>
                <a:cubicBezTo>
                  <a:pt x="313431" y="66620"/>
                  <a:pt x="311980" y="59288"/>
                  <a:pt x="311794" y="57334"/>
                </a:cubicBezTo>
                <a:lnTo>
                  <a:pt x="308146" y="56962"/>
                </a:lnTo>
                <a:lnTo>
                  <a:pt x="308295" y="55436"/>
                </a:lnTo>
                <a:lnTo>
                  <a:pt x="313543" y="55976"/>
                </a:lnTo>
                <a:lnTo>
                  <a:pt x="343168" y="48588"/>
                </a:lnTo>
                <a:lnTo>
                  <a:pt x="343168" y="40382"/>
                </a:lnTo>
                <a:lnTo>
                  <a:pt x="348938" y="40382"/>
                </a:lnTo>
                <a:lnTo>
                  <a:pt x="348938" y="37888"/>
                </a:lnTo>
                <a:cubicBezTo>
                  <a:pt x="348267" y="37571"/>
                  <a:pt x="343466" y="35506"/>
                  <a:pt x="332673" y="34836"/>
                </a:cubicBezTo>
                <a:cubicBezTo>
                  <a:pt x="321005" y="34128"/>
                  <a:pt x="312464" y="34426"/>
                  <a:pt x="312464" y="34426"/>
                </a:cubicBezTo>
                <a:cubicBezTo>
                  <a:pt x="312464" y="34426"/>
                  <a:pt x="313357" y="30835"/>
                  <a:pt x="323518" y="28956"/>
                </a:cubicBezTo>
                <a:cubicBezTo>
                  <a:pt x="333660" y="27076"/>
                  <a:pt x="336581" y="30593"/>
                  <a:pt x="348938" y="27058"/>
                </a:cubicBezTo>
                <a:close/>
                <a:moveTo>
                  <a:pt x="269402" y="12096"/>
                </a:moveTo>
                <a:lnTo>
                  <a:pt x="269402" y="159181"/>
                </a:lnTo>
                <a:lnTo>
                  <a:pt x="505216" y="435711"/>
                </a:lnTo>
                <a:cubicBezTo>
                  <a:pt x="529687" y="430370"/>
                  <a:pt x="565397" y="422741"/>
                  <a:pt x="583913" y="418796"/>
                </a:cubicBezTo>
                <a:lnTo>
                  <a:pt x="589626" y="417567"/>
                </a:lnTo>
                <a:lnTo>
                  <a:pt x="590780" y="417325"/>
                </a:lnTo>
                <a:lnTo>
                  <a:pt x="590910" y="417269"/>
                </a:lnTo>
                <a:lnTo>
                  <a:pt x="591040" y="417269"/>
                </a:lnTo>
                <a:cubicBezTo>
                  <a:pt x="606653" y="414274"/>
                  <a:pt x="616591" y="408151"/>
                  <a:pt x="622285" y="397972"/>
                </a:cubicBezTo>
                <a:cubicBezTo>
                  <a:pt x="627570" y="388537"/>
                  <a:pt x="628128" y="377074"/>
                  <a:pt x="628017" y="368142"/>
                </a:cubicBezTo>
                <a:lnTo>
                  <a:pt x="628017" y="276102"/>
                </a:lnTo>
                <a:lnTo>
                  <a:pt x="402494" y="12096"/>
                </a:lnTo>
                <a:close/>
                <a:moveTo>
                  <a:pt x="257307" y="0"/>
                </a:moveTo>
                <a:lnTo>
                  <a:pt x="640131" y="0"/>
                </a:lnTo>
                <a:lnTo>
                  <a:pt x="640131" y="367993"/>
                </a:lnTo>
                <a:cubicBezTo>
                  <a:pt x="640242" y="377670"/>
                  <a:pt x="639721" y="391626"/>
                  <a:pt x="632855" y="403890"/>
                </a:cubicBezTo>
                <a:cubicBezTo>
                  <a:pt x="625858" y="416376"/>
                  <a:pt x="613539" y="425290"/>
                  <a:pt x="593329" y="429161"/>
                </a:cubicBezTo>
                <a:lnTo>
                  <a:pt x="592176" y="429403"/>
                </a:lnTo>
                <a:cubicBezTo>
                  <a:pt x="569659" y="434204"/>
                  <a:pt x="498311" y="449408"/>
                  <a:pt x="484653" y="452683"/>
                </a:cubicBezTo>
                <a:cubicBezTo>
                  <a:pt x="472613" y="455567"/>
                  <a:pt x="463178" y="460015"/>
                  <a:pt x="454822" y="468389"/>
                </a:cubicBezTo>
                <a:lnTo>
                  <a:pt x="448942" y="474641"/>
                </a:lnTo>
                <a:lnTo>
                  <a:pt x="443490" y="468872"/>
                </a:lnTo>
                <a:cubicBezTo>
                  <a:pt x="434967" y="460313"/>
                  <a:pt x="425346" y="455623"/>
                  <a:pt x="413287" y="452739"/>
                </a:cubicBezTo>
                <a:cubicBezTo>
                  <a:pt x="404466" y="450636"/>
                  <a:pt x="323145" y="433236"/>
                  <a:pt x="304685" y="429347"/>
                </a:cubicBezTo>
                <a:cubicBezTo>
                  <a:pt x="303773" y="429161"/>
                  <a:pt x="302899" y="428919"/>
                  <a:pt x="302005" y="428752"/>
                </a:cubicBezTo>
                <a:cubicBezTo>
                  <a:pt x="286653" y="425978"/>
                  <a:pt x="272883" y="418293"/>
                  <a:pt x="265402" y="405863"/>
                </a:cubicBezTo>
                <a:lnTo>
                  <a:pt x="265420" y="405863"/>
                </a:lnTo>
                <a:cubicBezTo>
                  <a:pt x="264955" y="405100"/>
                  <a:pt x="264527" y="404299"/>
                  <a:pt x="264118" y="403480"/>
                </a:cubicBezTo>
                <a:cubicBezTo>
                  <a:pt x="257678" y="390957"/>
                  <a:pt x="257307" y="376796"/>
                  <a:pt x="257307" y="36831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6" name="Platshållare för datum 5">
            <a:extLst>
              <a:ext uri="{FF2B5EF4-FFF2-40B4-BE49-F238E27FC236}">
                <a16:creationId xmlns:a16="http://schemas.microsoft.com/office/drawing/2014/main" id="{775B2061-5E7E-7F53-0AD8-0833DDB76347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9C582F9-DB83-4FD3-BD19-F8DD1B82BE65}" type="datetime1">
              <a:rPr lang="sv-SE" smtClean="0"/>
              <a:t>2024-03-07</a:t>
            </a:fld>
            <a:endParaRPr lang="sv-SE" dirty="0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DE064E5F-7A99-2A78-C2C8-8208307555D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8" name="Platshållare för bildnummer 7">
            <a:extLst>
              <a:ext uri="{FF2B5EF4-FFF2-40B4-BE49-F238E27FC236}">
                <a16:creationId xmlns:a16="http://schemas.microsoft.com/office/drawing/2014/main" id="{B511EE47-E2D8-C7DA-0AC9-1EB28D3565C2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D132A51-5432-4457-B829-4ADE4648F9BE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46F0C88A-639D-4EDC-A3EE-5F21019835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916709"/>
            <a:ext cx="10941050" cy="10096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273961596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a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0B8D5D55-75CC-495F-A103-3B4E51F488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6" name="Platshållare för datum 5">
            <a:extLst>
              <a:ext uri="{FF2B5EF4-FFF2-40B4-BE49-F238E27FC236}">
                <a16:creationId xmlns:a16="http://schemas.microsoft.com/office/drawing/2014/main" id="{17C62F28-A7C6-7831-9FDD-815E35C04B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915EC-B9CD-4F81-85F8-142B5DF199ED}" type="datetime1">
              <a:rPr lang="sv-SE" smtClean="0"/>
              <a:t>2024-03-07</a:t>
            </a:fld>
            <a:endParaRPr lang="sv-SE" dirty="0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833AB101-80FA-8B16-00F7-E92AFAF234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8" name="Platshållare för bildnummer 7">
            <a:extLst>
              <a:ext uri="{FF2B5EF4-FFF2-40B4-BE49-F238E27FC236}">
                <a16:creationId xmlns:a16="http://schemas.microsoft.com/office/drawing/2014/main" id="{87CF6FDE-1936-B3A0-BB9C-C76D80AF9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32A51-5432-4457-B829-4ADE4648F9BE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643588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">
    <p:bg>
      <p:bgPr>
        <a:solidFill>
          <a:srgbClr val="EB4F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6">
            <a:extLst>
              <a:ext uri="{FF2B5EF4-FFF2-40B4-BE49-F238E27FC236}">
                <a16:creationId xmlns:a16="http://schemas.microsoft.com/office/drawing/2014/main" id="{499ACA2D-5E8B-4CFA-A462-341F32D5D3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642360" y="1428750"/>
            <a:ext cx="4907280" cy="3702186"/>
          </a:xfrm>
          <a:prstGeom prst="rect">
            <a:avLst/>
          </a:prstGeom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8643A496-92A2-391C-921A-A0B08B0D446A}"/>
              </a:ext>
            </a:extLst>
          </p:cNvPr>
          <p:cNvSpPr txBox="1"/>
          <p:nvPr userDrawn="1"/>
        </p:nvSpPr>
        <p:spPr>
          <a:xfrm>
            <a:off x="4250725" y="5469925"/>
            <a:ext cx="3690550" cy="5232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Mitt i möjligheterna | sollentuna.se</a:t>
            </a:r>
          </a:p>
          <a:p>
            <a:pPr algn="ctr"/>
            <a:endParaRPr lang="sv-SE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303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sp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49B5C10-A7A0-4B41-BA90-34D26ED372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8" y="1692866"/>
            <a:ext cx="10941049" cy="4104684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9" name="Rubrik 8">
            <a:extLst>
              <a:ext uri="{FF2B5EF4-FFF2-40B4-BE49-F238E27FC236}">
                <a16:creationId xmlns:a16="http://schemas.microsoft.com/office/drawing/2014/main" id="{66D3D99B-BC0C-BC8E-925E-F985ABAE1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A9CBDF34-7E32-4252-1F04-078011DCB1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11294-695E-441F-ABC7-E4EED1AFB55C}" type="datetime1">
              <a:rPr lang="sv-SE" smtClean="0"/>
              <a:t>2024-03-07</a:t>
            </a:fld>
            <a:endParaRPr lang="sv-SE" dirty="0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BC89EF14-102A-2919-8A73-7F37B6858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8" name="Platshållare för bildnummer 7">
            <a:extLst>
              <a:ext uri="{FF2B5EF4-FFF2-40B4-BE49-F238E27FC236}">
                <a16:creationId xmlns:a16="http://schemas.microsoft.com/office/drawing/2014/main" id="{3F6B84B1-D704-E99D-64BF-92781A484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32A51-5432-4457-B829-4ADE4648F9BE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5478774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 - Utan bild">
    <p:bg>
      <p:bgPr>
        <a:solidFill>
          <a:srgbClr val="F8A4B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80FA0D2-884C-46FB-967C-832E013179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3889" y="4624499"/>
            <a:ext cx="5556026" cy="186734"/>
          </a:xfrm>
          <a:prstGeom prst="rect">
            <a:avLst/>
          </a:prstGeom>
        </p:spPr>
        <p:txBody>
          <a:bodyPr/>
          <a:lstStyle>
            <a:lvl1pPr algn="l">
              <a:defRPr sz="1400" b="0">
                <a:solidFill>
                  <a:srgbClr val="43000C"/>
                </a:solidFill>
                <a:latin typeface="+mn-lt"/>
              </a:defRPr>
            </a:lvl1pPr>
          </a:lstStyle>
          <a:p>
            <a:fld id="{DA0A1D57-578D-4D0C-8131-D50B34DBEF32}" type="datetime1">
              <a:rPr lang="sv-SE" smtClean="0"/>
              <a:t>2024-03-07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E832477-EB3C-40E4-AD33-FA94F04A0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66814" y="6911816"/>
            <a:ext cx="4514874" cy="1587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0F0F0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6F6651B-5E91-4B47-87D4-9988B6B3D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58314" y="6913900"/>
            <a:ext cx="906624" cy="17359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0F0F0"/>
                </a:solidFill>
              </a:defRPr>
            </a:lvl1pPr>
          </a:lstStyle>
          <a:p>
            <a:fld id="{FD132A51-5432-4457-B829-4ADE4648F9BE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3" name="Platshållare för text 12">
            <a:extLst>
              <a:ext uri="{FF2B5EF4-FFF2-40B4-BE49-F238E27FC236}">
                <a16:creationId xmlns:a16="http://schemas.microsoft.com/office/drawing/2014/main" id="{86259A58-C34C-4C60-B2E9-0F2CF98820B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3888" y="4031567"/>
            <a:ext cx="5556026" cy="502417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rgbClr val="43000C"/>
                </a:solidFill>
                <a:latin typeface="+mn-lt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3F80F666-4558-491C-A917-59ECFFA3F6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8" y="3059113"/>
            <a:ext cx="10941050" cy="592853"/>
          </a:xfrm>
        </p:spPr>
        <p:txBody>
          <a:bodyPr>
            <a:noAutofit/>
          </a:bodyPr>
          <a:lstStyle>
            <a:lvl1pPr marL="0" indent="0" algn="l">
              <a:buNone/>
              <a:defRPr sz="3200" b="0" cap="none" baseline="0">
                <a:solidFill>
                  <a:srgbClr val="43000C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här för att ändra mall för underrubrikformat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3672DE1-F1F3-4374-A771-4953702117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888" y="1428750"/>
            <a:ext cx="10941050" cy="1628428"/>
          </a:xfrm>
        </p:spPr>
        <p:txBody>
          <a:bodyPr anchor="b" anchorCtr="0">
            <a:normAutofit/>
          </a:bodyPr>
          <a:lstStyle>
            <a:lvl1pPr algn="l">
              <a:defRPr sz="5400">
                <a:solidFill>
                  <a:srgbClr val="43000C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55" name="textruta 54">
            <a:extLst>
              <a:ext uri="{FF2B5EF4-FFF2-40B4-BE49-F238E27FC236}">
                <a16:creationId xmlns:a16="http://schemas.microsoft.com/office/drawing/2014/main" id="{0E10D504-4039-FE51-A8BD-2E2A041AE55B}"/>
              </a:ext>
            </a:extLst>
          </p:cNvPr>
          <p:cNvSpPr txBox="1"/>
          <p:nvPr userDrawn="1"/>
        </p:nvSpPr>
        <p:spPr>
          <a:xfrm>
            <a:off x="623888" y="6238217"/>
            <a:ext cx="6097348" cy="276999"/>
          </a:xfrm>
          <a:prstGeom prst="rect">
            <a:avLst/>
          </a:prstGeom>
          <a:noFill/>
        </p:spPr>
        <p:txBody>
          <a:bodyPr wrap="square" lIns="0" tIns="0" bIns="0">
            <a:spAutoFit/>
          </a:bodyPr>
          <a:lstStyle/>
          <a:p>
            <a:r>
              <a:rPr lang="sv-SE" sz="1800" b="0" i="0" u="none" strike="noStrike" baseline="0" dirty="0">
                <a:solidFill>
                  <a:srgbClr val="43000C"/>
                </a:solidFill>
                <a:latin typeface="Calibri-Light"/>
              </a:rPr>
              <a:t>Mitt i möjligheterna | sollentuna.se </a:t>
            </a:r>
            <a:endParaRPr lang="sv-SE" dirty="0">
              <a:solidFill>
                <a:srgbClr val="43000C"/>
              </a:solidFill>
            </a:endParaRPr>
          </a:p>
        </p:txBody>
      </p:sp>
      <p:sp>
        <p:nvSpPr>
          <p:cNvPr id="7" name="Logo">
            <a:extLst>
              <a:ext uri="{FF2B5EF4-FFF2-40B4-BE49-F238E27FC236}">
                <a16:creationId xmlns:a16="http://schemas.microsoft.com/office/drawing/2014/main" id="{25A4C53B-7E0C-B8FE-A04F-B9C16FA03B2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0314692" y="5538033"/>
            <a:ext cx="1250246" cy="943990"/>
          </a:xfrm>
          <a:custGeom>
            <a:avLst/>
            <a:gdLst>
              <a:gd name="connsiteX0" fmla="*/ 1183131 w 1250246"/>
              <a:gd name="connsiteY0" fmla="*/ 814997 h 943990"/>
              <a:gd name="connsiteX1" fmla="*/ 1143936 w 1250246"/>
              <a:gd name="connsiteY1" fmla="*/ 866558 h 943990"/>
              <a:gd name="connsiteX2" fmla="*/ 1183131 w 1250246"/>
              <a:gd name="connsiteY2" fmla="*/ 918975 h 943990"/>
              <a:gd name="connsiteX3" fmla="*/ 1221860 w 1250246"/>
              <a:gd name="connsiteY3" fmla="*/ 866558 h 943990"/>
              <a:gd name="connsiteX4" fmla="*/ 1183131 w 1250246"/>
              <a:gd name="connsiteY4" fmla="*/ 814997 h 943990"/>
              <a:gd name="connsiteX5" fmla="*/ 230768 w 1250246"/>
              <a:gd name="connsiteY5" fmla="*/ 814608 h 943990"/>
              <a:gd name="connsiteX6" fmla="*/ 190691 w 1250246"/>
              <a:gd name="connsiteY6" fmla="*/ 867129 h 943990"/>
              <a:gd name="connsiteX7" fmla="*/ 230768 w 1250246"/>
              <a:gd name="connsiteY7" fmla="*/ 919468 h 943990"/>
              <a:gd name="connsiteX8" fmla="*/ 270637 w 1250246"/>
              <a:gd name="connsiteY8" fmla="*/ 867129 h 943990"/>
              <a:gd name="connsiteX9" fmla="*/ 230768 w 1250246"/>
              <a:gd name="connsiteY9" fmla="*/ 814608 h 943990"/>
              <a:gd name="connsiteX10" fmla="*/ 505915 w 1250246"/>
              <a:gd name="connsiteY10" fmla="*/ 814297 h 943990"/>
              <a:gd name="connsiteX11" fmla="*/ 466045 w 1250246"/>
              <a:gd name="connsiteY11" fmla="*/ 853597 h 943990"/>
              <a:gd name="connsiteX12" fmla="*/ 543089 w 1250246"/>
              <a:gd name="connsiteY12" fmla="*/ 853597 h 943990"/>
              <a:gd name="connsiteX13" fmla="*/ 505915 w 1250246"/>
              <a:gd name="connsiteY13" fmla="*/ 814297 h 943990"/>
              <a:gd name="connsiteX14" fmla="*/ 822463 w 1250246"/>
              <a:gd name="connsiteY14" fmla="*/ 792366 h 943990"/>
              <a:gd name="connsiteX15" fmla="*/ 851341 w 1250246"/>
              <a:gd name="connsiteY15" fmla="*/ 792366 h 943990"/>
              <a:gd name="connsiteX16" fmla="*/ 851341 w 1250246"/>
              <a:gd name="connsiteY16" fmla="*/ 883227 h 943990"/>
              <a:gd name="connsiteX17" fmla="*/ 881568 w 1250246"/>
              <a:gd name="connsiteY17" fmla="*/ 916356 h 943990"/>
              <a:gd name="connsiteX18" fmla="*/ 916434 w 1250246"/>
              <a:gd name="connsiteY18" fmla="*/ 879183 h 943990"/>
              <a:gd name="connsiteX19" fmla="*/ 916434 w 1250246"/>
              <a:gd name="connsiteY19" fmla="*/ 792392 h 943990"/>
              <a:gd name="connsiteX20" fmla="*/ 945391 w 1250246"/>
              <a:gd name="connsiteY20" fmla="*/ 792392 h 943990"/>
              <a:gd name="connsiteX21" fmla="*/ 945391 w 1250246"/>
              <a:gd name="connsiteY21" fmla="*/ 940698 h 943990"/>
              <a:gd name="connsiteX22" fmla="*/ 917005 w 1250246"/>
              <a:gd name="connsiteY22" fmla="*/ 940698 h 943990"/>
              <a:gd name="connsiteX23" fmla="*/ 917005 w 1250246"/>
              <a:gd name="connsiteY23" fmla="*/ 915008 h 943990"/>
              <a:gd name="connsiteX24" fmla="*/ 915449 w 1250246"/>
              <a:gd name="connsiteY24" fmla="*/ 915008 h 943990"/>
              <a:gd name="connsiteX25" fmla="*/ 871121 w 1250246"/>
              <a:gd name="connsiteY25" fmla="*/ 942616 h 943990"/>
              <a:gd name="connsiteX26" fmla="*/ 822463 w 1250246"/>
              <a:gd name="connsiteY26" fmla="*/ 886700 h 943990"/>
              <a:gd name="connsiteX27" fmla="*/ 505734 w 1250246"/>
              <a:gd name="connsiteY27" fmla="*/ 790474 h 943990"/>
              <a:gd name="connsiteX28" fmla="*/ 571397 w 1250246"/>
              <a:gd name="connsiteY28" fmla="*/ 865003 h 943990"/>
              <a:gd name="connsiteX29" fmla="*/ 571397 w 1250246"/>
              <a:gd name="connsiteY29" fmla="*/ 875243 h 943990"/>
              <a:gd name="connsiteX30" fmla="*/ 465968 w 1250246"/>
              <a:gd name="connsiteY30" fmla="*/ 875243 h 943990"/>
              <a:gd name="connsiteX31" fmla="*/ 508067 w 1250246"/>
              <a:gd name="connsiteY31" fmla="*/ 919856 h 943990"/>
              <a:gd name="connsiteX32" fmla="*/ 542233 w 1250246"/>
              <a:gd name="connsiteY32" fmla="*/ 898703 h 943990"/>
              <a:gd name="connsiteX33" fmla="*/ 569556 w 1250246"/>
              <a:gd name="connsiteY33" fmla="*/ 903628 h 943990"/>
              <a:gd name="connsiteX34" fmla="*/ 507756 w 1250246"/>
              <a:gd name="connsiteY34" fmla="*/ 943706 h 943990"/>
              <a:gd name="connsiteX35" fmla="*/ 437167 w 1250246"/>
              <a:gd name="connsiteY35" fmla="*/ 867518 h 943990"/>
              <a:gd name="connsiteX36" fmla="*/ 505734 w 1250246"/>
              <a:gd name="connsiteY36" fmla="*/ 790474 h 943990"/>
              <a:gd name="connsiteX37" fmla="*/ 230664 w 1250246"/>
              <a:gd name="connsiteY37" fmla="*/ 790474 h 943990"/>
              <a:gd name="connsiteX38" fmla="*/ 299801 w 1250246"/>
              <a:gd name="connsiteY38" fmla="*/ 867232 h 943990"/>
              <a:gd name="connsiteX39" fmla="*/ 230664 w 1250246"/>
              <a:gd name="connsiteY39" fmla="*/ 943706 h 943990"/>
              <a:gd name="connsiteX40" fmla="*/ 161527 w 1250246"/>
              <a:gd name="connsiteY40" fmla="*/ 867232 h 943990"/>
              <a:gd name="connsiteX41" fmla="*/ 230664 w 1250246"/>
              <a:gd name="connsiteY41" fmla="*/ 790474 h 943990"/>
              <a:gd name="connsiteX42" fmla="*/ 1176962 w 1250246"/>
              <a:gd name="connsiteY42" fmla="*/ 790448 h 943990"/>
              <a:gd name="connsiteX43" fmla="*/ 1219631 w 1250246"/>
              <a:gd name="connsiteY43" fmla="*/ 816423 h 943990"/>
              <a:gd name="connsiteX44" fmla="*/ 1221368 w 1250246"/>
              <a:gd name="connsiteY44" fmla="*/ 816423 h 943990"/>
              <a:gd name="connsiteX45" fmla="*/ 1221368 w 1250246"/>
              <a:gd name="connsiteY45" fmla="*/ 792392 h 943990"/>
              <a:gd name="connsiteX46" fmla="*/ 1250246 w 1250246"/>
              <a:gd name="connsiteY46" fmla="*/ 792392 h 943990"/>
              <a:gd name="connsiteX47" fmla="*/ 1250246 w 1250246"/>
              <a:gd name="connsiteY47" fmla="*/ 940673 h 943990"/>
              <a:gd name="connsiteX48" fmla="*/ 1222042 w 1250246"/>
              <a:gd name="connsiteY48" fmla="*/ 940673 h 943990"/>
              <a:gd name="connsiteX49" fmla="*/ 1222042 w 1250246"/>
              <a:gd name="connsiteY49" fmla="*/ 917601 h 943990"/>
              <a:gd name="connsiteX50" fmla="*/ 1219631 w 1250246"/>
              <a:gd name="connsiteY50" fmla="*/ 917601 h 943990"/>
              <a:gd name="connsiteX51" fmla="*/ 1176754 w 1250246"/>
              <a:gd name="connsiteY51" fmla="*/ 943576 h 943990"/>
              <a:gd name="connsiteX52" fmla="*/ 1114772 w 1250246"/>
              <a:gd name="connsiteY52" fmla="*/ 866818 h 943990"/>
              <a:gd name="connsiteX53" fmla="*/ 1176962 w 1250246"/>
              <a:gd name="connsiteY53" fmla="*/ 790448 h 943990"/>
              <a:gd name="connsiteX54" fmla="*/ 1044598 w 1250246"/>
              <a:gd name="connsiteY54" fmla="*/ 790448 h 943990"/>
              <a:gd name="connsiteX55" fmla="*/ 1095096 w 1250246"/>
              <a:gd name="connsiteY55" fmla="*/ 846364 h 943990"/>
              <a:gd name="connsiteX56" fmla="*/ 1095096 w 1250246"/>
              <a:gd name="connsiteY56" fmla="*/ 940698 h 943990"/>
              <a:gd name="connsiteX57" fmla="*/ 1066218 w 1250246"/>
              <a:gd name="connsiteY57" fmla="*/ 940698 h 943990"/>
              <a:gd name="connsiteX58" fmla="*/ 1066218 w 1250246"/>
              <a:gd name="connsiteY58" fmla="*/ 849838 h 943990"/>
              <a:gd name="connsiteX59" fmla="*/ 1034747 w 1250246"/>
              <a:gd name="connsiteY59" fmla="*/ 815464 h 943990"/>
              <a:gd name="connsiteX60" fmla="*/ 1000191 w 1250246"/>
              <a:gd name="connsiteY60" fmla="*/ 852638 h 943990"/>
              <a:gd name="connsiteX61" fmla="*/ 1000191 w 1250246"/>
              <a:gd name="connsiteY61" fmla="*/ 940698 h 943990"/>
              <a:gd name="connsiteX62" fmla="*/ 971313 w 1250246"/>
              <a:gd name="connsiteY62" fmla="*/ 940698 h 943990"/>
              <a:gd name="connsiteX63" fmla="*/ 971313 w 1250246"/>
              <a:gd name="connsiteY63" fmla="*/ 792392 h 943990"/>
              <a:gd name="connsiteX64" fmla="*/ 999025 w 1250246"/>
              <a:gd name="connsiteY64" fmla="*/ 792392 h 943990"/>
              <a:gd name="connsiteX65" fmla="*/ 999025 w 1250246"/>
              <a:gd name="connsiteY65" fmla="*/ 816527 h 943990"/>
              <a:gd name="connsiteX66" fmla="*/ 1000865 w 1250246"/>
              <a:gd name="connsiteY66" fmla="*/ 816527 h 943990"/>
              <a:gd name="connsiteX67" fmla="*/ 1044598 w 1250246"/>
              <a:gd name="connsiteY67" fmla="*/ 790448 h 943990"/>
              <a:gd name="connsiteX68" fmla="*/ 664280 w 1250246"/>
              <a:gd name="connsiteY68" fmla="*/ 790448 h 943990"/>
              <a:gd name="connsiteX69" fmla="*/ 714778 w 1250246"/>
              <a:gd name="connsiteY69" fmla="*/ 846364 h 943990"/>
              <a:gd name="connsiteX70" fmla="*/ 714778 w 1250246"/>
              <a:gd name="connsiteY70" fmla="*/ 940698 h 943990"/>
              <a:gd name="connsiteX71" fmla="*/ 685900 w 1250246"/>
              <a:gd name="connsiteY71" fmla="*/ 940698 h 943990"/>
              <a:gd name="connsiteX72" fmla="*/ 685900 w 1250246"/>
              <a:gd name="connsiteY72" fmla="*/ 849838 h 943990"/>
              <a:gd name="connsiteX73" fmla="*/ 654429 w 1250246"/>
              <a:gd name="connsiteY73" fmla="*/ 815464 h 943990"/>
              <a:gd name="connsiteX74" fmla="*/ 619873 w 1250246"/>
              <a:gd name="connsiteY74" fmla="*/ 852638 h 943990"/>
              <a:gd name="connsiteX75" fmla="*/ 619873 w 1250246"/>
              <a:gd name="connsiteY75" fmla="*/ 940698 h 943990"/>
              <a:gd name="connsiteX76" fmla="*/ 590995 w 1250246"/>
              <a:gd name="connsiteY76" fmla="*/ 940698 h 943990"/>
              <a:gd name="connsiteX77" fmla="*/ 590995 w 1250246"/>
              <a:gd name="connsiteY77" fmla="*/ 792392 h 943990"/>
              <a:gd name="connsiteX78" fmla="*/ 618707 w 1250246"/>
              <a:gd name="connsiteY78" fmla="*/ 792392 h 943990"/>
              <a:gd name="connsiteX79" fmla="*/ 618707 w 1250246"/>
              <a:gd name="connsiteY79" fmla="*/ 816527 h 943990"/>
              <a:gd name="connsiteX80" fmla="*/ 620547 w 1250246"/>
              <a:gd name="connsiteY80" fmla="*/ 816527 h 943990"/>
              <a:gd name="connsiteX81" fmla="*/ 664280 w 1250246"/>
              <a:gd name="connsiteY81" fmla="*/ 790448 h 943990"/>
              <a:gd name="connsiteX82" fmla="*/ 745471 w 1250246"/>
              <a:gd name="connsiteY82" fmla="*/ 756851 h 943990"/>
              <a:gd name="connsiteX83" fmla="*/ 774349 w 1250246"/>
              <a:gd name="connsiteY83" fmla="*/ 756851 h 943990"/>
              <a:gd name="connsiteX84" fmla="*/ 774349 w 1250246"/>
              <a:gd name="connsiteY84" fmla="*/ 792392 h 943990"/>
              <a:gd name="connsiteX85" fmla="*/ 804757 w 1250246"/>
              <a:gd name="connsiteY85" fmla="*/ 792392 h 943990"/>
              <a:gd name="connsiteX86" fmla="*/ 804757 w 1250246"/>
              <a:gd name="connsiteY86" fmla="*/ 815567 h 943990"/>
              <a:gd name="connsiteX87" fmla="*/ 774349 w 1250246"/>
              <a:gd name="connsiteY87" fmla="*/ 815567 h 943990"/>
              <a:gd name="connsiteX88" fmla="*/ 774349 w 1250246"/>
              <a:gd name="connsiteY88" fmla="*/ 897147 h 943990"/>
              <a:gd name="connsiteX89" fmla="*/ 792106 w 1250246"/>
              <a:gd name="connsiteY89" fmla="*/ 916952 h 943990"/>
              <a:gd name="connsiteX90" fmla="*/ 802242 w 1250246"/>
              <a:gd name="connsiteY90" fmla="*/ 915708 h 943990"/>
              <a:gd name="connsiteX91" fmla="*/ 807453 w 1250246"/>
              <a:gd name="connsiteY91" fmla="*/ 939557 h 943990"/>
              <a:gd name="connsiteX92" fmla="*/ 788710 w 1250246"/>
              <a:gd name="connsiteY92" fmla="*/ 942642 h 943990"/>
              <a:gd name="connsiteX93" fmla="*/ 788736 w 1250246"/>
              <a:gd name="connsiteY93" fmla="*/ 942616 h 943990"/>
              <a:gd name="connsiteX94" fmla="*/ 745471 w 1250246"/>
              <a:gd name="connsiteY94" fmla="*/ 903135 h 943990"/>
              <a:gd name="connsiteX95" fmla="*/ 745471 w 1250246"/>
              <a:gd name="connsiteY95" fmla="*/ 815567 h 943990"/>
              <a:gd name="connsiteX96" fmla="*/ 723747 w 1250246"/>
              <a:gd name="connsiteY96" fmla="*/ 815567 h 943990"/>
              <a:gd name="connsiteX97" fmla="*/ 723747 w 1250246"/>
              <a:gd name="connsiteY97" fmla="*/ 792392 h 943990"/>
              <a:gd name="connsiteX98" fmla="*/ 745471 w 1250246"/>
              <a:gd name="connsiteY98" fmla="*/ 792392 h 943990"/>
              <a:gd name="connsiteX99" fmla="*/ 383247 w 1250246"/>
              <a:gd name="connsiteY99" fmla="*/ 742931 h 943990"/>
              <a:gd name="connsiteX100" fmla="*/ 412125 w 1250246"/>
              <a:gd name="connsiteY100" fmla="*/ 742931 h 943990"/>
              <a:gd name="connsiteX101" fmla="*/ 412125 w 1250246"/>
              <a:gd name="connsiteY101" fmla="*/ 900129 h 943990"/>
              <a:gd name="connsiteX102" fmla="*/ 423998 w 1250246"/>
              <a:gd name="connsiteY102" fmla="*/ 917420 h 943990"/>
              <a:gd name="connsiteX103" fmla="*/ 433071 w 1250246"/>
              <a:gd name="connsiteY103" fmla="*/ 916072 h 943990"/>
              <a:gd name="connsiteX104" fmla="*/ 438282 w 1250246"/>
              <a:gd name="connsiteY104" fmla="*/ 939143 h 943990"/>
              <a:gd name="connsiteX105" fmla="*/ 420317 w 1250246"/>
              <a:gd name="connsiteY105" fmla="*/ 941761 h 943990"/>
              <a:gd name="connsiteX106" fmla="*/ 383247 w 1250246"/>
              <a:gd name="connsiteY106" fmla="*/ 906143 h 943990"/>
              <a:gd name="connsiteX107" fmla="*/ 383247 w 1250246"/>
              <a:gd name="connsiteY107" fmla="*/ 742957 h 943990"/>
              <a:gd name="connsiteX108" fmla="*/ 317895 w 1250246"/>
              <a:gd name="connsiteY108" fmla="*/ 742931 h 943990"/>
              <a:gd name="connsiteX109" fmla="*/ 346773 w 1250246"/>
              <a:gd name="connsiteY109" fmla="*/ 742931 h 943990"/>
              <a:gd name="connsiteX110" fmla="*/ 346773 w 1250246"/>
              <a:gd name="connsiteY110" fmla="*/ 900129 h 943990"/>
              <a:gd name="connsiteX111" fmla="*/ 358646 w 1250246"/>
              <a:gd name="connsiteY111" fmla="*/ 917420 h 943990"/>
              <a:gd name="connsiteX112" fmla="*/ 367719 w 1250246"/>
              <a:gd name="connsiteY112" fmla="*/ 916072 h 943990"/>
              <a:gd name="connsiteX113" fmla="*/ 372930 w 1250246"/>
              <a:gd name="connsiteY113" fmla="*/ 939143 h 943990"/>
              <a:gd name="connsiteX114" fmla="*/ 354965 w 1250246"/>
              <a:gd name="connsiteY114" fmla="*/ 941761 h 943990"/>
              <a:gd name="connsiteX115" fmla="*/ 317895 w 1250246"/>
              <a:gd name="connsiteY115" fmla="*/ 906143 h 943990"/>
              <a:gd name="connsiteX116" fmla="*/ 317895 w 1250246"/>
              <a:gd name="connsiteY116" fmla="*/ 742957 h 943990"/>
              <a:gd name="connsiteX117" fmla="*/ 75384 w 1250246"/>
              <a:gd name="connsiteY117" fmla="*/ 740260 h 943990"/>
              <a:gd name="connsiteX118" fmla="*/ 144418 w 1250246"/>
              <a:gd name="connsiteY118" fmla="*/ 794906 h 943990"/>
              <a:gd name="connsiteX119" fmla="*/ 115643 w 1250246"/>
              <a:gd name="connsiteY119" fmla="*/ 794906 h 943990"/>
              <a:gd name="connsiteX120" fmla="*/ 74710 w 1250246"/>
              <a:gd name="connsiteY120" fmla="*/ 766028 h 943990"/>
              <a:gd name="connsiteX121" fmla="*/ 35022 w 1250246"/>
              <a:gd name="connsiteY121" fmla="*/ 795295 h 943990"/>
              <a:gd name="connsiteX122" fmla="*/ 70952 w 1250246"/>
              <a:gd name="connsiteY122" fmla="*/ 825418 h 943990"/>
              <a:gd name="connsiteX123" fmla="*/ 90264 w 1250246"/>
              <a:gd name="connsiteY123" fmla="*/ 830447 h 943990"/>
              <a:gd name="connsiteX124" fmla="*/ 147140 w 1250246"/>
              <a:gd name="connsiteY124" fmla="*/ 886052 h 943990"/>
              <a:gd name="connsiteX125" fmla="*/ 73959 w 1250246"/>
              <a:gd name="connsiteY125" fmla="*/ 943990 h 943990"/>
              <a:gd name="connsiteX126" fmla="*/ 0 w 1250246"/>
              <a:gd name="connsiteY126" fmla="*/ 886052 h 943990"/>
              <a:gd name="connsiteX127" fmla="*/ 29941 w 1250246"/>
              <a:gd name="connsiteY127" fmla="*/ 886052 h 943990"/>
              <a:gd name="connsiteX128" fmla="*/ 73777 w 1250246"/>
              <a:gd name="connsiteY128" fmla="*/ 917808 h 943990"/>
              <a:gd name="connsiteX129" fmla="*/ 73725 w 1250246"/>
              <a:gd name="connsiteY129" fmla="*/ 917833 h 943990"/>
              <a:gd name="connsiteX130" fmla="*/ 117561 w 1250246"/>
              <a:gd name="connsiteY130" fmla="*/ 885767 h 943990"/>
              <a:gd name="connsiteX131" fmla="*/ 80102 w 1250246"/>
              <a:gd name="connsiteY131" fmla="*/ 855644 h 943990"/>
              <a:gd name="connsiteX132" fmla="*/ 56746 w 1250246"/>
              <a:gd name="connsiteY132" fmla="*/ 849267 h 943990"/>
              <a:gd name="connsiteX133" fmla="*/ 5288 w 1250246"/>
              <a:gd name="connsiteY133" fmla="*/ 797032 h 943990"/>
              <a:gd name="connsiteX134" fmla="*/ 75384 w 1250246"/>
              <a:gd name="connsiteY134" fmla="*/ 740260 h 943990"/>
              <a:gd name="connsiteX135" fmla="*/ 775672 w 1250246"/>
              <a:gd name="connsiteY135" fmla="*/ 423713 h 943990"/>
              <a:gd name="connsiteX136" fmla="*/ 770539 w 1250246"/>
              <a:gd name="connsiteY136" fmla="*/ 424957 h 943990"/>
              <a:gd name="connsiteX137" fmla="*/ 771187 w 1250246"/>
              <a:gd name="connsiteY137" fmla="*/ 500756 h 943990"/>
              <a:gd name="connsiteX138" fmla="*/ 774920 w 1250246"/>
              <a:gd name="connsiteY138" fmla="*/ 502934 h 943990"/>
              <a:gd name="connsiteX139" fmla="*/ 781790 w 1250246"/>
              <a:gd name="connsiteY139" fmla="*/ 500212 h 943990"/>
              <a:gd name="connsiteX140" fmla="*/ 787363 w 1250246"/>
              <a:gd name="connsiteY140" fmla="*/ 501897 h 943990"/>
              <a:gd name="connsiteX141" fmla="*/ 787337 w 1250246"/>
              <a:gd name="connsiteY141" fmla="*/ 501923 h 943990"/>
              <a:gd name="connsiteX142" fmla="*/ 791226 w 1250246"/>
              <a:gd name="connsiteY142" fmla="*/ 498994 h 943990"/>
              <a:gd name="connsiteX143" fmla="*/ 759263 w 1250246"/>
              <a:gd name="connsiteY143" fmla="*/ 423117 h 943990"/>
              <a:gd name="connsiteX144" fmla="*/ 743968 w 1250246"/>
              <a:gd name="connsiteY144" fmla="*/ 497905 h 943990"/>
              <a:gd name="connsiteX145" fmla="*/ 748453 w 1250246"/>
              <a:gd name="connsiteY145" fmla="*/ 500938 h 943990"/>
              <a:gd name="connsiteX146" fmla="*/ 754052 w 1250246"/>
              <a:gd name="connsiteY146" fmla="*/ 499227 h 943990"/>
              <a:gd name="connsiteX147" fmla="*/ 761544 w 1250246"/>
              <a:gd name="connsiteY147" fmla="*/ 502623 h 943990"/>
              <a:gd name="connsiteX148" fmla="*/ 764914 w 1250246"/>
              <a:gd name="connsiteY148" fmla="*/ 500756 h 943990"/>
              <a:gd name="connsiteX149" fmla="*/ 764914 w 1250246"/>
              <a:gd name="connsiteY149" fmla="*/ 424983 h 943990"/>
              <a:gd name="connsiteX150" fmla="*/ 759263 w 1250246"/>
              <a:gd name="connsiteY150" fmla="*/ 423117 h 943990"/>
              <a:gd name="connsiteX151" fmla="*/ 781038 w 1250246"/>
              <a:gd name="connsiteY151" fmla="*/ 420472 h 943990"/>
              <a:gd name="connsiteX152" fmla="*/ 777124 w 1250246"/>
              <a:gd name="connsiteY152" fmla="*/ 423065 h 943990"/>
              <a:gd name="connsiteX153" fmla="*/ 792729 w 1250246"/>
              <a:gd name="connsiteY153" fmla="*/ 498501 h 943990"/>
              <a:gd name="connsiteX154" fmla="*/ 795114 w 1250246"/>
              <a:gd name="connsiteY154" fmla="*/ 498190 h 943990"/>
              <a:gd name="connsiteX155" fmla="*/ 799918 w 1250246"/>
              <a:gd name="connsiteY155" fmla="*/ 499429 h 943990"/>
              <a:gd name="connsiteX156" fmla="*/ 799910 w 1250246"/>
              <a:gd name="connsiteY156" fmla="*/ 499434 h 943990"/>
              <a:gd name="connsiteX157" fmla="*/ 799936 w 1250246"/>
              <a:gd name="connsiteY157" fmla="*/ 499434 h 943990"/>
              <a:gd name="connsiteX158" fmla="*/ 799918 w 1250246"/>
              <a:gd name="connsiteY158" fmla="*/ 499429 h 943990"/>
              <a:gd name="connsiteX159" fmla="*/ 806909 w 1250246"/>
              <a:gd name="connsiteY159" fmla="*/ 495494 h 943990"/>
              <a:gd name="connsiteX160" fmla="*/ 753974 w 1250246"/>
              <a:gd name="connsiteY160" fmla="*/ 419436 h 943990"/>
              <a:gd name="connsiteX161" fmla="*/ 727973 w 1250246"/>
              <a:gd name="connsiteY161" fmla="*/ 494846 h 943990"/>
              <a:gd name="connsiteX162" fmla="*/ 735543 w 1250246"/>
              <a:gd name="connsiteY162" fmla="*/ 498812 h 943990"/>
              <a:gd name="connsiteX163" fmla="*/ 740805 w 1250246"/>
              <a:gd name="connsiteY163" fmla="*/ 497360 h 943990"/>
              <a:gd name="connsiteX164" fmla="*/ 740805 w 1250246"/>
              <a:gd name="connsiteY164" fmla="*/ 497335 h 943990"/>
              <a:gd name="connsiteX165" fmla="*/ 742464 w 1250246"/>
              <a:gd name="connsiteY165" fmla="*/ 497490 h 943990"/>
              <a:gd name="connsiteX166" fmla="*/ 757837 w 1250246"/>
              <a:gd name="connsiteY166" fmla="*/ 422339 h 943990"/>
              <a:gd name="connsiteX167" fmla="*/ 753974 w 1250246"/>
              <a:gd name="connsiteY167" fmla="*/ 419436 h 943990"/>
              <a:gd name="connsiteX168" fmla="*/ 784382 w 1250246"/>
              <a:gd name="connsiteY168" fmla="*/ 416480 h 943990"/>
              <a:gd name="connsiteX169" fmla="*/ 782308 w 1250246"/>
              <a:gd name="connsiteY169" fmla="*/ 419254 h 943990"/>
              <a:gd name="connsiteX170" fmla="*/ 808568 w 1250246"/>
              <a:gd name="connsiteY170" fmla="*/ 495468 h 943990"/>
              <a:gd name="connsiteX171" fmla="*/ 816371 w 1250246"/>
              <a:gd name="connsiteY171" fmla="*/ 500160 h 943990"/>
              <a:gd name="connsiteX172" fmla="*/ 816371 w 1250246"/>
              <a:gd name="connsiteY172" fmla="*/ 500134 h 943990"/>
              <a:gd name="connsiteX173" fmla="*/ 824641 w 1250246"/>
              <a:gd name="connsiteY173" fmla="*/ 494405 h 943990"/>
              <a:gd name="connsiteX174" fmla="*/ 789981 w 1250246"/>
              <a:gd name="connsiteY174" fmla="*/ 424853 h 943990"/>
              <a:gd name="connsiteX175" fmla="*/ 784382 w 1250246"/>
              <a:gd name="connsiteY175" fmla="*/ 416480 h 943990"/>
              <a:gd name="connsiteX176" fmla="*/ 750656 w 1250246"/>
              <a:gd name="connsiteY176" fmla="*/ 413629 h 943990"/>
              <a:gd name="connsiteX177" fmla="*/ 708401 w 1250246"/>
              <a:gd name="connsiteY177" fmla="*/ 493265 h 943990"/>
              <a:gd name="connsiteX178" fmla="*/ 718123 w 1250246"/>
              <a:gd name="connsiteY178" fmla="*/ 502727 h 943990"/>
              <a:gd name="connsiteX179" fmla="*/ 726314 w 1250246"/>
              <a:gd name="connsiteY179" fmla="*/ 494950 h 943990"/>
              <a:gd name="connsiteX180" fmla="*/ 752808 w 1250246"/>
              <a:gd name="connsiteY180" fmla="*/ 418113 h 943990"/>
              <a:gd name="connsiteX181" fmla="*/ 750656 w 1250246"/>
              <a:gd name="connsiteY181" fmla="*/ 413629 h 943990"/>
              <a:gd name="connsiteX182" fmla="*/ 765329 w 1250246"/>
              <a:gd name="connsiteY182" fmla="*/ 358905 h 943990"/>
              <a:gd name="connsiteX183" fmla="*/ 769684 w 1250246"/>
              <a:gd name="connsiteY183" fmla="*/ 358905 h 943990"/>
              <a:gd name="connsiteX184" fmla="*/ 769684 w 1250246"/>
              <a:gd name="connsiteY184" fmla="*/ 383325 h 943990"/>
              <a:gd name="connsiteX185" fmla="*/ 778653 w 1250246"/>
              <a:gd name="connsiteY185" fmla="*/ 383325 h 943990"/>
              <a:gd name="connsiteX186" fmla="*/ 778653 w 1250246"/>
              <a:gd name="connsiteY186" fmla="*/ 394731 h 943990"/>
              <a:gd name="connsiteX187" fmla="*/ 817253 w 1250246"/>
              <a:gd name="connsiteY187" fmla="*/ 415392 h 943990"/>
              <a:gd name="connsiteX188" fmla="*/ 817253 w 1250246"/>
              <a:gd name="connsiteY188" fmla="*/ 415443 h 943990"/>
              <a:gd name="connsiteX189" fmla="*/ 824563 w 1250246"/>
              <a:gd name="connsiteY189" fmla="*/ 416195 h 943990"/>
              <a:gd name="connsiteX190" fmla="*/ 824356 w 1250246"/>
              <a:gd name="connsiteY190" fmla="*/ 418321 h 943990"/>
              <a:gd name="connsiteX191" fmla="*/ 817330 w 1250246"/>
              <a:gd name="connsiteY191" fmla="*/ 417595 h 943990"/>
              <a:gd name="connsiteX192" fmla="*/ 800610 w 1250246"/>
              <a:gd name="connsiteY192" fmla="*/ 427627 h 943990"/>
              <a:gd name="connsiteX193" fmla="*/ 792341 w 1250246"/>
              <a:gd name="connsiteY193" fmla="*/ 426201 h 943990"/>
              <a:gd name="connsiteX194" fmla="*/ 825704 w 1250246"/>
              <a:gd name="connsiteY194" fmla="*/ 493161 h 943990"/>
              <a:gd name="connsiteX195" fmla="*/ 833066 w 1250246"/>
              <a:gd name="connsiteY195" fmla="*/ 451114 h 943990"/>
              <a:gd name="connsiteX196" fmla="*/ 828140 w 1250246"/>
              <a:gd name="connsiteY196" fmla="*/ 450673 h 943990"/>
              <a:gd name="connsiteX197" fmla="*/ 825159 w 1250246"/>
              <a:gd name="connsiteY197" fmla="*/ 449169 h 943990"/>
              <a:gd name="connsiteX198" fmla="*/ 838095 w 1250246"/>
              <a:gd name="connsiteY198" fmla="*/ 440019 h 943990"/>
              <a:gd name="connsiteX199" fmla="*/ 845664 w 1250246"/>
              <a:gd name="connsiteY199" fmla="*/ 436752 h 943990"/>
              <a:gd name="connsiteX200" fmla="*/ 849838 w 1250246"/>
              <a:gd name="connsiteY200" fmla="*/ 438178 h 943990"/>
              <a:gd name="connsiteX201" fmla="*/ 855256 w 1250246"/>
              <a:gd name="connsiteY201" fmla="*/ 437530 h 943990"/>
              <a:gd name="connsiteX202" fmla="*/ 861192 w 1250246"/>
              <a:gd name="connsiteY202" fmla="*/ 438567 h 943990"/>
              <a:gd name="connsiteX203" fmla="*/ 860441 w 1250246"/>
              <a:gd name="connsiteY203" fmla="*/ 442611 h 943990"/>
              <a:gd name="connsiteX204" fmla="*/ 861944 w 1250246"/>
              <a:gd name="connsiteY204" fmla="*/ 445592 h 943990"/>
              <a:gd name="connsiteX205" fmla="*/ 862644 w 1250246"/>
              <a:gd name="connsiteY205" fmla="*/ 446033 h 943990"/>
              <a:gd name="connsiteX206" fmla="*/ 862592 w 1250246"/>
              <a:gd name="connsiteY206" fmla="*/ 446007 h 943990"/>
              <a:gd name="connsiteX207" fmla="*/ 861322 w 1250246"/>
              <a:gd name="connsiteY207" fmla="*/ 449480 h 943990"/>
              <a:gd name="connsiteX208" fmla="*/ 861089 w 1250246"/>
              <a:gd name="connsiteY208" fmla="*/ 449506 h 943990"/>
              <a:gd name="connsiteX209" fmla="*/ 858341 w 1250246"/>
              <a:gd name="connsiteY209" fmla="*/ 449506 h 943990"/>
              <a:gd name="connsiteX210" fmla="*/ 856656 w 1250246"/>
              <a:gd name="connsiteY210" fmla="*/ 455961 h 943990"/>
              <a:gd name="connsiteX211" fmla="*/ 847168 w 1250246"/>
              <a:gd name="connsiteY211" fmla="*/ 458191 h 943990"/>
              <a:gd name="connsiteX212" fmla="*/ 844913 w 1250246"/>
              <a:gd name="connsiteY212" fmla="*/ 506900 h 943990"/>
              <a:gd name="connsiteX213" fmla="*/ 813260 w 1250246"/>
              <a:gd name="connsiteY213" fmla="*/ 535649 h 943990"/>
              <a:gd name="connsiteX214" fmla="*/ 821867 w 1250246"/>
              <a:gd name="connsiteY214" fmla="*/ 539537 h 943990"/>
              <a:gd name="connsiteX215" fmla="*/ 821556 w 1250246"/>
              <a:gd name="connsiteY215" fmla="*/ 552706 h 943990"/>
              <a:gd name="connsiteX216" fmla="*/ 810176 w 1250246"/>
              <a:gd name="connsiteY216" fmla="*/ 554210 h 943990"/>
              <a:gd name="connsiteX217" fmla="*/ 792029 w 1250246"/>
              <a:gd name="connsiteY217" fmla="*/ 550529 h 943990"/>
              <a:gd name="connsiteX218" fmla="*/ 789722 w 1250246"/>
              <a:gd name="connsiteY218" fmla="*/ 553951 h 943990"/>
              <a:gd name="connsiteX219" fmla="*/ 781971 w 1250246"/>
              <a:gd name="connsiteY219" fmla="*/ 556050 h 943990"/>
              <a:gd name="connsiteX220" fmla="*/ 758278 w 1250246"/>
              <a:gd name="connsiteY220" fmla="*/ 551229 h 943990"/>
              <a:gd name="connsiteX221" fmla="*/ 757474 w 1250246"/>
              <a:gd name="connsiteY221" fmla="*/ 552862 h 943990"/>
              <a:gd name="connsiteX222" fmla="*/ 749904 w 1250246"/>
              <a:gd name="connsiteY222" fmla="*/ 555895 h 943990"/>
              <a:gd name="connsiteX223" fmla="*/ 712445 w 1250246"/>
              <a:gd name="connsiteY223" fmla="*/ 547522 h 943990"/>
              <a:gd name="connsiteX224" fmla="*/ 707468 w 1250246"/>
              <a:gd name="connsiteY224" fmla="*/ 537489 h 943990"/>
              <a:gd name="connsiteX225" fmla="*/ 713327 w 1250246"/>
              <a:gd name="connsiteY225" fmla="*/ 530387 h 943990"/>
              <a:gd name="connsiteX226" fmla="*/ 710527 w 1250246"/>
              <a:gd name="connsiteY226" fmla="*/ 528365 h 943990"/>
              <a:gd name="connsiteX227" fmla="*/ 689763 w 1250246"/>
              <a:gd name="connsiteY227" fmla="*/ 483206 h 943990"/>
              <a:gd name="connsiteX228" fmla="*/ 688933 w 1250246"/>
              <a:gd name="connsiteY228" fmla="*/ 469571 h 943990"/>
              <a:gd name="connsiteX229" fmla="*/ 686393 w 1250246"/>
              <a:gd name="connsiteY229" fmla="*/ 456143 h 943990"/>
              <a:gd name="connsiteX230" fmla="*/ 679160 w 1250246"/>
              <a:gd name="connsiteY230" fmla="*/ 457024 h 943990"/>
              <a:gd name="connsiteX231" fmla="*/ 677190 w 1250246"/>
              <a:gd name="connsiteY231" fmla="*/ 450699 h 943990"/>
              <a:gd name="connsiteX232" fmla="*/ 672109 w 1250246"/>
              <a:gd name="connsiteY232" fmla="*/ 448988 h 943990"/>
              <a:gd name="connsiteX233" fmla="*/ 674805 w 1250246"/>
              <a:gd name="connsiteY233" fmla="*/ 445955 h 943990"/>
              <a:gd name="connsiteX234" fmla="*/ 674468 w 1250246"/>
              <a:gd name="connsiteY234" fmla="*/ 443259 h 943990"/>
              <a:gd name="connsiteX235" fmla="*/ 676283 w 1250246"/>
              <a:gd name="connsiteY235" fmla="*/ 438696 h 943990"/>
              <a:gd name="connsiteX236" fmla="*/ 685097 w 1250246"/>
              <a:gd name="connsiteY236" fmla="*/ 439085 h 943990"/>
              <a:gd name="connsiteX237" fmla="*/ 690074 w 1250246"/>
              <a:gd name="connsiteY237" fmla="*/ 437322 h 943990"/>
              <a:gd name="connsiteX238" fmla="*/ 697799 w 1250246"/>
              <a:gd name="connsiteY238" fmla="*/ 440718 h 943990"/>
              <a:gd name="connsiteX239" fmla="*/ 710423 w 1250246"/>
              <a:gd name="connsiteY239" fmla="*/ 448599 h 943990"/>
              <a:gd name="connsiteX240" fmla="*/ 706665 w 1250246"/>
              <a:gd name="connsiteY240" fmla="*/ 450621 h 943990"/>
              <a:gd name="connsiteX241" fmla="*/ 702646 w 1250246"/>
              <a:gd name="connsiteY241" fmla="*/ 451114 h 943990"/>
              <a:gd name="connsiteX242" fmla="*/ 707468 w 1250246"/>
              <a:gd name="connsiteY242" fmla="*/ 491580 h 943990"/>
              <a:gd name="connsiteX243" fmla="*/ 747364 w 1250246"/>
              <a:gd name="connsiteY243" fmla="*/ 416377 h 943990"/>
              <a:gd name="connsiteX244" fmla="*/ 731395 w 1250246"/>
              <a:gd name="connsiteY244" fmla="*/ 421743 h 943990"/>
              <a:gd name="connsiteX245" fmla="*/ 713586 w 1250246"/>
              <a:gd name="connsiteY245" fmla="*/ 406915 h 943990"/>
              <a:gd name="connsiteX246" fmla="*/ 708505 w 1250246"/>
              <a:gd name="connsiteY246" fmla="*/ 406396 h 943990"/>
              <a:gd name="connsiteX247" fmla="*/ 708713 w 1250246"/>
              <a:gd name="connsiteY247" fmla="*/ 404270 h 943990"/>
              <a:gd name="connsiteX248" fmla="*/ 716023 w 1250246"/>
              <a:gd name="connsiteY248" fmla="*/ 405022 h 943990"/>
              <a:gd name="connsiteX249" fmla="*/ 757292 w 1250246"/>
              <a:gd name="connsiteY249" fmla="*/ 394731 h 943990"/>
              <a:gd name="connsiteX250" fmla="*/ 757292 w 1250246"/>
              <a:gd name="connsiteY250" fmla="*/ 383299 h 943990"/>
              <a:gd name="connsiteX251" fmla="*/ 765329 w 1250246"/>
              <a:gd name="connsiteY251" fmla="*/ 383299 h 943990"/>
              <a:gd name="connsiteX252" fmla="*/ 765329 w 1250246"/>
              <a:gd name="connsiteY252" fmla="*/ 379825 h 943990"/>
              <a:gd name="connsiteX253" fmla="*/ 742672 w 1250246"/>
              <a:gd name="connsiteY253" fmla="*/ 375574 h 943990"/>
              <a:gd name="connsiteX254" fmla="*/ 714519 w 1250246"/>
              <a:gd name="connsiteY254" fmla="*/ 375003 h 943990"/>
              <a:gd name="connsiteX255" fmla="*/ 729918 w 1250246"/>
              <a:gd name="connsiteY255" fmla="*/ 367382 h 943990"/>
              <a:gd name="connsiteX256" fmla="*/ 765329 w 1250246"/>
              <a:gd name="connsiteY256" fmla="*/ 364738 h 943990"/>
              <a:gd name="connsiteX257" fmla="*/ 633094 w 1250246"/>
              <a:gd name="connsiteY257" fmla="*/ 256794 h 943990"/>
              <a:gd name="connsiteX258" fmla="*/ 627935 w 1250246"/>
              <a:gd name="connsiteY258" fmla="*/ 258038 h 943990"/>
              <a:gd name="connsiteX259" fmla="*/ 628583 w 1250246"/>
              <a:gd name="connsiteY259" fmla="*/ 333837 h 943990"/>
              <a:gd name="connsiteX260" fmla="*/ 632316 w 1250246"/>
              <a:gd name="connsiteY260" fmla="*/ 336041 h 943990"/>
              <a:gd name="connsiteX261" fmla="*/ 639186 w 1250246"/>
              <a:gd name="connsiteY261" fmla="*/ 333319 h 943990"/>
              <a:gd name="connsiteX262" fmla="*/ 644759 w 1250246"/>
              <a:gd name="connsiteY262" fmla="*/ 335004 h 943990"/>
              <a:gd name="connsiteX263" fmla="*/ 648648 w 1250246"/>
              <a:gd name="connsiteY263" fmla="*/ 332075 h 943990"/>
              <a:gd name="connsiteX264" fmla="*/ 616659 w 1250246"/>
              <a:gd name="connsiteY264" fmla="*/ 256198 h 943990"/>
              <a:gd name="connsiteX265" fmla="*/ 601364 w 1250246"/>
              <a:gd name="connsiteY265" fmla="*/ 330986 h 943990"/>
              <a:gd name="connsiteX266" fmla="*/ 605823 w 1250246"/>
              <a:gd name="connsiteY266" fmla="*/ 334019 h 943990"/>
              <a:gd name="connsiteX267" fmla="*/ 611448 w 1250246"/>
              <a:gd name="connsiteY267" fmla="*/ 332308 h 943990"/>
              <a:gd name="connsiteX268" fmla="*/ 618940 w 1250246"/>
              <a:gd name="connsiteY268" fmla="*/ 335704 h 943990"/>
              <a:gd name="connsiteX269" fmla="*/ 622310 w 1250246"/>
              <a:gd name="connsiteY269" fmla="*/ 333837 h 943990"/>
              <a:gd name="connsiteX270" fmla="*/ 622310 w 1250246"/>
              <a:gd name="connsiteY270" fmla="*/ 258064 h 943990"/>
              <a:gd name="connsiteX271" fmla="*/ 616659 w 1250246"/>
              <a:gd name="connsiteY271" fmla="*/ 256198 h 943990"/>
              <a:gd name="connsiteX272" fmla="*/ 638460 w 1250246"/>
              <a:gd name="connsiteY272" fmla="*/ 253579 h 943990"/>
              <a:gd name="connsiteX273" fmla="*/ 634546 w 1250246"/>
              <a:gd name="connsiteY273" fmla="*/ 256172 h 943990"/>
              <a:gd name="connsiteX274" fmla="*/ 650125 w 1250246"/>
              <a:gd name="connsiteY274" fmla="*/ 331608 h 943990"/>
              <a:gd name="connsiteX275" fmla="*/ 652510 w 1250246"/>
              <a:gd name="connsiteY275" fmla="*/ 331297 h 943990"/>
              <a:gd name="connsiteX276" fmla="*/ 657332 w 1250246"/>
              <a:gd name="connsiteY276" fmla="*/ 332541 h 943990"/>
              <a:gd name="connsiteX277" fmla="*/ 664331 w 1250246"/>
              <a:gd name="connsiteY277" fmla="*/ 328601 h 943990"/>
              <a:gd name="connsiteX278" fmla="*/ 611370 w 1250246"/>
              <a:gd name="connsiteY278" fmla="*/ 252568 h 943990"/>
              <a:gd name="connsiteX279" fmla="*/ 585370 w 1250246"/>
              <a:gd name="connsiteY279" fmla="*/ 327953 h 943990"/>
              <a:gd name="connsiteX280" fmla="*/ 592939 w 1250246"/>
              <a:gd name="connsiteY280" fmla="*/ 331919 h 943990"/>
              <a:gd name="connsiteX281" fmla="*/ 598201 w 1250246"/>
              <a:gd name="connsiteY281" fmla="*/ 330441 h 943990"/>
              <a:gd name="connsiteX282" fmla="*/ 599861 w 1250246"/>
              <a:gd name="connsiteY282" fmla="*/ 330597 h 943990"/>
              <a:gd name="connsiteX283" fmla="*/ 615207 w 1250246"/>
              <a:gd name="connsiteY283" fmla="*/ 255472 h 943990"/>
              <a:gd name="connsiteX284" fmla="*/ 611370 w 1250246"/>
              <a:gd name="connsiteY284" fmla="*/ 252568 h 943990"/>
              <a:gd name="connsiteX285" fmla="*/ 641778 w 1250246"/>
              <a:gd name="connsiteY285" fmla="*/ 249587 h 943990"/>
              <a:gd name="connsiteX286" fmla="*/ 639704 w 1250246"/>
              <a:gd name="connsiteY286" fmla="*/ 252361 h 943990"/>
              <a:gd name="connsiteX287" fmla="*/ 665965 w 1250246"/>
              <a:gd name="connsiteY287" fmla="*/ 328575 h 943990"/>
              <a:gd name="connsiteX288" fmla="*/ 673767 w 1250246"/>
              <a:gd name="connsiteY288" fmla="*/ 333267 h 943990"/>
              <a:gd name="connsiteX289" fmla="*/ 682037 w 1250246"/>
              <a:gd name="connsiteY289" fmla="*/ 327538 h 943990"/>
              <a:gd name="connsiteX290" fmla="*/ 647378 w 1250246"/>
              <a:gd name="connsiteY290" fmla="*/ 257986 h 943990"/>
              <a:gd name="connsiteX291" fmla="*/ 641778 w 1250246"/>
              <a:gd name="connsiteY291" fmla="*/ 249587 h 943990"/>
              <a:gd name="connsiteX292" fmla="*/ 608052 w 1250246"/>
              <a:gd name="connsiteY292" fmla="*/ 246710 h 943990"/>
              <a:gd name="connsiteX293" fmla="*/ 565798 w 1250246"/>
              <a:gd name="connsiteY293" fmla="*/ 326346 h 943990"/>
              <a:gd name="connsiteX294" fmla="*/ 575519 w 1250246"/>
              <a:gd name="connsiteY294" fmla="*/ 335833 h 943990"/>
              <a:gd name="connsiteX295" fmla="*/ 583685 w 1250246"/>
              <a:gd name="connsiteY295" fmla="*/ 328031 h 943990"/>
              <a:gd name="connsiteX296" fmla="*/ 610178 w 1250246"/>
              <a:gd name="connsiteY296" fmla="*/ 251194 h 943990"/>
              <a:gd name="connsiteX297" fmla="*/ 608052 w 1250246"/>
              <a:gd name="connsiteY297" fmla="*/ 246710 h 943990"/>
              <a:gd name="connsiteX298" fmla="*/ 622777 w 1250246"/>
              <a:gd name="connsiteY298" fmla="*/ 191986 h 943990"/>
              <a:gd name="connsiteX299" fmla="*/ 627132 w 1250246"/>
              <a:gd name="connsiteY299" fmla="*/ 191986 h 943990"/>
              <a:gd name="connsiteX300" fmla="*/ 627132 w 1250246"/>
              <a:gd name="connsiteY300" fmla="*/ 216380 h 943990"/>
              <a:gd name="connsiteX301" fmla="*/ 636101 w 1250246"/>
              <a:gd name="connsiteY301" fmla="*/ 216380 h 943990"/>
              <a:gd name="connsiteX302" fmla="*/ 636101 w 1250246"/>
              <a:gd name="connsiteY302" fmla="*/ 227812 h 943990"/>
              <a:gd name="connsiteX303" fmla="*/ 674701 w 1250246"/>
              <a:gd name="connsiteY303" fmla="*/ 248447 h 943990"/>
              <a:gd name="connsiteX304" fmla="*/ 674701 w 1250246"/>
              <a:gd name="connsiteY304" fmla="*/ 248524 h 943990"/>
              <a:gd name="connsiteX305" fmla="*/ 682011 w 1250246"/>
              <a:gd name="connsiteY305" fmla="*/ 249276 h 943990"/>
              <a:gd name="connsiteX306" fmla="*/ 681804 w 1250246"/>
              <a:gd name="connsiteY306" fmla="*/ 251402 h 943990"/>
              <a:gd name="connsiteX307" fmla="*/ 674752 w 1250246"/>
              <a:gd name="connsiteY307" fmla="*/ 250676 h 943990"/>
              <a:gd name="connsiteX308" fmla="*/ 658032 w 1250246"/>
              <a:gd name="connsiteY308" fmla="*/ 260708 h 943990"/>
              <a:gd name="connsiteX309" fmla="*/ 649763 w 1250246"/>
              <a:gd name="connsiteY309" fmla="*/ 259282 h 943990"/>
              <a:gd name="connsiteX310" fmla="*/ 683126 w 1250246"/>
              <a:gd name="connsiteY310" fmla="*/ 326242 h 943990"/>
              <a:gd name="connsiteX311" fmla="*/ 690488 w 1250246"/>
              <a:gd name="connsiteY311" fmla="*/ 284221 h 943990"/>
              <a:gd name="connsiteX312" fmla="*/ 685562 w 1250246"/>
              <a:gd name="connsiteY312" fmla="*/ 283754 h 943990"/>
              <a:gd name="connsiteX313" fmla="*/ 682555 w 1250246"/>
              <a:gd name="connsiteY313" fmla="*/ 282250 h 943990"/>
              <a:gd name="connsiteX314" fmla="*/ 695491 w 1250246"/>
              <a:gd name="connsiteY314" fmla="*/ 273099 h 943990"/>
              <a:gd name="connsiteX315" fmla="*/ 703061 w 1250246"/>
              <a:gd name="connsiteY315" fmla="*/ 269833 h 943990"/>
              <a:gd name="connsiteX316" fmla="*/ 707234 w 1250246"/>
              <a:gd name="connsiteY316" fmla="*/ 271285 h 943990"/>
              <a:gd name="connsiteX317" fmla="*/ 712652 w 1250246"/>
              <a:gd name="connsiteY317" fmla="*/ 270637 h 943990"/>
              <a:gd name="connsiteX318" fmla="*/ 718589 w 1250246"/>
              <a:gd name="connsiteY318" fmla="*/ 271674 h 943990"/>
              <a:gd name="connsiteX319" fmla="*/ 717837 w 1250246"/>
              <a:gd name="connsiteY319" fmla="*/ 275718 h 943990"/>
              <a:gd name="connsiteX320" fmla="*/ 719340 w 1250246"/>
              <a:gd name="connsiteY320" fmla="*/ 278699 h 943990"/>
              <a:gd name="connsiteX321" fmla="*/ 720040 w 1250246"/>
              <a:gd name="connsiteY321" fmla="*/ 279140 h 943990"/>
              <a:gd name="connsiteX322" fmla="*/ 718744 w 1250246"/>
              <a:gd name="connsiteY322" fmla="*/ 282613 h 943990"/>
              <a:gd name="connsiteX323" fmla="*/ 718511 w 1250246"/>
              <a:gd name="connsiteY323" fmla="*/ 282639 h 943990"/>
              <a:gd name="connsiteX324" fmla="*/ 715763 w 1250246"/>
              <a:gd name="connsiteY324" fmla="*/ 282639 h 943990"/>
              <a:gd name="connsiteX325" fmla="*/ 714104 w 1250246"/>
              <a:gd name="connsiteY325" fmla="*/ 289094 h 943990"/>
              <a:gd name="connsiteX326" fmla="*/ 704616 w 1250246"/>
              <a:gd name="connsiteY326" fmla="*/ 291323 h 943990"/>
              <a:gd name="connsiteX327" fmla="*/ 702361 w 1250246"/>
              <a:gd name="connsiteY327" fmla="*/ 340033 h 943990"/>
              <a:gd name="connsiteX328" fmla="*/ 670708 w 1250246"/>
              <a:gd name="connsiteY328" fmla="*/ 368782 h 943990"/>
              <a:gd name="connsiteX329" fmla="*/ 679315 w 1250246"/>
              <a:gd name="connsiteY329" fmla="*/ 372696 h 943990"/>
              <a:gd name="connsiteX330" fmla="*/ 679004 w 1250246"/>
              <a:gd name="connsiteY330" fmla="*/ 385839 h 943990"/>
              <a:gd name="connsiteX331" fmla="*/ 667624 w 1250246"/>
              <a:gd name="connsiteY331" fmla="*/ 387343 h 943990"/>
              <a:gd name="connsiteX332" fmla="*/ 649451 w 1250246"/>
              <a:gd name="connsiteY332" fmla="*/ 383662 h 943990"/>
              <a:gd name="connsiteX333" fmla="*/ 647144 w 1250246"/>
              <a:gd name="connsiteY333" fmla="*/ 387084 h 943990"/>
              <a:gd name="connsiteX334" fmla="*/ 639393 w 1250246"/>
              <a:gd name="connsiteY334" fmla="*/ 389157 h 943990"/>
              <a:gd name="connsiteX335" fmla="*/ 615700 w 1250246"/>
              <a:gd name="connsiteY335" fmla="*/ 384362 h 943990"/>
              <a:gd name="connsiteX336" fmla="*/ 614870 w 1250246"/>
              <a:gd name="connsiteY336" fmla="*/ 385995 h 943990"/>
              <a:gd name="connsiteX337" fmla="*/ 607326 w 1250246"/>
              <a:gd name="connsiteY337" fmla="*/ 389028 h 943990"/>
              <a:gd name="connsiteX338" fmla="*/ 569867 w 1250246"/>
              <a:gd name="connsiteY338" fmla="*/ 380681 h 943990"/>
              <a:gd name="connsiteX339" fmla="*/ 564890 w 1250246"/>
              <a:gd name="connsiteY339" fmla="*/ 370648 h 943990"/>
              <a:gd name="connsiteX340" fmla="*/ 570775 w 1250246"/>
              <a:gd name="connsiteY340" fmla="*/ 363545 h 943990"/>
              <a:gd name="connsiteX341" fmla="*/ 567949 w 1250246"/>
              <a:gd name="connsiteY341" fmla="*/ 361523 h 943990"/>
              <a:gd name="connsiteX342" fmla="*/ 547211 w 1250246"/>
              <a:gd name="connsiteY342" fmla="*/ 316365 h 943990"/>
              <a:gd name="connsiteX343" fmla="*/ 546381 w 1250246"/>
              <a:gd name="connsiteY343" fmla="*/ 302704 h 943990"/>
              <a:gd name="connsiteX344" fmla="*/ 543841 w 1250246"/>
              <a:gd name="connsiteY344" fmla="*/ 289276 h 943990"/>
              <a:gd name="connsiteX345" fmla="*/ 536608 w 1250246"/>
              <a:gd name="connsiteY345" fmla="*/ 290157 h 943990"/>
              <a:gd name="connsiteX346" fmla="*/ 534638 w 1250246"/>
              <a:gd name="connsiteY346" fmla="*/ 283806 h 943990"/>
              <a:gd name="connsiteX347" fmla="*/ 529557 w 1250246"/>
              <a:gd name="connsiteY347" fmla="*/ 282095 h 943990"/>
              <a:gd name="connsiteX348" fmla="*/ 532253 w 1250246"/>
              <a:gd name="connsiteY348" fmla="*/ 279062 h 943990"/>
              <a:gd name="connsiteX349" fmla="*/ 531942 w 1250246"/>
              <a:gd name="connsiteY349" fmla="*/ 276366 h 943990"/>
              <a:gd name="connsiteX350" fmla="*/ 533731 w 1250246"/>
              <a:gd name="connsiteY350" fmla="*/ 271829 h 943990"/>
              <a:gd name="connsiteX351" fmla="*/ 542544 w 1250246"/>
              <a:gd name="connsiteY351" fmla="*/ 272192 h 943990"/>
              <a:gd name="connsiteX352" fmla="*/ 547548 w 1250246"/>
              <a:gd name="connsiteY352" fmla="*/ 270455 h 943990"/>
              <a:gd name="connsiteX353" fmla="*/ 555247 w 1250246"/>
              <a:gd name="connsiteY353" fmla="*/ 273825 h 943990"/>
              <a:gd name="connsiteX354" fmla="*/ 567897 w 1250246"/>
              <a:gd name="connsiteY354" fmla="*/ 281706 h 943990"/>
              <a:gd name="connsiteX355" fmla="*/ 564113 w 1250246"/>
              <a:gd name="connsiteY355" fmla="*/ 283702 h 943990"/>
              <a:gd name="connsiteX356" fmla="*/ 560094 w 1250246"/>
              <a:gd name="connsiteY356" fmla="*/ 284221 h 943990"/>
              <a:gd name="connsiteX357" fmla="*/ 564916 w 1250246"/>
              <a:gd name="connsiteY357" fmla="*/ 324687 h 943990"/>
              <a:gd name="connsiteX358" fmla="*/ 604812 w 1250246"/>
              <a:gd name="connsiteY358" fmla="*/ 249484 h 943990"/>
              <a:gd name="connsiteX359" fmla="*/ 588843 w 1250246"/>
              <a:gd name="connsiteY359" fmla="*/ 254850 h 943990"/>
              <a:gd name="connsiteX360" fmla="*/ 571034 w 1250246"/>
              <a:gd name="connsiteY360" fmla="*/ 240022 h 943990"/>
              <a:gd name="connsiteX361" fmla="*/ 565927 w 1250246"/>
              <a:gd name="connsiteY361" fmla="*/ 239477 h 943990"/>
              <a:gd name="connsiteX362" fmla="*/ 566160 w 1250246"/>
              <a:gd name="connsiteY362" fmla="*/ 237351 h 943990"/>
              <a:gd name="connsiteX363" fmla="*/ 573471 w 1250246"/>
              <a:gd name="connsiteY363" fmla="*/ 238103 h 943990"/>
              <a:gd name="connsiteX364" fmla="*/ 614740 w 1250246"/>
              <a:gd name="connsiteY364" fmla="*/ 227812 h 943990"/>
              <a:gd name="connsiteX365" fmla="*/ 614740 w 1250246"/>
              <a:gd name="connsiteY365" fmla="*/ 216380 h 943990"/>
              <a:gd name="connsiteX366" fmla="*/ 622777 w 1250246"/>
              <a:gd name="connsiteY366" fmla="*/ 216380 h 943990"/>
              <a:gd name="connsiteX367" fmla="*/ 622777 w 1250246"/>
              <a:gd name="connsiteY367" fmla="*/ 212906 h 943990"/>
              <a:gd name="connsiteX368" fmla="*/ 600146 w 1250246"/>
              <a:gd name="connsiteY368" fmla="*/ 208655 h 943990"/>
              <a:gd name="connsiteX369" fmla="*/ 571993 w 1250246"/>
              <a:gd name="connsiteY369" fmla="*/ 208058 h 943990"/>
              <a:gd name="connsiteX370" fmla="*/ 587366 w 1250246"/>
              <a:gd name="connsiteY370" fmla="*/ 200463 h 943990"/>
              <a:gd name="connsiteX371" fmla="*/ 622777 w 1250246"/>
              <a:gd name="connsiteY371" fmla="*/ 197819 h 943990"/>
              <a:gd name="connsiteX372" fmla="*/ 583348 w 1250246"/>
              <a:gd name="connsiteY372" fmla="*/ 118961 h 943990"/>
              <a:gd name="connsiteX373" fmla="*/ 583400 w 1250246"/>
              <a:gd name="connsiteY373" fmla="*/ 119038 h 943990"/>
              <a:gd name="connsiteX374" fmla="*/ 583335 w 1250246"/>
              <a:gd name="connsiteY374" fmla="*/ 118997 h 943990"/>
              <a:gd name="connsiteX375" fmla="*/ 496428 w 1250246"/>
              <a:gd name="connsiteY375" fmla="*/ 96719 h 943990"/>
              <a:gd name="connsiteX376" fmla="*/ 491295 w 1250246"/>
              <a:gd name="connsiteY376" fmla="*/ 97963 h 943990"/>
              <a:gd name="connsiteX377" fmla="*/ 491943 w 1250246"/>
              <a:gd name="connsiteY377" fmla="*/ 173762 h 943990"/>
              <a:gd name="connsiteX378" fmla="*/ 495676 w 1250246"/>
              <a:gd name="connsiteY378" fmla="*/ 175940 h 943990"/>
              <a:gd name="connsiteX379" fmla="*/ 502546 w 1250246"/>
              <a:gd name="connsiteY379" fmla="*/ 173218 h 943990"/>
              <a:gd name="connsiteX380" fmla="*/ 508119 w 1250246"/>
              <a:gd name="connsiteY380" fmla="*/ 174903 h 943990"/>
              <a:gd name="connsiteX381" fmla="*/ 508093 w 1250246"/>
              <a:gd name="connsiteY381" fmla="*/ 174929 h 943990"/>
              <a:gd name="connsiteX382" fmla="*/ 511982 w 1250246"/>
              <a:gd name="connsiteY382" fmla="*/ 171999 h 943990"/>
              <a:gd name="connsiteX383" fmla="*/ 480019 w 1250246"/>
              <a:gd name="connsiteY383" fmla="*/ 96122 h 943990"/>
              <a:gd name="connsiteX384" fmla="*/ 464724 w 1250246"/>
              <a:gd name="connsiteY384" fmla="*/ 170911 h 943990"/>
              <a:gd name="connsiteX385" fmla="*/ 469209 w 1250246"/>
              <a:gd name="connsiteY385" fmla="*/ 173944 h 943990"/>
              <a:gd name="connsiteX386" fmla="*/ 474808 w 1250246"/>
              <a:gd name="connsiteY386" fmla="*/ 172233 h 943990"/>
              <a:gd name="connsiteX387" fmla="*/ 482300 w 1250246"/>
              <a:gd name="connsiteY387" fmla="*/ 175629 h 943990"/>
              <a:gd name="connsiteX388" fmla="*/ 485670 w 1250246"/>
              <a:gd name="connsiteY388" fmla="*/ 173762 h 943990"/>
              <a:gd name="connsiteX389" fmla="*/ 485670 w 1250246"/>
              <a:gd name="connsiteY389" fmla="*/ 97989 h 943990"/>
              <a:gd name="connsiteX390" fmla="*/ 480019 w 1250246"/>
              <a:gd name="connsiteY390" fmla="*/ 96122 h 943990"/>
              <a:gd name="connsiteX391" fmla="*/ 501794 w 1250246"/>
              <a:gd name="connsiteY391" fmla="*/ 93478 h 943990"/>
              <a:gd name="connsiteX392" fmla="*/ 497880 w 1250246"/>
              <a:gd name="connsiteY392" fmla="*/ 96071 h 943990"/>
              <a:gd name="connsiteX393" fmla="*/ 513485 w 1250246"/>
              <a:gd name="connsiteY393" fmla="*/ 171507 h 943990"/>
              <a:gd name="connsiteX394" fmla="*/ 515870 w 1250246"/>
              <a:gd name="connsiteY394" fmla="*/ 171196 h 943990"/>
              <a:gd name="connsiteX395" fmla="*/ 520674 w 1250246"/>
              <a:gd name="connsiteY395" fmla="*/ 172435 h 943990"/>
              <a:gd name="connsiteX396" fmla="*/ 520666 w 1250246"/>
              <a:gd name="connsiteY396" fmla="*/ 172440 h 943990"/>
              <a:gd name="connsiteX397" fmla="*/ 520692 w 1250246"/>
              <a:gd name="connsiteY397" fmla="*/ 172440 h 943990"/>
              <a:gd name="connsiteX398" fmla="*/ 520674 w 1250246"/>
              <a:gd name="connsiteY398" fmla="*/ 172435 h 943990"/>
              <a:gd name="connsiteX399" fmla="*/ 527665 w 1250246"/>
              <a:gd name="connsiteY399" fmla="*/ 168500 h 943990"/>
              <a:gd name="connsiteX400" fmla="*/ 474730 w 1250246"/>
              <a:gd name="connsiteY400" fmla="*/ 92441 h 943990"/>
              <a:gd name="connsiteX401" fmla="*/ 448729 w 1250246"/>
              <a:gd name="connsiteY401" fmla="*/ 167852 h 943990"/>
              <a:gd name="connsiteX402" fmla="*/ 456299 w 1250246"/>
              <a:gd name="connsiteY402" fmla="*/ 171818 h 943990"/>
              <a:gd name="connsiteX403" fmla="*/ 461561 w 1250246"/>
              <a:gd name="connsiteY403" fmla="*/ 170366 h 943990"/>
              <a:gd name="connsiteX404" fmla="*/ 461561 w 1250246"/>
              <a:gd name="connsiteY404" fmla="*/ 170340 h 943990"/>
              <a:gd name="connsiteX405" fmla="*/ 463220 w 1250246"/>
              <a:gd name="connsiteY405" fmla="*/ 170496 h 943990"/>
              <a:gd name="connsiteX406" fmla="*/ 478593 w 1250246"/>
              <a:gd name="connsiteY406" fmla="*/ 95345 h 943990"/>
              <a:gd name="connsiteX407" fmla="*/ 474730 w 1250246"/>
              <a:gd name="connsiteY407" fmla="*/ 92441 h 943990"/>
              <a:gd name="connsiteX408" fmla="*/ 505138 w 1250246"/>
              <a:gd name="connsiteY408" fmla="*/ 89486 h 943990"/>
              <a:gd name="connsiteX409" fmla="*/ 503064 w 1250246"/>
              <a:gd name="connsiteY409" fmla="*/ 92260 h 943990"/>
              <a:gd name="connsiteX410" fmla="*/ 529324 w 1250246"/>
              <a:gd name="connsiteY410" fmla="*/ 168474 h 943990"/>
              <a:gd name="connsiteX411" fmla="*/ 537127 w 1250246"/>
              <a:gd name="connsiteY411" fmla="*/ 173166 h 943990"/>
              <a:gd name="connsiteX412" fmla="*/ 537127 w 1250246"/>
              <a:gd name="connsiteY412" fmla="*/ 173140 h 943990"/>
              <a:gd name="connsiteX413" fmla="*/ 545397 w 1250246"/>
              <a:gd name="connsiteY413" fmla="*/ 167411 h 943990"/>
              <a:gd name="connsiteX414" fmla="*/ 510737 w 1250246"/>
              <a:gd name="connsiteY414" fmla="*/ 97859 h 943990"/>
              <a:gd name="connsiteX415" fmla="*/ 505138 w 1250246"/>
              <a:gd name="connsiteY415" fmla="*/ 89486 h 943990"/>
              <a:gd name="connsiteX416" fmla="*/ 471412 w 1250246"/>
              <a:gd name="connsiteY416" fmla="*/ 86635 h 943990"/>
              <a:gd name="connsiteX417" fmla="*/ 429157 w 1250246"/>
              <a:gd name="connsiteY417" fmla="*/ 166270 h 943990"/>
              <a:gd name="connsiteX418" fmla="*/ 438879 w 1250246"/>
              <a:gd name="connsiteY418" fmla="*/ 175732 h 943990"/>
              <a:gd name="connsiteX419" fmla="*/ 447070 w 1250246"/>
              <a:gd name="connsiteY419" fmla="*/ 167955 h 943990"/>
              <a:gd name="connsiteX420" fmla="*/ 473564 w 1250246"/>
              <a:gd name="connsiteY420" fmla="*/ 91119 h 943990"/>
              <a:gd name="connsiteX421" fmla="*/ 471412 w 1250246"/>
              <a:gd name="connsiteY421" fmla="*/ 86635 h 943990"/>
              <a:gd name="connsiteX422" fmla="*/ 486085 w 1250246"/>
              <a:gd name="connsiteY422" fmla="*/ 31859 h 943990"/>
              <a:gd name="connsiteX423" fmla="*/ 490440 w 1250246"/>
              <a:gd name="connsiteY423" fmla="*/ 31859 h 943990"/>
              <a:gd name="connsiteX424" fmla="*/ 490440 w 1250246"/>
              <a:gd name="connsiteY424" fmla="*/ 56330 h 943990"/>
              <a:gd name="connsiteX425" fmla="*/ 499409 w 1250246"/>
              <a:gd name="connsiteY425" fmla="*/ 56330 h 943990"/>
              <a:gd name="connsiteX426" fmla="*/ 499409 w 1250246"/>
              <a:gd name="connsiteY426" fmla="*/ 67737 h 943990"/>
              <a:gd name="connsiteX427" fmla="*/ 538009 w 1250246"/>
              <a:gd name="connsiteY427" fmla="*/ 88397 h 943990"/>
              <a:gd name="connsiteX428" fmla="*/ 538009 w 1250246"/>
              <a:gd name="connsiteY428" fmla="*/ 88449 h 943990"/>
              <a:gd name="connsiteX429" fmla="*/ 545319 w 1250246"/>
              <a:gd name="connsiteY429" fmla="*/ 89201 h 943990"/>
              <a:gd name="connsiteX430" fmla="*/ 545112 w 1250246"/>
              <a:gd name="connsiteY430" fmla="*/ 91327 h 943990"/>
              <a:gd name="connsiteX431" fmla="*/ 538086 w 1250246"/>
              <a:gd name="connsiteY431" fmla="*/ 90601 h 943990"/>
              <a:gd name="connsiteX432" fmla="*/ 521366 w 1250246"/>
              <a:gd name="connsiteY432" fmla="*/ 100633 h 943990"/>
              <a:gd name="connsiteX433" fmla="*/ 513096 w 1250246"/>
              <a:gd name="connsiteY433" fmla="*/ 99207 h 943990"/>
              <a:gd name="connsiteX434" fmla="*/ 546460 w 1250246"/>
              <a:gd name="connsiteY434" fmla="*/ 166167 h 943990"/>
              <a:gd name="connsiteX435" fmla="*/ 553822 w 1250246"/>
              <a:gd name="connsiteY435" fmla="*/ 124119 h 943990"/>
              <a:gd name="connsiteX436" fmla="*/ 548896 w 1250246"/>
              <a:gd name="connsiteY436" fmla="*/ 123679 h 943990"/>
              <a:gd name="connsiteX437" fmla="*/ 545915 w 1250246"/>
              <a:gd name="connsiteY437" fmla="*/ 122175 h 943990"/>
              <a:gd name="connsiteX438" fmla="*/ 558851 w 1250246"/>
              <a:gd name="connsiteY438" fmla="*/ 113024 h 943990"/>
              <a:gd name="connsiteX439" fmla="*/ 566420 w 1250246"/>
              <a:gd name="connsiteY439" fmla="*/ 109758 h 943990"/>
              <a:gd name="connsiteX440" fmla="*/ 570594 w 1250246"/>
              <a:gd name="connsiteY440" fmla="*/ 111184 h 943990"/>
              <a:gd name="connsiteX441" fmla="*/ 576012 w 1250246"/>
              <a:gd name="connsiteY441" fmla="*/ 110536 h 943990"/>
              <a:gd name="connsiteX442" fmla="*/ 581948 w 1250246"/>
              <a:gd name="connsiteY442" fmla="*/ 111573 h 943990"/>
              <a:gd name="connsiteX443" fmla="*/ 581197 w 1250246"/>
              <a:gd name="connsiteY443" fmla="*/ 115617 h 943990"/>
              <a:gd name="connsiteX444" fmla="*/ 582700 w 1250246"/>
              <a:gd name="connsiteY444" fmla="*/ 118598 h 943990"/>
              <a:gd name="connsiteX445" fmla="*/ 583335 w 1250246"/>
              <a:gd name="connsiteY445" fmla="*/ 118997 h 943990"/>
              <a:gd name="connsiteX446" fmla="*/ 582078 w 1250246"/>
              <a:gd name="connsiteY446" fmla="*/ 122434 h 943990"/>
              <a:gd name="connsiteX447" fmla="*/ 581845 w 1250246"/>
              <a:gd name="connsiteY447" fmla="*/ 122460 h 943990"/>
              <a:gd name="connsiteX448" fmla="*/ 579097 w 1250246"/>
              <a:gd name="connsiteY448" fmla="*/ 122460 h 943990"/>
              <a:gd name="connsiteX449" fmla="*/ 577412 w 1250246"/>
              <a:gd name="connsiteY449" fmla="*/ 128915 h 943990"/>
              <a:gd name="connsiteX450" fmla="*/ 567924 w 1250246"/>
              <a:gd name="connsiteY450" fmla="*/ 131145 h 943990"/>
              <a:gd name="connsiteX451" fmla="*/ 565669 w 1250246"/>
              <a:gd name="connsiteY451" fmla="*/ 179854 h 943990"/>
              <a:gd name="connsiteX452" fmla="*/ 534016 w 1250246"/>
              <a:gd name="connsiteY452" fmla="*/ 208603 h 943990"/>
              <a:gd name="connsiteX453" fmla="*/ 542623 w 1250246"/>
              <a:gd name="connsiteY453" fmla="*/ 212491 h 943990"/>
              <a:gd name="connsiteX454" fmla="*/ 542312 w 1250246"/>
              <a:gd name="connsiteY454" fmla="*/ 225660 h 943990"/>
              <a:gd name="connsiteX455" fmla="*/ 530932 w 1250246"/>
              <a:gd name="connsiteY455" fmla="*/ 227164 h 943990"/>
              <a:gd name="connsiteX456" fmla="*/ 512785 w 1250246"/>
              <a:gd name="connsiteY456" fmla="*/ 223483 h 943990"/>
              <a:gd name="connsiteX457" fmla="*/ 510478 w 1250246"/>
              <a:gd name="connsiteY457" fmla="*/ 226905 h 943990"/>
              <a:gd name="connsiteX458" fmla="*/ 502727 w 1250246"/>
              <a:gd name="connsiteY458" fmla="*/ 229004 h 943990"/>
              <a:gd name="connsiteX459" fmla="*/ 479033 w 1250246"/>
              <a:gd name="connsiteY459" fmla="*/ 224183 h 943990"/>
              <a:gd name="connsiteX460" fmla="*/ 478230 w 1250246"/>
              <a:gd name="connsiteY460" fmla="*/ 225816 h 943990"/>
              <a:gd name="connsiteX461" fmla="*/ 470660 w 1250246"/>
              <a:gd name="connsiteY461" fmla="*/ 228849 h 943990"/>
              <a:gd name="connsiteX462" fmla="*/ 433201 w 1250246"/>
              <a:gd name="connsiteY462" fmla="*/ 220476 h 943990"/>
              <a:gd name="connsiteX463" fmla="*/ 428224 w 1250246"/>
              <a:gd name="connsiteY463" fmla="*/ 210443 h 943990"/>
              <a:gd name="connsiteX464" fmla="*/ 434083 w 1250246"/>
              <a:gd name="connsiteY464" fmla="*/ 203341 h 943990"/>
              <a:gd name="connsiteX465" fmla="*/ 431283 w 1250246"/>
              <a:gd name="connsiteY465" fmla="*/ 201319 h 943990"/>
              <a:gd name="connsiteX466" fmla="*/ 410519 w 1250246"/>
              <a:gd name="connsiteY466" fmla="*/ 156160 h 943990"/>
              <a:gd name="connsiteX467" fmla="*/ 409689 w 1250246"/>
              <a:gd name="connsiteY467" fmla="*/ 142525 h 943990"/>
              <a:gd name="connsiteX468" fmla="*/ 407149 w 1250246"/>
              <a:gd name="connsiteY468" fmla="*/ 129097 h 943990"/>
              <a:gd name="connsiteX469" fmla="*/ 399916 w 1250246"/>
              <a:gd name="connsiteY469" fmla="*/ 129978 h 943990"/>
              <a:gd name="connsiteX470" fmla="*/ 397946 w 1250246"/>
              <a:gd name="connsiteY470" fmla="*/ 123653 h 943990"/>
              <a:gd name="connsiteX471" fmla="*/ 392865 w 1250246"/>
              <a:gd name="connsiteY471" fmla="*/ 121942 h 943990"/>
              <a:gd name="connsiteX472" fmla="*/ 395561 w 1250246"/>
              <a:gd name="connsiteY472" fmla="*/ 118909 h 943990"/>
              <a:gd name="connsiteX473" fmla="*/ 395224 w 1250246"/>
              <a:gd name="connsiteY473" fmla="*/ 116213 h 943990"/>
              <a:gd name="connsiteX474" fmla="*/ 397039 w 1250246"/>
              <a:gd name="connsiteY474" fmla="*/ 111650 h 943990"/>
              <a:gd name="connsiteX475" fmla="*/ 405852 w 1250246"/>
              <a:gd name="connsiteY475" fmla="*/ 112039 h 943990"/>
              <a:gd name="connsiteX476" fmla="*/ 410830 w 1250246"/>
              <a:gd name="connsiteY476" fmla="*/ 110276 h 943990"/>
              <a:gd name="connsiteX477" fmla="*/ 418555 w 1250246"/>
              <a:gd name="connsiteY477" fmla="*/ 113672 h 943990"/>
              <a:gd name="connsiteX478" fmla="*/ 431179 w 1250246"/>
              <a:gd name="connsiteY478" fmla="*/ 121553 h 943990"/>
              <a:gd name="connsiteX479" fmla="*/ 427421 w 1250246"/>
              <a:gd name="connsiteY479" fmla="*/ 123575 h 943990"/>
              <a:gd name="connsiteX480" fmla="*/ 423402 w 1250246"/>
              <a:gd name="connsiteY480" fmla="*/ 124068 h 943990"/>
              <a:gd name="connsiteX481" fmla="*/ 428224 w 1250246"/>
              <a:gd name="connsiteY481" fmla="*/ 164534 h 943990"/>
              <a:gd name="connsiteX482" fmla="*/ 468120 w 1250246"/>
              <a:gd name="connsiteY482" fmla="*/ 89331 h 943990"/>
              <a:gd name="connsiteX483" fmla="*/ 452151 w 1250246"/>
              <a:gd name="connsiteY483" fmla="*/ 94697 h 943990"/>
              <a:gd name="connsiteX484" fmla="*/ 434342 w 1250246"/>
              <a:gd name="connsiteY484" fmla="*/ 79869 h 943990"/>
              <a:gd name="connsiteX485" fmla="*/ 429261 w 1250246"/>
              <a:gd name="connsiteY485" fmla="*/ 79350 h 943990"/>
              <a:gd name="connsiteX486" fmla="*/ 429468 w 1250246"/>
              <a:gd name="connsiteY486" fmla="*/ 77224 h 943990"/>
              <a:gd name="connsiteX487" fmla="*/ 436779 w 1250246"/>
              <a:gd name="connsiteY487" fmla="*/ 77976 h 943990"/>
              <a:gd name="connsiteX488" fmla="*/ 478048 w 1250246"/>
              <a:gd name="connsiteY488" fmla="*/ 67685 h 943990"/>
              <a:gd name="connsiteX489" fmla="*/ 478048 w 1250246"/>
              <a:gd name="connsiteY489" fmla="*/ 56253 h 943990"/>
              <a:gd name="connsiteX490" fmla="*/ 486085 w 1250246"/>
              <a:gd name="connsiteY490" fmla="*/ 56253 h 943990"/>
              <a:gd name="connsiteX491" fmla="*/ 486085 w 1250246"/>
              <a:gd name="connsiteY491" fmla="*/ 52779 h 943990"/>
              <a:gd name="connsiteX492" fmla="*/ 463428 w 1250246"/>
              <a:gd name="connsiteY492" fmla="*/ 48528 h 943990"/>
              <a:gd name="connsiteX493" fmla="*/ 435275 w 1250246"/>
              <a:gd name="connsiteY493" fmla="*/ 47957 h 943990"/>
              <a:gd name="connsiteX494" fmla="*/ 450674 w 1250246"/>
              <a:gd name="connsiteY494" fmla="*/ 40336 h 943990"/>
              <a:gd name="connsiteX495" fmla="*/ 486085 w 1250246"/>
              <a:gd name="connsiteY495" fmla="*/ 37692 h 943990"/>
              <a:gd name="connsiteX496" fmla="*/ 375289 w 1250246"/>
              <a:gd name="connsiteY496" fmla="*/ 16850 h 943990"/>
              <a:gd name="connsiteX497" fmla="*/ 375289 w 1250246"/>
              <a:gd name="connsiteY497" fmla="*/ 221746 h 943990"/>
              <a:gd name="connsiteX498" fmla="*/ 703787 w 1250246"/>
              <a:gd name="connsiteY498" fmla="*/ 606964 h 943990"/>
              <a:gd name="connsiteX499" fmla="*/ 813416 w 1250246"/>
              <a:gd name="connsiteY499" fmla="*/ 583400 h 943990"/>
              <a:gd name="connsiteX500" fmla="*/ 821374 w 1250246"/>
              <a:gd name="connsiteY500" fmla="*/ 581689 h 943990"/>
              <a:gd name="connsiteX501" fmla="*/ 822982 w 1250246"/>
              <a:gd name="connsiteY501" fmla="*/ 581352 h 943990"/>
              <a:gd name="connsiteX502" fmla="*/ 823163 w 1250246"/>
              <a:gd name="connsiteY502" fmla="*/ 581274 h 943990"/>
              <a:gd name="connsiteX503" fmla="*/ 823344 w 1250246"/>
              <a:gd name="connsiteY503" fmla="*/ 581274 h 943990"/>
              <a:gd name="connsiteX504" fmla="*/ 866869 w 1250246"/>
              <a:gd name="connsiteY504" fmla="*/ 554392 h 943990"/>
              <a:gd name="connsiteX505" fmla="*/ 874854 w 1250246"/>
              <a:gd name="connsiteY505" fmla="*/ 512837 h 943990"/>
              <a:gd name="connsiteX506" fmla="*/ 874854 w 1250246"/>
              <a:gd name="connsiteY506" fmla="*/ 384622 h 943990"/>
              <a:gd name="connsiteX507" fmla="*/ 560691 w 1250246"/>
              <a:gd name="connsiteY507" fmla="*/ 16850 h 943990"/>
              <a:gd name="connsiteX508" fmla="*/ 358439 w 1250246"/>
              <a:gd name="connsiteY508" fmla="*/ 0 h 943990"/>
              <a:gd name="connsiteX509" fmla="*/ 891730 w 1250246"/>
              <a:gd name="connsiteY509" fmla="*/ 0 h 943990"/>
              <a:gd name="connsiteX510" fmla="*/ 891730 w 1250246"/>
              <a:gd name="connsiteY510" fmla="*/ 512630 h 943990"/>
              <a:gd name="connsiteX511" fmla="*/ 881594 w 1250246"/>
              <a:gd name="connsiteY511" fmla="*/ 562636 h 943990"/>
              <a:gd name="connsiteX512" fmla="*/ 826533 w 1250246"/>
              <a:gd name="connsiteY512" fmla="*/ 597839 h 943990"/>
              <a:gd name="connsiteX513" fmla="*/ 824926 w 1250246"/>
              <a:gd name="connsiteY513" fmla="*/ 598176 h 943990"/>
              <a:gd name="connsiteX514" fmla="*/ 675142 w 1250246"/>
              <a:gd name="connsiteY514" fmla="*/ 630606 h 943990"/>
              <a:gd name="connsiteX515" fmla="*/ 633587 w 1250246"/>
              <a:gd name="connsiteY515" fmla="*/ 652485 h 943990"/>
              <a:gd name="connsiteX516" fmla="*/ 625395 w 1250246"/>
              <a:gd name="connsiteY516" fmla="*/ 661195 h 943990"/>
              <a:gd name="connsiteX517" fmla="*/ 617800 w 1250246"/>
              <a:gd name="connsiteY517" fmla="*/ 653159 h 943990"/>
              <a:gd name="connsiteX518" fmla="*/ 575727 w 1250246"/>
              <a:gd name="connsiteY518" fmla="*/ 630684 h 943990"/>
              <a:gd name="connsiteX519" fmla="*/ 424439 w 1250246"/>
              <a:gd name="connsiteY519" fmla="*/ 598099 h 943990"/>
              <a:gd name="connsiteX520" fmla="*/ 420706 w 1250246"/>
              <a:gd name="connsiteY520" fmla="*/ 597269 h 943990"/>
              <a:gd name="connsiteX521" fmla="*/ 369716 w 1250246"/>
              <a:gd name="connsiteY521" fmla="*/ 565384 h 943990"/>
              <a:gd name="connsiteX522" fmla="*/ 369741 w 1250246"/>
              <a:gd name="connsiteY522" fmla="*/ 565384 h 943990"/>
              <a:gd name="connsiteX523" fmla="*/ 367927 w 1250246"/>
              <a:gd name="connsiteY523" fmla="*/ 562065 h 943990"/>
              <a:gd name="connsiteX524" fmla="*/ 358439 w 1250246"/>
              <a:gd name="connsiteY524" fmla="*/ 513071 h 943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</a:cxnLst>
            <a:rect l="l" t="t" r="r" b="b"/>
            <a:pathLst>
              <a:path w="1250246" h="943990">
                <a:moveTo>
                  <a:pt x="1183131" y="814997"/>
                </a:moveTo>
                <a:cubicBezTo>
                  <a:pt x="1157053" y="814997"/>
                  <a:pt x="1143936" y="836824"/>
                  <a:pt x="1143936" y="866558"/>
                </a:cubicBezTo>
                <a:cubicBezTo>
                  <a:pt x="1143936" y="896292"/>
                  <a:pt x="1157364" y="918975"/>
                  <a:pt x="1183131" y="918975"/>
                </a:cubicBezTo>
                <a:cubicBezTo>
                  <a:pt x="1208043" y="918975"/>
                  <a:pt x="1221860" y="897562"/>
                  <a:pt x="1221860" y="866558"/>
                </a:cubicBezTo>
                <a:cubicBezTo>
                  <a:pt x="1221860" y="835554"/>
                  <a:pt x="1209210" y="814997"/>
                  <a:pt x="1183131" y="814997"/>
                </a:cubicBezTo>
                <a:close/>
                <a:moveTo>
                  <a:pt x="230768" y="814608"/>
                </a:moveTo>
                <a:cubicBezTo>
                  <a:pt x="203445" y="814608"/>
                  <a:pt x="190691" y="838639"/>
                  <a:pt x="190691" y="867129"/>
                </a:cubicBezTo>
                <a:cubicBezTo>
                  <a:pt x="190691" y="895618"/>
                  <a:pt x="203652" y="919468"/>
                  <a:pt x="230768" y="919468"/>
                </a:cubicBezTo>
                <a:cubicBezTo>
                  <a:pt x="257883" y="919468"/>
                  <a:pt x="270637" y="895618"/>
                  <a:pt x="270637" y="867129"/>
                </a:cubicBezTo>
                <a:cubicBezTo>
                  <a:pt x="270637" y="838743"/>
                  <a:pt x="258091" y="814608"/>
                  <a:pt x="230768" y="814608"/>
                </a:cubicBezTo>
                <a:close/>
                <a:moveTo>
                  <a:pt x="505915" y="814297"/>
                </a:moveTo>
                <a:cubicBezTo>
                  <a:pt x="482455" y="814297"/>
                  <a:pt x="467212" y="832547"/>
                  <a:pt x="466045" y="853597"/>
                </a:cubicBezTo>
                <a:lnTo>
                  <a:pt x="543089" y="853597"/>
                </a:lnTo>
                <a:cubicBezTo>
                  <a:pt x="542985" y="830914"/>
                  <a:pt x="529376" y="814297"/>
                  <a:pt x="505915" y="814297"/>
                </a:cubicBezTo>
                <a:close/>
                <a:moveTo>
                  <a:pt x="822463" y="792366"/>
                </a:moveTo>
                <a:lnTo>
                  <a:pt x="851341" y="792366"/>
                </a:lnTo>
                <a:lnTo>
                  <a:pt x="851341" y="883227"/>
                </a:lnTo>
                <a:cubicBezTo>
                  <a:pt x="851341" y="903421"/>
                  <a:pt x="863707" y="916356"/>
                  <a:pt x="881568" y="916356"/>
                </a:cubicBezTo>
                <a:cubicBezTo>
                  <a:pt x="897796" y="916356"/>
                  <a:pt x="916538" y="904380"/>
                  <a:pt x="916434" y="879183"/>
                </a:cubicBezTo>
                <a:lnTo>
                  <a:pt x="916434" y="792392"/>
                </a:lnTo>
                <a:lnTo>
                  <a:pt x="945391" y="792392"/>
                </a:lnTo>
                <a:lnTo>
                  <a:pt x="945391" y="940698"/>
                </a:lnTo>
                <a:lnTo>
                  <a:pt x="917005" y="940698"/>
                </a:lnTo>
                <a:lnTo>
                  <a:pt x="917005" y="915008"/>
                </a:lnTo>
                <a:lnTo>
                  <a:pt x="915449" y="915008"/>
                </a:lnTo>
                <a:cubicBezTo>
                  <a:pt x="908580" y="930847"/>
                  <a:pt x="893415" y="942616"/>
                  <a:pt x="871121" y="942616"/>
                </a:cubicBezTo>
                <a:cubicBezTo>
                  <a:pt x="842631" y="942616"/>
                  <a:pt x="822463" y="923485"/>
                  <a:pt x="822463" y="886700"/>
                </a:cubicBezTo>
                <a:close/>
                <a:moveTo>
                  <a:pt x="505734" y="790474"/>
                </a:moveTo>
                <a:cubicBezTo>
                  <a:pt x="539330" y="790474"/>
                  <a:pt x="571397" y="811420"/>
                  <a:pt x="571397" y="865003"/>
                </a:cubicBezTo>
                <a:lnTo>
                  <a:pt x="571397" y="875243"/>
                </a:lnTo>
                <a:lnTo>
                  <a:pt x="465968" y="875243"/>
                </a:lnTo>
                <a:cubicBezTo>
                  <a:pt x="466745" y="903836"/>
                  <a:pt x="483362" y="919856"/>
                  <a:pt x="508067" y="919856"/>
                </a:cubicBezTo>
                <a:cubicBezTo>
                  <a:pt x="524476" y="919856"/>
                  <a:pt x="537023" y="912702"/>
                  <a:pt x="542233" y="898703"/>
                </a:cubicBezTo>
                <a:lnTo>
                  <a:pt x="569556" y="903628"/>
                </a:lnTo>
                <a:cubicBezTo>
                  <a:pt x="562972" y="927763"/>
                  <a:pt x="540108" y="943706"/>
                  <a:pt x="507756" y="943706"/>
                </a:cubicBezTo>
                <a:cubicBezTo>
                  <a:pt x="463997" y="943706"/>
                  <a:pt x="437167" y="913090"/>
                  <a:pt x="437167" y="867518"/>
                </a:cubicBezTo>
                <a:cubicBezTo>
                  <a:pt x="437167" y="821945"/>
                  <a:pt x="464412" y="790474"/>
                  <a:pt x="505734" y="790474"/>
                </a:cubicBezTo>
                <a:close/>
                <a:moveTo>
                  <a:pt x="230664" y="790474"/>
                </a:moveTo>
                <a:cubicBezTo>
                  <a:pt x="272478" y="790474"/>
                  <a:pt x="299801" y="821374"/>
                  <a:pt x="299801" y="867232"/>
                </a:cubicBezTo>
                <a:cubicBezTo>
                  <a:pt x="299801" y="913090"/>
                  <a:pt x="272478" y="943706"/>
                  <a:pt x="230664" y="943706"/>
                </a:cubicBezTo>
                <a:cubicBezTo>
                  <a:pt x="188850" y="943706"/>
                  <a:pt x="161527" y="913090"/>
                  <a:pt x="161527" y="867232"/>
                </a:cubicBezTo>
                <a:cubicBezTo>
                  <a:pt x="161527" y="821089"/>
                  <a:pt x="188850" y="790474"/>
                  <a:pt x="230664" y="790474"/>
                </a:cubicBezTo>
                <a:close/>
                <a:moveTo>
                  <a:pt x="1176962" y="790448"/>
                </a:moveTo>
                <a:cubicBezTo>
                  <a:pt x="1204570" y="790448"/>
                  <a:pt x="1214421" y="807246"/>
                  <a:pt x="1219631" y="816423"/>
                </a:cubicBezTo>
                <a:lnTo>
                  <a:pt x="1221368" y="816423"/>
                </a:lnTo>
                <a:lnTo>
                  <a:pt x="1221368" y="792392"/>
                </a:lnTo>
                <a:lnTo>
                  <a:pt x="1250246" y="792392"/>
                </a:lnTo>
                <a:lnTo>
                  <a:pt x="1250246" y="940673"/>
                </a:lnTo>
                <a:lnTo>
                  <a:pt x="1222042" y="940673"/>
                </a:lnTo>
                <a:lnTo>
                  <a:pt x="1222042" y="917601"/>
                </a:lnTo>
                <a:lnTo>
                  <a:pt x="1219631" y="917601"/>
                </a:lnTo>
                <a:cubicBezTo>
                  <a:pt x="1214421" y="927063"/>
                  <a:pt x="1203792" y="943576"/>
                  <a:pt x="1176754" y="943576"/>
                </a:cubicBezTo>
                <a:cubicBezTo>
                  <a:pt x="1140747" y="943576"/>
                  <a:pt x="1114772" y="914905"/>
                  <a:pt x="1114772" y="866818"/>
                </a:cubicBezTo>
                <a:cubicBezTo>
                  <a:pt x="1114772" y="818730"/>
                  <a:pt x="1141136" y="790448"/>
                  <a:pt x="1176962" y="790448"/>
                </a:cubicBezTo>
                <a:close/>
                <a:moveTo>
                  <a:pt x="1044598" y="790448"/>
                </a:moveTo>
                <a:cubicBezTo>
                  <a:pt x="1074928" y="790448"/>
                  <a:pt x="1095096" y="809683"/>
                  <a:pt x="1095096" y="846364"/>
                </a:cubicBezTo>
                <a:lnTo>
                  <a:pt x="1095096" y="940698"/>
                </a:lnTo>
                <a:lnTo>
                  <a:pt x="1066218" y="940698"/>
                </a:lnTo>
                <a:lnTo>
                  <a:pt x="1066218" y="849838"/>
                </a:lnTo>
                <a:cubicBezTo>
                  <a:pt x="1066218" y="828296"/>
                  <a:pt x="1054811" y="815464"/>
                  <a:pt x="1034747" y="815464"/>
                </a:cubicBezTo>
                <a:cubicBezTo>
                  <a:pt x="1014682" y="815464"/>
                  <a:pt x="1000191" y="828970"/>
                  <a:pt x="1000191" y="852638"/>
                </a:cubicBezTo>
                <a:lnTo>
                  <a:pt x="1000191" y="940698"/>
                </a:lnTo>
                <a:lnTo>
                  <a:pt x="971313" y="940698"/>
                </a:lnTo>
                <a:lnTo>
                  <a:pt x="971313" y="792392"/>
                </a:lnTo>
                <a:lnTo>
                  <a:pt x="999025" y="792392"/>
                </a:lnTo>
                <a:lnTo>
                  <a:pt x="999025" y="816527"/>
                </a:lnTo>
                <a:lnTo>
                  <a:pt x="1000865" y="816527"/>
                </a:lnTo>
                <a:cubicBezTo>
                  <a:pt x="1007709" y="800791"/>
                  <a:pt x="1022304" y="790448"/>
                  <a:pt x="1044598" y="790448"/>
                </a:cubicBezTo>
                <a:close/>
                <a:moveTo>
                  <a:pt x="664280" y="790448"/>
                </a:moveTo>
                <a:cubicBezTo>
                  <a:pt x="694610" y="790448"/>
                  <a:pt x="714778" y="809683"/>
                  <a:pt x="714778" y="846364"/>
                </a:cubicBezTo>
                <a:lnTo>
                  <a:pt x="714778" y="940698"/>
                </a:lnTo>
                <a:lnTo>
                  <a:pt x="685900" y="940698"/>
                </a:lnTo>
                <a:lnTo>
                  <a:pt x="685900" y="849838"/>
                </a:lnTo>
                <a:cubicBezTo>
                  <a:pt x="685900" y="828296"/>
                  <a:pt x="674493" y="815464"/>
                  <a:pt x="654429" y="815464"/>
                </a:cubicBezTo>
                <a:cubicBezTo>
                  <a:pt x="634364" y="815464"/>
                  <a:pt x="619873" y="828970"/>
                  <a:pt x="619873" y="852638"/>
                </a:cubicBezTo>
                <a:lnTo>
                  <a:pt x="619873" y="940698"/>
                </a:lnTo>
                <a:lnTo>
                  <a:pt x="590995" y="940698"/>
                </a:lnTo>
                <a:lnTo>
                  <a:pt x="590995" y="792392"/>
                </a:lnTo>
                <a:lnTo>
                  <a:pt x="618707" y="792392"/>
                </a:lnTo>
                <a:lnTo>
                  <a:pt x="618707" y="816527"/>
                </a:lnTo>
                <a:lnTo>
                  <a:pt x="620547" y="816527"/>
                </a:lnTo>
                <a:cubicBezTo>
                  <a:pt x="627391" y="800791"/>
                  <a:pt x="641986" y="790448"/>
                  <a:pt x="664280" y="790448"/>
                </a:cubicBezTo>
                <a:close/>
                <a:moveTo>
                  <a:pt x="745471" y="756851"/>
                </a:moveTo>
                <a:lnTo>
                  <a:pt x="774349" y="756851"/>
                </a:lnTo>
                <a:lnTo>
                  <a:pt x="774349" y="792392"/>
                </a:lnTo>
                <a:lnTo>
                  <a:pt x="804757" y="792392"/>
                </a:lnTo>
                <a:lnTo>
                  <a:pt x="804757" y="815567"/>
                </a:lnTo>
                <a:lnTo>
                  <a:pt x="774349" y="815567"/>
                </a:lnTo>
                <a:lnTo>
                  <a:pt x="774349" y="897147"/>
                </a:lnTo>
                <a:cubicBezTo>
                  <a:pt x="774349" y="913867"/>
                  <a:pt x="782748" y="916952"/>
                  <a:pt x="792106" y="916952"/>
                </a:cubicBezTo>
                <a:cubicBezTo>
                  <a:pt x="796747" y="916952"/>
                  <a:pt x="800324" y="916097"/>
                  <a:pt x="802242" y="915708"/>
                </a:cubicBezTo>
                <a:lnTo>
                  <a:pt x="807453" y="939557"/>
                </a:lnTo>
                <a:cubicBezTo>
                  <a:pt x="804057" y="940802"/>
                  <a:pt x="797887" y="942538"/>
                  <a:pt x="788710" y="942642"/>
                </a:cubicBezTo>
                <a:lnTo>
                  <a:pt x="788736" y="942616"/>
                </a:lnTo>
                <a:cubicBezTo>
                  <a:pt x="765950" y="943109"/>
                  <a:pt x="745367" y="930069"/>
                  <a:pt x="745471" y="903135"/>
                </a:cubicBezTo>
                <a:lnTo>
                  <a:pt x="745471" y="815567"/>
                </a:lnTo>
                <a:lnTo>
                  <a:pt x="723747" y="815567"/>
                </a:lnTo>
                <a:lnTo>
                  <a:pt x="723747" y="792392"/>
                </a:lnTo>
                <a:lnTo>
                  <a:pt x="745471" y="792392"/>
                </a:lnTo>
                <a:close/>
                <a:moveTo>
                  <a:pt x="383247" y="742931"/>
                </a:moveTo>
                <a:lnTo>
                  <a:pt x="412125" y="742931"/>
                </a:lnTo>
                <a:lnTo>
                  <a:pt x="412125" y="900129"/>
                </a:lnTo>
                <a:cubicBezTo>
                  <a:pt x="412125" y="912883"/>
                  <a:pt x="414718" y="917705"/>
                  <a:pt x="423998" y="917420"/>
                </a:cubicBezTo>
                <a:cubicBezTo>
                  <a:pt x="429027" y="917316"/>
                  <a:pt x="431049" y="916642"/>
                  <a:pt x="433071" y="916072"/>
                </a:cubicBezTo>
                <a:lnTo>
                  <a:pt x="438282" y="939143"/>
                </a:lnTo>
                <a:cubicBezTo>
                  <a:pt x="434212" y="940413"/>
                  <a:pt x="428042" y="941658"/>
                  <a:pt x="420317" y="941761"/>
                </a:cubicBezTo>
                <a:cubicBezTo>
                  <a:pt x="395327" y="942150"/>
                  <a:pt x="383247" y="929604"/>
                  <a:pt x="383247" y="906143"/>
                </a:cubicBezTo>
                <a:lnTo>
                  <a:pt x="383247" y="742957"/>
                </a:lnTo>
                <a:close/>
                <a:moveTo>
                  <a:pt x="317895" y="742931"/>
                </a:moveTo>
                <a:lnTo>
                  <a:pt x="346773" y="742931"/>
                </a:lnTo>
                <a:lnTo>
                  <a:pt x="346773" y="900129"/>
                </a:lnTo>
                <a:cubicBezTo>
                  <a:pt x="346773" y="912883"/>
                  <a:pt x="349366" y="917705"/>
                  <a:pt x="358646" y="917420"/>
                </a:cubicBezTo>
                <a:cubicBezTo>
                  <a:pt x="363675" y="917316"/>
                  <a:pt x="365697" y="916642"/>
                  <a:pt x="367719" y="916072"/>
                </a:cubicBezTo>
                <a:lnTo>
                  <a:pt x="372930" y="939143"/>
                </a:lnTo>
                <a:cubicBezTo>
                  <a:pt x="368860" y="940413"/>
                  <a:pt x="362690" y="941658"/>
                  <a:pt x="354965" y="941761"/>
                </a:cubicBezTo>
                <a:cubicBezTo>
                  <a:pt x="329975" y="942150"/>
                  <a:pt x="317895" y="929604"/>
                  <a:pt x="317895" y="906143"/>
                </a:cubicBezTo>
                <a:lnTo>
                  <a:pt x="317895" y="742957"/>
                </a:lnTo>
                <a:close/>
                <a:moveTo>
                  <a:pt x="75384" y="740260"/>
                </a:moveTo>
                <a:cubicBezTo>
                  <a:pt x="115565" y="740260"/>
                  <a:pt x="143536" y="763228"/>
                  <a:pt x="144418" y="794906"/>
                </a:cubicBezTo>
                <a:lnTo>
                  <a:pt x="115643" y="794906"/>
                </a:lnTo>
                <a:cubicBezTo>
                  <a:pt x="113517" y="776656"/>
                  <a:pt x="97393" y="766028"/>
                  <a:pt x="74710" y="766028"/>
                </a:cubicBezTo>
                <a:cubicBezTo>
                  <a:pt x="50369" y="766028"/>
                  <a:pt x="35022" y="778497"/>
                  <a:pt x="35022" y="795295"/>
                </a:cubicBezTo>
                <a:cubicBezTo>
                  <a:pt x="34944" y="814219"/>
                  <a:pt x="55501" y="821451"/>
                  <a:pt x="70952" y="825418"/>
                </a:cubicBezTo>
                <a:lnTo>
                  <a:pt x="90264" y="830447"/>
                </a:lnTo>
                <a:cubicBezTo>
                  <a:pt x="115384" y="836616"/>
                  <a:pt x="147140" y="850433"/>
                  <a:pt x="147140" y="886052"/>
                </a:cubicBezTo>
                <a:cubicBezTo>
                  <a:pt x="147140" y="919570"/>
                  <a:pt x="118287" y="943990"/>
                  <a:pt x="73959" y="943990"/>
                </a:cubicBezTo>
                <a:cubicBezTo>
                  <a:pt x="29630" y="943990"/>
                  <a:pt x="1918" y="921877"/>
                  <a:pt x="0" y="886052"/>
                </a:cubicBezTo>
                <a:lnTo>
                  <a:pt x="29941" y="886052"/>
                </a:lnTo>
                <a:cubicBezTo>
                  <a:pt x="31678" y="907568"/>
                  <a:pt x="50809" y="917808"/>
                  <a:pt x="73777" y="917808"/>
                </a:cubicBezTo>
                <a:lnTo>
                  <a:pt x="73725" y="917833"/>
                </a:lnTo>
                <a:cubicBezTo>
                  <a:pt x="99130" y="917833"/>
                  <a:pt x="117561" y="905079"/>
                  <a:pt x="117561" y="885767"/>
                </a:cubicBezTo>
                <a:cubicBezTo>
                  <a:pt x="117561" y="868191"/>
                  <a:pt x="101256" y="861243"/>
                  <a:pt x="80102" y="855644"/>
                </a:cubicBezTo>
                <a:lnTo>
                  <a:pt x="56746" y="849267"/>
                </a:lnTo>
                <a:cubicBezTo>
                  <a:pt x="24990" y="840686"/>
                  <a:pt x="5288" y="824562"/>
                  <a:pt x="5288" y="797032"/>
                </a:cubicBezTo>
                <a:cubicBezTo>
                  <a:pt x="5288" y="762943"/>
                  <a:pt x="35696" y="740260"/>
                  <a:pt x="75384" y="740260"/>
                </a:cubicBezTo>
                <a:close/>
                <a:moveTo>
                  <a:pt x="775672" y="423713"/>
                </a:moveTo>
                <a:cubicBezTo>
                  <a:pt x="773883" y="424387"/>
                  <a:pt x="772120" y="424776"/>
                  <a:pt x="770539" y="424957"/>
                </a:cubicBezTo>
                <a:lnTo>
                  <a:pt x="771187" y="500756"/>
                </a:lnTo>
                <a:cubicBezTo>
                  <a:pt x="772613" y="501197"/>
                  <a:pt x="773883" y="501949"/>
                  <a:pt x="774920" y="502934"/>
                </a:cubicBezTo>
                <a:cubicBezTo>
                  <a:pt x="776657" y="501249"/>
                  <a:pt x="779094" y="500212"/>
                  <a:pt x="781790" y="500212"/>
                </a:cubicBezTo>
                <a:cubicBezTo>
                  <a:pt x="783890" y="500212"/>
                  <a:pt x="785782" y="500860"/>
                  <a:pt x="787363" y="501897"/>
                </a:cubicBezTo>
                <a:lnTo>
                  <a:pt x="787337" y="501923"/>
                </a:lnTo>
                <a:cubicBezTo>
                  <a:pt x="788322" y="500653"/>
                  <a:pt x="789670" y="499642"/>
                  <a:pt x="791226" y="498994"/>
                </a:cubicBezTo>
                <a:close/>
                <a:moveTo>
                  <a:pt x="759263" y="423117"/>
                </a:moveTo>
                <a:lnTo>
                  <a:pt x="743968" y="497905"/>
                </a:lnTo>
                <a:cubicBezTo>
                  <a:pt x="745783" y="498501"/>
                  <a:pt x="747338" y="499564"/>
                  <a:pt x="748453" y="500938"/>
                </a:cubicBezTo>
                <a:cubicBezTo>
                  <a:pt x="750034" y="499875"/>
                  <a:pt x="751952" y="499227"/>
                  <a:pt x="754052" y="499227"/>
                </a:cubicBezTo>
                <a:cubicBezTo>
                  <a:pt x="757111" y="499227"/>
                  <a:pt x="759807" y="500575"/>
                  <a:pt x="761544" y="502623"/>
                </a:cubicBezTo>
                <a:cubicBezTo>
                  <a:pt x="762503" y="501793"/>
                  <a:pt x="763644" y="501171"/>
                  <a:pt x="764914" y="500756"/>
                </a:cubicBezTo>
                <a:lnTo>
                  <a:pt x="764914" y="424983"/>
                </a:lnTo>
                <a:cubicBezTo>
                  <a:pt x="762710" y="424491"/>
                  <a:pt x="760844" y="423842"/>
                  <a:pt x="759263" y="423117"/>
                </a:cubicBezTo>
                <a:close/>
                <a:moveTo>
                  <a:pt x="781038" y="420472"/>
                </a:moveTo>
                <a:cubicBezTo>
                  <a:pt x="779794" y="421561"/>
                  <a:pt x="778472" y="422417"/>
                  <a:pt x="777124" y="423065"/>
                </a:cubicBezTo>
                <a:lnTo>
                  <a:pt x="792729" y="498501"/>
                </a:lnTo>
                <a:cubicBezTo>
                  <a:pt x="793507" y="498320"/>
                  <a:pt x="794285" y="498190"/>
                  <a:pt x="795114" y="498190"/>
                </a:cubicBezTo>
                <a:lnTo>
                  <a:pt x="799918" y="499429"/>
                </a:lnTo>
                <a:lnTo>
                  <a:pt x="799910" y="499434"/>
                </a:lnTo>
                <a:lnTo>
                  <a:pt x="799936" y="499434"/>
                </a:lnTo>
                <a:lnTo>
                  <a:pt x="799918" y="499429"/>
                </a:lnTo>
                <a:lnTo>
                  <a:pt x="806909" y="495494"/>
                </a:lnTo>
                <a:close/>
                <a:moveTo>
                  <a:pt x="753974" y="419436"/>
                </a:moveTo>
                <a:lnTo>
                  <a:pt x="727973" y="494846"/>
                </a:lnTo>
                <a:cubicBezTo>
                  <a:pt x="731136" y="494976"/>
                  <a:pt x="733910" y="496505"/>
                  <a:pt x="735543" y="498812"/>
                </a:cubicBezTo>
                <a:cubicBezTo>
                  <a:pt x="737046" y="497905"/>
                  <a:pt x="738861" y="497360"/>
                  <a:pt x="740805" y="497360"/>
                </a:cubicBezTo>
                <a:lnTo>
                  <a:pt x="740805" y="497335"/>
                </a:lnTo>
                <a:cubicBezTo>
                  <a:pt x="741376" y="497335"/>
                  <a:pt x="741920" y="497412"/>
                  <a:pt x="742464" y="497490"/>
                </a:cubicBezTo>
                <a:lnTo>
                  <a:pt x="757837" y="422339"/>
                </a:lnTo>
                <a:cubicBezTo>
                  <a:pt x="756230" y="421432"/>
                  <a:pt x="754959" y="420472"/>
                  <a:pt x="753974" y="419436"/>
                </a:cubicBezTo>
                <a:close/>
                <a:moveTo>
                  <a:pt x="784382" y="416480"/>
                </a:moveTo>
                <a:cubicBezTo>
                  <a:pt x="783760" y="417543"/>
                  <a:pt x="783060" y="418450"/>
                  <a:pt x="782308" y="419254"/>
                </a:cubicBezTo>
                <a:lnTo>
                  <a:pt x="808568" y="495468"/>
                </a:lnTo>
                <a:cubicBezTo>
                  <a:pt x="811990" y="495675"/>
                  <a:pt x="814868" y="497516"/>
                  <a:pt x="816371" y="500160"/>
                </a:cubicBezTo>
                <a:lnTo>
                  <a:pt x="816371" y="500134"/>
                </a:lnTo>
                <a:cubicBezTo>
                  <a:pt x="818886" y="499149"/>
                  <a:pt x="821867" y="497412"/>
                  <a:pt x="824641" y="494405"/>
                </a:cubicBezTo>
                <a:lnTo>
                  <a:pt x="789981" y="424853"/>
                </a:lnTo>
                <a:cubicBezTo>
                  <a:pt x="786637" y="422598"/>
                  <a:pt x="784978" y="419306"/>
                  <a:pt x="784382" y="416480"/>
                </a:cubicBezTo>
                <a:close/>
                <a:moveTo>
                  <a:pt x="750656" y="413629"/>
                </a:moveTo>
                <a:lnTo>
                  <a:pt x="708401" y="493265"/>
                </a:lnTo>
                <a:cubicBezTo>
                  <a:pt x="710735" y="497412"/>
                  <a:pt x="713871" y="500782"/>
                  <a:pt x="718123" y="502727"/>
                </a:cubicBezTo>
                <a:cubicBezTo>
                  <a:pt x="718589" y="498683"/>
                  <a:pt x="721959" y="495494"/>
                  <a:pt x="726314" y="494950"/>
                </a:cubicBezTo>
                <a:lnTo>
                  <a:pt x="752808" y="418113"/>
                </a:lnTo>
                <a:cubicBezTo>
                  <a:pt x="751641" y="416558"/>
                  <a:pt x="750993" y="415003"/>
                  <a:pt x="750656" y="413629"/>
                </a:cubicBezTo>
                <a:close/>
                <a:moveTo>
                  <a:pt x="765329" y="358905"/>
                </a:moveTo>
                <a:lnTo>
                  <a:pt x="769684" y="358905"/>
                </a:lnTo>
                <a:lnTo>
                  <a:pt x="769684" y="383325"/>
                </a:lnTo>
                <a:lnTo>
                  <a:pt x="778653" y="383325"/>
                </a:lnTo>
                <a:lnTo>
                  <a:pt x="778653" y="394731"/>
                </a:lnTo>
                <a:lnTo>
                  <a:pt x="817253" y="415392"/>
                </a:lnTo>
                <a:lnTo>
                  <a:pt x="817253" y="415443"/>
                </a:lnTo>
                <a:lnTo>
                  <a:pt x="824563" y="416195"/>
                </a:lnTo>
                <a:lnTo>
                  <a:pt x="824356" y="418321"/>
                </a:lnTo>
                <a:lnTo>
                  <a:pt x="817330" y="417595"/>
                </a:lnTo>
                <a:cubicBezTo>
                  <a:pt x="816294" y="419773"/>
                  <a:pt x="811913" y="427368"/>
                  <a:pt x="800610" y="427627"/>
                </a:cubicBezTo>
                <a:cubicBezTo>
                  <a:pt x="797266" y="427705"/>
                  <a:pt x="794544" y="427135"/>
                  <a:pt x="792341" y="426201"/>
                </a:cubicBezTo>
                <a:lnTo>
                  <a:pt x="825704" y="493161"/>
                </a:lnTo>
                <a:cubicBezTo>
                  <a:pt x="831225" y="486317"/>
                  <a:pt x="835528" y="473848"/>
                  <a:pt x="833066" y="451114"/>
                </a:cubicBezTo>
                <a:cubicBezTo>
                  <a:pt x="833066" y="451114"/>
                  <a:pt x="829514" y="451191"/>
                  <a:pt x="828140" y="450673"/>
                </a:cubicBezTo>
                <a:cubicBezTo>
                  <a:pt x="826766" y="450154"/>
                  <a:pt x="825159" y="449169"/>
                  <a:pt x="825159" y="449169"/>
                </a:cubicBezTo>
                <a:cubicBezTo>
                  <a:pt x="825159" y="449169"/>
                  <a:pt x="830240" y="446707"/>
                  <a:pt x="838095" y="440019"/>
                </a:cubicBezTo>
                <a:cubicBezTo>
                  <a:pt x="838095" y="440019"/>
                  <a:pt x="841128" y="437115"/>
                  <a:pt x="845664" y="436752"/>
                </a:cubicBezTo>
                <a:cubicBezTo>
                  <a:pt x="845664" y="436752"/>
                  <a:pt x="848879" y="436337"/>
                  <a:pt x="849838" y="438178"/>
                </a:cubicBezTo>
                <a:cubicBezTo>
                  <a:pt x="849838" y="438178"/>
                  <a:pt x="851445" y="438074"/>
                  <a:pt x="855256" y="437530"/>
                </a:cubicBezTo>
                <a:cubicBezTo>
                  <a:pt x="859093" y="436986"/>
                  <a:pt x="861192" y="438567"/>
                  <a:pt x="861192" y="438567"/>
                </a:cubicBezTo>
                <a:lnTo>
                  <a:pt x="860441" y="442611"/>
                </a:lnTo>
                <a:cubicBezTo>
                  <a:pt x="860441" y="442611"/>
                  <a:pt x="859663" y="444788"/>
                  <a:pt x="861944" y="445592"/>
                </a:cubicBezTo>
                <a:cubicBezTo>
                  <a:pt x="861944" y="445592"/>
                  <a:pt x="862307" y="445670"/>
                  <a:pt x="862644" y="446033"/>
                </a:cubicBezTo>
                <a:lnTo>
                  <a:pt x="862592" y="446007"/>
                </a:lnTo>
                <a:cubicBezTo>
                  <a:pt x="863733" y="447199"/>
                  <a:pt x="862929" y="449118"/>
                  <a:pt x="861322" y="449480"/>
                </a:cubicBezTo>
                <a:cubicBezTo>
                  <a:pt x="861244" y="449506"/>
                  <a:pt x="861089" y="449506"/>
                  <a:pt x="861089" y="449506"/>
                </a:cubicBezTo>
                <a:lnTo>
                  <a:pt x="858341" y="449506"/>
                </a:lnTo>
                <a:lnTo>
                  <a:pt x="856656" y="455961"/>
                </a:lnTo>
                <a:cubicBezTo>
                  <a:pt x="856656" y="455961"/>
                  <a:pt x="847453" y="453473"/>
                  <a:pt x="847168" y="458191"/>
                </a:cubicBezTo>
                <a:cubicBezTo>
                  <a:pt x="846883" y="462909"/>
                  <a:pt x="850201" y="494198"/>
                  <a:pt x="844913" y="506900"/>
                </a:cubicBezTo>
                <a:cubicBezTo>
                  <a:pt x="841698" y="514625"/>
                  <a:pt x="835528" y="527250"/>
                  <a:pt x="813260" y="535649"/>
                </a:cubicBezTo>
                <a:cubicBezTo>
                  <a:pt x="817019" y="536790"/>
                  <a:pt x="820130" y="538086"/>
                  <a:pt x="821867" y="539537"/>
                </a:cubicBezTo>
                <a:cubicBezTo>
                  <a:pt x="829385" y="545837"/>
                  <a:pt x="821556" y="552706"/>
                  <a:pt x="821556" y="552706"/>
                </a:cubicBezTo>
                <a:cubicBezTo>
                  <a:pt x="817745" y="556206"/>
                  <a:pt x="810176" y="554210"/>
                  <a:pt x="810176" y="554210"/>
                </a:cubicBezTo>
                <a:lnTo>
                  <a:pt x="792029" y="550529"/>
                </a:lnTo>
                <a:cubicBezTo>
                  <a:pt x="791044" y="552655"/>
                  <a:pt x="789722" y="553951"/>
                  <a:pt x="789722" y="553951"/>
                </a:cubicBezTo>
                <a:cubicBezTo>
                  <a:pt x="786197" y="557113"/>
                  <a:pt x="781971" y="556050"/>
                  <a:pt x="781971" y="556050"/>
                </a:cubicBezTo>
                <a:lnTo>
                  <a:pt x="758278" y="551229"/>
                </a:lnTo>
                <a:cubicBezTo>
                  <a:pt x="757837" y="552240"/>
                  <a:pt x="757474" y="552862"/>
                  <a:pt x="757474" y="552862"/>
                </a:cubicBezTo>
                <a:cubicBezTo>
                  <a:pt x="754804" y="557295"/>
                  <a:pt x="749904" y="555895"/>
                  <a:pt x="749904" y="555895"/>
                </a:cubicBezTo>
                <a:lnTo>
                  <a:pt x="712445" y="547522"/>
                </a:lnTo>
                <a:cubicBezTo>
                  <a:pt x="705135" y="544152"/>
                  <a:pt x="707468" y="537489"/>
                  <a:pt x="707468" y="537489"/>
                </a:cubicBezTo>
                <a:cubicBezTo>
                  <a:pt x="709335" y="532771"/>
                  <a:pt x="711538" y="530983"/>
                  <a:pt x="713327" y="530387"/>
                </a:cubicBezTo>
                <a:cubicBezTo>
                  <a:pt x="712316" y="529713"/>
                  <a:pt x="711383" y="529013"/>
                  <a:pt x="710527" y="528365"/>
                </a:cubicBezTo>
                <a:cubicBezTo>
                  <a:pt x="694455" y="516362"/>
                  <a:pt x="692407" y="503167"/>
                  <a:pt x="689763" y="483206"/>
                </a:cubicBezTo>
                <a:cubicBezTo>
                  <a:pt x="689763" y="483206"/>
                  <a:pt x="688907" y="476389"/>
                  <a:pt x="688933" y="469571"/>
                </a:cubicBezTo>
                <a:cubicBezTo>
                  <a:pt x="688959" y="463064"/>
                  <a:pt x="689944" y="456557"/>
                  <a:pt x="686393" y="456143"/>
                </a:cubicBezTo>
                <a:cubicBezTo>
                  <a:pt x="686393" y="456143"/>
                  <a:pt x="685200" y="455546"/>
                  <a:pt x="679160" y="457024"/>
                </a:cubicBezTo>
                <a:lnTo>
                  <a:pt x="677190" y="450699"/>
                </a:lnTo>
                <a:cubicBezTo>
                  <a:pt x="677190" y="450699"/>
                  <a:pt x="672109" y="451943"/>
                  <a:pt x="672109" y="448988"/>
                </a:cubicBezTo>
                <a:cubicBezTo>
                  <a:pt x="672109" y="448988"/>
                  <a:pt x="672290" y="447277"/>
                  <a:pt x="674805" y="445955"/>
                </a:cubicBezTo>
                <a:cubicBezTo>
                  <a:pt x="674805" y="445955"/>
                  <a:pt x="675064" y="444633"/>
                  <a:pt x="674468" y="443259"/>
                </a:cubicBezTo>
                <a:cubicBezTo>
                  <a:pt x="673872" y="441885"/>
                  <a:pt x="672990" y="438878"/>
                  <a:pt x="676283" y="438696"/>
                </a:cubicBezTo>
                <a:cubicBezTo>
                  <a:pt x="679575" y="438515"/>
                  <a:pt x="679912" y="438463"/>
                  <a:pt x="685097" y="439085"/>
                </a:cubicBezTo>
                <a:cubicBezTo>
                  <a:pt x="685097" y="439085"/>
                  <a:pt x="686056" y="436804"/>
                  <a:pt x="690074" y="437322"/>
                </a:cubicBezTo>
                <a:cubicBezTo>
                  <a:pt x="694092" y="437841"/>
                  <a:pt x="695829" y="439319"/>
                  <a:pt x="697799" y="440718"/>
                </a:cubicBezTo>
                <a:cubicBezTo>
                  <a:pt x="698265" y="441055"/>
                  <a:pt x="708713" y="448521"/>
                  <a:pt x="710423" y="448599"/>
                </a:cubicBezTo>
                <a:cubicBezTo>
                  <a:pt x="710423" y="448599"/>
                  <a:pt x="710086" y="449766"/>
                  <a:pt x="706665" y="450621"/>
                </a:cubicBezTo>
                <a:cubicBezTo>
                  <a:pt x="706665" y="450621"/>
                  <a:pt x="704643" y="451114"/>
                  <a:pt x="702646" y="451114"/>
                </a:cubicBezTo>
                <a:cubicBezTo>
                  <a:pt x="702646" y="451114"/>
                  <a:pt x="699821" y="475792"/>
                  <a:pt x="707468" y="491580"/>
                </a:cubicBezTo>
                <a:lnTo>
                  <a:pt x="747364" y="416377"/>
                </a:lnTo>
                <a:cubicBezTo>
                  <a:pt x="740261" y="423194"/>
                  <a:pt x="731395" y="421743"/>
                  <a:pt x="731395" y="421743"/>
                </a:cubicBezTo>
                <a:cubicBezTo>
                  <a:pt x="715867" y="419850"/>
                  <a:pt x="713845" y="409637"/>
                  <a:pt x="713586" y="406915"/>
                </a:cubicBezTo>
                <a:lnTo>
                  <a:pt x="708505" y="406396"/>
                </a:lnTo>
                <a:lnTo>
                  <a:pt x="708713" y="404270"/>
                </a:lnTo>
                <a:lnTo>
                  <a:pt x="716023" y="405022"/>
                </a:lnTo>
                <a:lnTo>
                  <a:pt x="757292" y="394731"/>
                </a:lnTo>
                <a:lnTo>
                  <a:pt x="757292" y="383299"/>
                </a:lnTo>
                <a:lnTo>
                  <a:pt x="765329" y="383299"/>
                </a:lnTo>
                <a:lnTo>
                  <a:pt x="765329" y="379825"/>
                </a:lnTo>
                <a:cubicBezTo>
                  <a:pt x="764395" y="379384"/>
                  <a:pt x="757707" y="376507"/>
                  <a:pt x="742672" y="375574"/>
                </a:cubicBezTo>
                <a:cubicBezTo>
                  <a:pt x="726418" y="374589"/>
                  <a:pt x="714519" y="375003"/>
                  <a:pt x="714519" y="375003"/>
                </a:cubicBezTo>
                <a:cubicBezTo>
                  <a:pt x="714519" y="375003"/>
                  <a:pt x="715764" y="370000"/>
                  <a:pt x="729918" y="367382"/>
                </a:cubicBezTo>
                <a:cubicBezTo>
                  <a:pt x="744046" y="364764"/>
                  <a:pt x="748116" y="369663"/>
                  <a:pt x="765329" y="364738"/>
                </a:cubicBezTo>
                <a:close/>
                <a:moveTo>
                  <a:pt x="633094" y="256794"/>
                </a:moveTo>
                <a:cubicBezTo>
                  <a:pt x="631279" y="257468"/>
                  <a:pt x="629517" y="257857"/>
                  <a:pt x="627935" y="258038"/>
                </a:cubicBezTo>
                <a:lnTo>
                  <a:pt x="628583" y="333837"/>
                </a:lnTo>
                <a:cubicBezTo>
                  <a:pt x="630009" y="334304"/>
                  <a:pt x="631305" y="335056"/>
                  <a:pt x="632316" y="336041"/>
                </a:cubicBezTo>
                <a:cubicBezTo>
                  <a:pt x="634053" y="334356"/>
                  <a:pt x="636490" y="333319"/>
                  <a:pt x="639186" y="333319"/>
                </a:cubicBezTo>
                <a:cubicBezTo>
                  <a:pt x="641286" y="333319"/>
                  <a:pt x="643178" y="333941"/>
                  <a:pt x="644759" y="335004"/>
                </a:cubicBezTo>
                <a:cubicBezTo>
                  <a:pt x="645745" y="333734"/>
                  <a:pt x="647092" y="332697"/>
                  <a:pt x="648648" y="332075"/>
                </a:cubicBezTo>
                <a:close/>
                <a:moveTo>
                  <a:pt x="616659" y="256198"/>
                </a:moveTo>
                <a:lnTo>
                  <a:pt x="601364" y="330986"/>
                </a:lnTo>
                <a:cubicBezTo>
                  <a:pt x="603153" y="331582"/>
                  <a:pt x="604708" y="332619"/>
                  <a:pt x="605823" y="334019"/>
                </a:cubicBezTo>
                <a:cubicBezTo>
                  <a:pt x="607404" y="332956"/>
                  <a:pt x="609348" y="332308"/>
                  <a:pt x="611448" y="332308"/>
                </a:cubicBezTo>
                <a:cubicBezTo>
                  <a:pt x="614507" y="332308"/>
                  <a:pt x="617177" y="333656"/>
                  <a:pt x="618940" y="335704"/>
                </a:cubicBezTo>
                <a:cubicBezTo>
                  <a:pt x="619899" y="334900"/>
                  <a:pt x="621040" y="334252"/>
                  <a:pt x="622310" y="333837"/>
                </a:cubicBezTo>
                <a:lnTo>
                  <a:pt x="622310" y="258064"/>
                </a:lnTo>
                <a:cubicBezTo>
                  <a:pt x="620107" y="257572"/>
                  <a:pt x="618240" y="256923"/>
                  <a:pt x="616659" y="256198"/>
                </a:cubicBezTo>
                <a:close/>
                <a:moveTo>
                  <a:pt x="638460" y="253579"/>
                </a:moveTo>
                <a:cubicBezTo>
                  <a:pt x="637216" y="254668"/>
                  <a:pt x="635894" y="255524"/>
                  <a:pt x="634546" y="256172"/>
                </a:cubicBezTo>
                <a:lnTo>
                  <a:pt x="650125" y="331608"/>
                </a:lnTo>
                <a:cubicBezTo>
                  <a:pt x="650903" y="331427"/>
                  <a:pt x="651681" y="331297"/>
                  <a:pt x="652510" y="331297"/>
                </a:cubicBezTo>
                <a:cubicBezTo>
                  <a:pt x="654273" y="331297"/>
                  <a:pt x="655906" y="331764"/>
                  <a:pt x="657332" y="332541"/>
                </a:cubicBezTo>
                <a:cubicBezTo>
                  <a:pt x="658862" y="330364"/>
                  <a:pt x="661402" y="328886"/>
                  <a:pt x="664331" y="328601"/>
                </a:cubicBezTo>
                <a:close/>
                <a:moveTo>
                  <a:pt x="611370" y="252568"/>
                </a:moveTo>
                <a:lnTo>
                  <a:pt x="585370" y="327953"/>
                </a:lnTo>
                <a:cubicBezTo>
                  <a:pt x="588532" y="328082"/>
                  <a:pt x="591306" y="329612"/>
                  <a:pt x="592939" y="331919"/>
                </a:cubicBezTo>
                <a:cubicBezTo>
                  <a:pt x="594443" y="330986"/>
                  <a:pt x="596257" y="330441"/>
                  <a:pt x="598201" y="330441"/>
                </a:cubicBezTo>
                <a:cubicBezTo>
                  <a:pt x="598772" y="330441"/>
                  <a:pt x="599316" y="330519"/>
                  <a:pt x="599861" y="330597"/>
                </a:cubicBezTo>
                <a:lnTo>
                  <a:pt x="615207" y="255472"/>
                </a:lnTo>
                <a:cubicBezTo>
                  <a:pt x="613626" y="254564"/>
                  <a:pt x="612355" y="253579"/>
                  <a:pt x="611370" y="252568"/>
                </a:cubicBezTo>
                <a:close/>
                <a:moveTo>
                  <a:pt x="641778" y="249587"/>
                </a:moveTo>
                <a:cubicBezTo>
                  <a:pt x="641156" y="250650"/>
                  <a:pt x="640430" y="251557"/>
                  <a:pt x="639704" y="252361"/>
                </a:cubicBezTo>
                <a:lnTo>
                  <a:pt x="665965" y="328575"/>
                </a:lnTo>
                <a:cubicBezTo>
                  <a:pt x="669360" y="328782"/>
                  <a:pt x="672264" y="330623"/>
                  <a:pt x="673767" y="333267"/>
                </a:cubicBezTo>
                <a:cubicBezTo>
                  <a:pt x="676282" y="332282"/>
                  <a:pt x="679237" y="330545"/>
                  <a:pt x="682037" y="327538"/>
                </a:cubicBezTo>
                <a:lnTo>
                  <a:pt x="647378" y="257986"/>
                </a:lnTo>
                <a:cubicBezTo>
                  <a:pt x="644034" y="255705"/>
                  <a:pt x="642374" y="252439"/>
                  <a:pt x="641778" y="249587"/>
                </a:cubicBezTo>
                <a:close/>
                <a:moveTo>
                  <a:pt x="608052" y="246710"/>
                </a:moveTo>
                <a:lnTo>
                  <a:pt x="565798" y="326346"/>
                </a:lnTo>
                <a:cubicBezTo>
                  <a:pt x="568105" y="330493"/>
                  <a:pt x="571267" y="333889"/>
                  <a:pt x="575519" y="335833"/>
                </a:cubicBezTo>
                <a:cubicBezTo>
                  <a:pt x="575959" y="331789"/>
                  <a:pt x="579355" y="328575"/>
                  <a:pt x="583685" y="328031"/>
                </a:cubicBezTo>
                <a:lnTo>
                  <a:pt x="610178" y="251194"/>
                </a:lnTo>
                <a:cubicBezTo>
                  <a:pt x="609037" y="249639"/>
                  <a:pt x="608389" y="248084"/>
                  <a:pt x="608052" y="246710"/>
                </a:cubicBezTo>
                <a:close/>
                <a:moveTo>
                  <a:pt x="622777" y="191986"/>
                </a:moveTo>
                <a:lnTo>
                  <a:pt x="627132" y="191986"/>
                </a:lnTo>
                <a:lnTo>
                  <a:pt x="627132" y="216380"/>
                </a:lnTo>
                <a:lnTo>
                  <a:pt x="636101" y="216380"/>
                </a:lnTo>
                <a:lnTo>
                  <a:pt x="636101" y="227812"/>
                </a:lnTo>
                <a:lnTo>
                  <a:pt x="674701" y="248447"/>
                </a:lnTo>
                <a:lnTo>
                  <a:pt x="674701" y="248524"/>
                </a:lnTo>
                <a:lnTo>
                  <a:pt x="682011" y="249276"/>
                </a:lnTo>
                <a:lnTo>
                  <a:pt x="681804" y="251402"/>
                </a:lnTo>
                <a:lnTo>
                  <a:pt x="674752" y="250676"/>
                </a:lnTo>
                <a:cubicBezTo>
                  <a:pt x="673741" y="252854"/>
                  <a:pt x="669360" y="260449"/>
                  <a:pt x="658032" y="260708"/>
                </a:cubicBezTo>
                <a:cubicBezTo>
                  <a:pt x="654662" y="260786"/>
                  <a:pt x="651966" y="260216"/>
                  <a:pt x="649763" y="259282"/>
                </a:cubicBezTo>
                <a:lnTo>
                  <a:pt x="683126" y="326242"/>
                </a:lnTo>
                <a:cubicBezTo>
                  <a:pt x="688621" y="319398"/>
                  <a:pt x="692925" y="306955"/>
                  <a:pt x="690488" y="284221"/>
                </a:cubicBezTo>
                <a:cubicBezTo>
                  <a:pt x="690488" y="284221"/>
                  <a:pt x="686936" y="284298"/>
                  <a:pt x="685562" y="283754"/>
                </a:cubicBezTo>
                <a:cubicBezTo>
                  <a:pt x="684163" y="283235"/>
                  <a:pt x="682555" y="282250"/>
                  <a:pt x="682555" y="282250"/>
                </a:cubicBezTo>
                <a:cubicBezTo>
                  <a:pt x="682555" y="282250"/>
                  <a:pt x="687636" y="279814"/>
                  <a:pt x="695491" y="273099"/>
                </a:cubicBezTo>
                <a:cubicBezTo>
                  <a:pt x="695491" y="273099"/>
                  <a:pt x="698524" y="270196"/>
                  <a:pt x="703061" y="269833"/>
                </a:cubicBezTo>
                <a:cubicBezTo>
                  <a:pt x="703061" y="269833"/>
                  <a:pt x="706275" y="269444"/>
                  <a:pt x="707234" y="271285"/>
                </a:cubicBezTo>
                <a:cubicBezTo>
                  <a:pt x="707234" y="271285"/>
                  <a:pt x="708841" y="271181"/>
                  <a:pt x="712652" y="270637"/>
                </a:cubicBezTo>
                <a:cubicBezTo>
                  <a:pt x="716489" y="270092"/>
                  <a:pt x="718589" y="271674"/>
                  <a:pt x="718589" y="271674"/>
                </a:cubicBezTo>
                <a:lnTo>
                  <a:pt x="717837" y="275718"/>
                </a:lnTo>
                <a:cubicBezTo>
                  <a:pt x="717837" y="275718"/>
                  <a:pt x="717059" y="277895"/>
                  <a:pt x="719340" y="278699"/>
                </a:cubicBezTo>
                <a:cubicBezTo>
                  <a:pt x="719340" y="278699"/>
                  <a:pt x="719677" y="278777"/>
                  <a:pt x="720040" y="279140"/>
                </a:cubicBezTo>
                <a:cubicBezTo>
                  <a:pt x="721155" y="280332"/>
                  <a:pt x="720351" y="282224"/>
                  <a:pt x="718744" y="282613"/>
                </a:cubicBezTo>
                <a:cubicBezTo>
                  <a:pt x="718666" y="282613"/>
                  <a:pt x="718511" y="282639"/>
                  <a:pt x="718511" y="282639"/>
                </a:cubicBezTo>
                <a:lnTo>
                  <a:pt x="715763" y="282639"/>
                </a:lnTo>
                <a:lnTo>
                  <a:pt x="714104" y="289094"/>
                </a:lnTo>
                <a:cubicBezTo>
                  <a:pt x="714104" y="289094"/>
                  <a:pt x="704875" y="286605"/>
                  <a:pt x="704616" y="291323"/>
                </a:cubicBezTo>
                <a:cubicBezTo>
                  <a:pt x="704331" y="296041"/>
                  <a:pt x="707623" y="327331"/>
                  <a:pt x="702361" y="340033"/>
                </a:cubicBezTo>
                <a:cubicBezTo>
                  <a:pt x="699146" y="347758"/>
                  <a:pt x="692976" y="360383"/>
                  <a:pt x="670708" y="368782"/>
                </a:cubicBezTo>
                <a:cubicBezTo>
                  <a:pt x="674493" y="369922"/>
                  <a:pt x="677578" y="371219"/>
                  <a:pt x="679315" y="372696"/>
                </a:cubicBezTo>
                <a:cubicBezTo>
                  <a:pt x="686807" y="378970"/>
                  <a:pt x="679004" y="385839"/>
                  <a:pt x="679004" y="385839"/>
                </a:cubicBezTo>
                <a:cubicBezTo>
                  <a:pt x="675167" y="389339"/>
                  <a:pt x="667624" y="387343"/>
                  <a:pt x="667624" y="387343"/>
                </a:cubicBezTo>
                <a:lnTo>
                  <a:pt x="649451" y="383662"/>
                </a:lnTo>
                <a:cubicBezTo>
                  <a:pt x="648466" y="385761"/>
                  <a:pt x="647144" y="387084"/>
                  <a:pt x="647144" y="387084"/>
                </a:cubicBezTo>
                <a:cubicBezTo>
                  <a:pt x="643619" y="390246"/>
                  <a:pt x="639393" y="389157"/>
                  <a:pt x="639393" y="389157"/>
                </a:cubicBezTo>
                <a:lnTo>
                  <a:pt x="615700" y="384362"/>
                </a:lnTo>
                <a:cubicBezTo>
                  <a:pt x="615233" y="385347"/>
                  <a:pt x="614870" y="385995"/>
                  <a:pt x="614870" y="385995"/>
                </a:cubicBezTo>
                <a:cubicBezTo>
                  <a:pt x="612226" y="390428"/>
                  <a:pt x="607326" y="389028"/>
                  <a:pt x="607326" y="389028"/>
                </a:cubicBezTo>
                <a:lnTo>
                  <a:pt x="569867" y="380681"/>
                </a:lnTo>
                <a:cubicBezTo>
                  <a:pt x="562557" y="377310"/>
                  <a:pt x="564890" y="370648"/>
                  <a:pt x="564890" y="370648"/>
                </a:cubicBezTo>
                <a:cubicBezTo>
                  <a:pt x="566783" y="365904"/>
                  <a:pt x="568960" y="364116"/>
                  <a:pt x="570775" y="363545"/>
                </a:cubicBezTo>
                <a:cubicBezTo>
                  <a:pt x="569738" y="362845"/>
                  <a:pt x="568805" y="362145"/>
                  <a:pt x="567949" y="361523"/>
                </a:cubicBezTo>
                <a:cubicBezTo>
                  <a:pt x="551877" y="349521"/>
                  <a:pt x="549855" y="336326"/>
                  <a:pt x="547211" y="316365"/>
                </a:cubicBezTo>
                <a:cubicBezTo>
                  <a:pt x="547211" y="316365"/>
                  <a:pt x="546355" y="309521"/>
                  <a:pt x="546381" y="302704"/>
                </a:cubicBezTo>
                <a:cubicBezTo>
                  <a:pt x="546407" y="296171"/>
                  <a:pt x="547392" y="289690"/>
                  <a:pt x="543841" y="289276"/>
                </a:cubicBezTo>
                <a:cubicBezTo>
                  <a:pt x="543841" y="289276"/>
                  <a:pt x="542674" y="288679"/>
                  <a:pt x="536608" y="290157"/>
                </a:cubicBezTo>
                <a:lnTo>
                  <a:pt x="534638" y="283806"/>
                </a:lnTo>
                <a:cubicBezTo>
                  <a:pt x="534638" y="283806"/>
                  <a:pt x="529557" y="285050"/>
                  <a:pt x="529557" y="282095"/>
                </a:cubicBezTo>
                <a:cubicBezTo>
                  <a:pt x="529557" y="282095"/>
                  <a:pt x="529764" y="280384"/>
                  <a:pt x="532253" y="279062"/>
                </a:cubicBezTo>
                <a:cubicBezTo>
                  <a:pt x="532253" y="279062"/>
                  <a:pt x="532564" y="277740"/>
                  <a:pt x="531942" y="276366"/>
                </a:cubicBezTo>
                <a:cubicBezTo>
                  <a:pt x="531320" y="274992"/>
                  <a:pt x="530438" y="272011"/>
                  <a:pt x="533731" y="271829"/>
                </a:cubicBezTo>
                <a:cubicBezTo>
                  <a:pt x="537049" y="271648"/>
                  <a:pt x="537386" y="271570"/>
                  <a:pt x="542544" y="272192"/>
                </a:cubicBezTo>
                <a:cubicBezTo>
                  <a:pt x="542544" y="272192"/>
                  <a:pt x="543530" y="269937"/>
                  <a:pt x="547548" y="270455"/>
                </a:cubicBezTo>
                <a:cubicBezTo>
                  <a:pt x="551566" y="270948"/>
                  <a:pt x="553277" y="272425"/>
                  <a:pt x="555247" y="273825"/>
                </a:cubicBezTo>
                <a:cubicBezTo>
                  <a:pt x="555713" y="274162"/>
                  <a:pt x="566186" y="281628"/>
                  <a:pt x="567897" y="281706"/>
                </a:cubicBezTo>
                <a:cubicBezTo>
                  <a:pt x="567897" y="281706"/>
                  <a:pt x="567534" y="282873"/>
                  <a:pt x="564113" y="283702"/>
                </a:cubicBezTo>
                <a:cubicBezTo>
                  <a:pt x="564113" y="283702"/>
                  <a:pt x="562091" y="284221"/>
                  <a:pt x="560094" y="284221"/>
                </a:cubicBezTo>
                <a:cubicBezTo>
                  <a:pt x="560094" y="284221"/>
                  <a:pt x="557269" y="308899"/>
                  <a:pt x="564916" y="324687"/>
                </a:cubicBezTo>
                <a:lnTo>
                  <a:pt x="604812" y="249484"/>
                </a:lnTo>
                <a:cubicBezTo>
                  <a:pt x="597683" y="256301"/>
                  <a:pt x="588843" y="254850"/>
                  <a:pt x="588843" y="254850"/>
                </a:cubicBezTo>
                <a:cubicBezTo>
                  <a:pt x="573315" y="252957"/>
                  <a:pt x="571293" y="242718"/>
                  <a:pt x="571034" y="240022"/>
                </a:cubicBezTo>
                <a:lnTo>
                  <a:pt x="565927" y="239477"/>
                </a:lnTo>
                <a:lnTo>
                  <a:pt x="566160" y="237351"/>
                </a:lnTo>
                <a:lnTo>
                  <a:pt x="573471" y="238103"/>
                </a:lnTo>
                <a:lnTo>
                  <a:pt x="614740" y="227812"/>
                </a:lnTo>
                <a:lnTo>
                  <a:pt x="614740" y="216380"/>
                </a:lnTo>
                <a:lnTo>
                  <a:pt x="622777" y="216380"/>
                </a:lnTo>
                <a:lnTo>
                  <a:pt x="622777" y="212906"/>
                </a:lnTo>
                <a:cubicBezTo>
                  <a:pt x="621869" y="212465"/>
                  <a:pt x="615181" y="209588"/>
                  <a:pt x="600146" y="208655"/>
                </a:cubicBezTo>
                <a:cubicBezTo>
                  <a:pt x="583892" y="207644"/>
                  <a:pt x="571993" y="208058"/>
                  <a:pt x="571993" y="208058"/>
                </a:cubicBezTo>
                <a:cubicBezTo>
                  <a:pt x="571993" y="208058"/>
                  <a:pt x="573212" y="203081"/>
                  <a:pt x="587366" y="200463"/>
                </a:cubicBezTo>
                <a:cubicBezTo>
                  <a:pt x="601494" y="197845"/>
                  <a:pt x="605564" y="202744"/>
                  <a:pt x="622777" y="197819"/>
                </a:cubicBezTo>
                <a:close/>
                <a:moveTo>
                  <a:pt x="583348" y="118961"/>
                </a:moveTo>
                <a:lnTo>
                  <a:pt x="583400" y="119038"/>
                </a:lnTo>
                <a:lnTo>
                  <a:pt x="583335" y="118997"/>
                </a:lnTo>
                <a:close/>
                <a:moveTo>
                  <a:pt x="496428" y="96719"/>
                </a:moveTo>
                <a:cubicBezTo>
                  <a:pt x="494639" y="97393"/>
                  <a:pt x="492876" y="97782"/>
                  <a:pt x="491295" y="97963"/>
                </a:cubicBezTo>
                <a:lnTo>
                  <a:pt x="491943" y="173762"/>
                </a:lnTo>
                <a:cubicBezTo>
                  <a:pt x="493369" y="174203"/>
                  <a:pt x="494639" y="174955"/>
                  <a:pt x="495676" y="175940"/>
                </a:cubicBezTo>
                <a:cubicBezTo>
                  <a:pt x="497413" y="174255"/>
                  <a:pt x="499850" y="173218"/>
                  <a:pt x="502546" y="173218"/>
                </a:cubicBezTo>
                <a:cubicBezTo>
                  <a:pt x="504646" y="173218"/>
                  <a:pt x="506538" y="173866"/>
                  <a:pt x="508119" y="174903"/>
                </a:cubicBezTo>
                <a:lnTo>
                  <a:pt x="508093" y="174929"/>
                </a:lnTo>
                <a:cubicBezTo>
                  <a:pt x="509078" y="173659"/>
                  <a:pt x="510426" y="172648"/>
                  <a:pt x="511982" y="171999"/>
                </a:cubicBezTo>
                <a:close/>
                <a:moveTo>
                  <a:pt x="480019" y="96122"/>
                </a:moveTo>
                <a:lnTo>
                  <a:pt x="464724" y="170911"/>
                </a:lnTo>
                <a:cubicBezTo>
                  <a:pt x="466539" y="171507"/>
                  <a:pt x="468094" y="172570"/>
                  <a:pt x="469209" y="173944"/>
                </a:cubicBezTo>
                <a:cubicBezTo>
                  <a:pt x="470790" y="172881"/>
                  <a:pt x="472708" y="172233"/>
                  <a:pt x="474808" y="172233"/>
                </a:cubicBezTo>
                <a:cubicBezTo>
                  <a:pt x="477867" y="172233"/>
                  <a:pt x="480563" y="173581"/>
                  <a:pt x="482300" y="175629"/>
                </a:cubicBezTo>
                <a:cubicBezTo>
                  <a:pt x="483259" y="174799"/>
                  <a:pt x="484400" y="174177"/>
                  <a:pt x="485670" y="173762"/>
                </a:cubicBezTo>
                <a:lnTo>
                  <a:pt x="485670" y="97989"/>
                </a:lnTo>
                <a:cubicBezTo>
                  <a:pt x="483466" y="97496"/>
                  <a:pt x="481626" y="96848"/>
                  <a:pt x="480019" y="96122"/>
                </a:cubicBezTo>
                <a:close/>
                <a:moveTo>
                  <a:pt x="501794" y="93478"/>
                </a:moveTo>
                <a:cubicBezTo>
                  <a:pt x="500550" y="94567"/>
                  <a:pt x="499228" y="95423"/>
                  <a:pt x="497880" y="96071"/>
                </a:cubicBezTo>
                <a:lnTo>
                  <a:pt x="513485" y="171507"/>
                </a:lnTo>
                <a:cubicBezTo>
                  <a:pt x="514263" y="171325"/>
                  <a:pt x="515041" y="171196"/>
                  <a:pt x="515870" y="171196"/>
                </a:cubicBezTo>
                <a:lnTo>
                  <a:pt x="520674" y="172435"/>
                </a:lnTo>
                <a:lnTo>
                  <a:pt x="520666" y="172440"/>
                </a:lnTo>
                <a:lnTo>
                  <a:pt x="520692" y="172440"/>
                </a:lnTo>
                <a:lnTo>
                  <a:pt x="520674" y="172435"/>
                </a:lnTo>
                <a:lnTo>
                  <a:pt x="527665" y="168500"/>
                </a:lnTo>
                <a:close/>
                <a:moveTo>
                  <a:pt x="474730" y="92441"/>
                </a:moveTo>
                <a:lnTo>
                  <a:pt x="448729" y="167852"/>
                </a:lnTo>
                <a:cubicBezTo>
                  <a:pt x="451892" y="167981"/>
                  <a:pt x="454666" y="169511"/>
                  <a:pt x="456299" y="171818"/>
                </a:cubicBezTo>
                <a:cubicBezTo>
                  <a:pt x="457802" y="170911"/>
                  <a:pt x="459617" y="170366"/>
                  <a:pt x="461561" y="170366"/>
                </a:cubicBezTo>
                <a:lnTo>
                  <a:pt x="461561" y="170340"/>
                </a:lnTo>
                <a:cubicBezTo>
                  <a:pt x="462132" y="170340"/>
                  <a:pt x="462676" y="170418"/>
                  <a:pt x="463220" y="170496"/>
                </a:cubicBezTo>
                <a:lnTo>
                  <a:pt x="478593" y="95345"/>
                </a:lnTo>
                <a:cubicBezTo>
                  <a:pt x="476986" y="94437"/>
                  <a:pt x="475715" y="93478"/>
                  <a:pt x="474730" y="92441"/>
                </a:cubicBezTo>
                <a:close/>
                <a:moveTo>
                  <a:pt x="505138" y="89486"/>
                </a:moveTo>
                <a:cubicBezTo>
                  <a:pt x="504516" y="90549"/>
                  <a:pt x="503816" y="91456"/>
                  <a:pt x="503064" y="92260"/>
                </a:cubicBezTo>
                <a:lnTo>
                  <a:pt x="529324" y="168474"/>
                </a:lnTo>
                <a:cubicBezTo>
                  <a:pt x="532746" y="168681"/>
                  <a:pt x="535624" y="170522"/>
                  <a:pt x="537127" y="173166"/>
                </a:cubicBezTo>
                <a:lnTo>
                  <a:pt x="537127" y="173140"/>
                </a:lnTo>
                <a:cubicBezTo>
                  <a:pt x="539642" y="172155"/>
                  <a:pt x="542623" y="170418"/>
                  <a:pt x="545397" y="167411"/>
                </a:cubicBezTo>
                <a:lnTo>
                  <a:pt x="510737" y="97859"/>
                </a:lnTo>
                <a:cubicBezTo>
                  <a:pt x="507393" y="95604"/>
                  <a:pt x="505734" y="92312"/>
                  <a:pt x="505138" y="89486"/>
                </a:cubicBezTo>
                <a:close/>
                <a:moveTo>
                  <a:pt x="471412" y="86635"/>
                </a:moveTo>
                <a:lnTo>
                  <a:pt x="429157" y="166270"/>
                </a:lnTo>
                <a:cubicBezTo>
                  <a:pt x="431490" y="170418"/>
                  <a:pt x="434627" y="173788"/>
                  <a:pt x="438879" y="175732"/>
                </a:cubicBezTo>
                <a:cubicBezTo>
                  <a:pt x="439345" y="171688"/>
                  <a:pt x="442715" y="168500"/>
                  <a:pt x="447070" y="167955"/>
                </a:cubicBezTo>
                <a:lnTo>
                  <a:pt x="473564" y="91119"/>
                </a:lnTo>
                <a:cubicBezTo>
                  <a:pt x="472397" y="89564"/>
                  <a:pt x="471749" y="88009"/>
                  <a:pt x="471412" y="86635"/>
                </a:cubicBezTo>
                <a:close/>
                <a:moveTo>
                  <a:pt x="486085" y="31859"/>
                </a:moveTo>
                <a:lnTo>
                  <a:pt x="490440" y="31859"/>
                </a:lnTo>
                <a:lnTo>
                  <a:pt x="490440" y="56330"/>
                </a:lnTo>
                <a:lnTo>
                  <a:pt x="499409" y="56330"/>
                </a:lnTo>
                <a:lnTo>
                  <a:pt x="499409" y="67737"/>
                </a:lnTo>
                <a:lnTo>
                  <a:pt x="538009" y="88397"/>
                </a:lnTo>
                <a:lnTo>
                  <a:pt x="538009" y="88449"/>
                </a:lnTo>
                <a:lnTo>
                  <a:pt x="545319" y="89201"/>
                </a:lnTo>
                <a:lnTo>
                  <a:pt x="545112" y="91327"/>
                </a:lnTo>
                <a:lnTo>
                  <a:pt x="538086" y="90601"/>
                </a:lnTo>
                <a:cubicBezTo>
                  <a:pt x="537049" y="92778"/>
                  <a:pt x="532668" y="100374"/>
                  <a:pt x="521366" y="100633"/>
                </a:cubicBezTo>
                <a:cubicBezTo>
                  <a:pt x="518022" y="100711"/>
                  <a:pt x="515300" y="100141"/>
                  <a:pt x="513096" y="99207"/>
                </a:cubicBezTo>
                <a:lnTo>
                  <a:pt x="546460" y="166167"/>
                </a:lnTo>
                <a:cubicBezTo>
                  <a:pt x="551981" y="159323"/>
                  <a:pt x="556284" y="146854"/>
                  <a:pt x="553822" y="124119"/>
                </a:cubicBezTo>
                <a:cubicBezTo>
                  <a:pt x="553822" y="124119"/>
                  <a:pt x="550270" y="124197"/>
                  <a:pt x="548896" y="123679"/>
                </a:cubicBezTo>
                <a:cubicBezTo>
                  <a:pt x="547522" y="123160"/>
                  <a:pt x="545915" y="122175"/>
                  <a:pt x="545915" y="122175"/>
                </a:cubicBezTo>
                <a:cubicBezTo>
                  <a:pt x="545915" y="122175"/>
                  <a:pt x="550996" y="119712"/>
                  <a:pt x="558851" y="113024"/>
                </a:cubicBezTo>
                <a:cubicBezTo>
                  <a:pt x="558851" y="113024"/>
                  <a:pt x="561884" y="110121"/>
                  <a:pt x="566420" y="109758"/>
                </a:cubicBezTo>
                <a:cubicBezTo>
                  <a:pt x="566420" y="109758"/>
                  <a:pt x="569635" y="109343"/>
                  <a:pt x="570594" y="111184"/>
                </a:cubicBezTo>
                <a:cubicBezTo>
                  <a:pt x="570594" y="111184"/>
                  <a:pt x="572201" y="111080"/>
                  <a:pt x="576012" y="110536"/>
                </a:cubicBezTo>
                <a:cubicBezTo>
                  <a:pt x="579849" y="109991"/>
                  <a:pt x="581948" y="111573"/>
                  <a:pt x="581948" y="111573"/>
                </a:cubicBezTo>
                <a:lnTo>
                  <a:pt x="581197" y="115617"/>
                </a:lnTo>
                <a:cubicBezTo>
                  <a:pt x="581197" y="115617"/>
                  <a:pt x="580419" y="117794"/>
                  <a:pt x="582700" y="118598"/>
                </a:cubicBezTo>
                <a:lnTo>
                  <a:pt x="583335" y="118997"/>
                </a:lnTo>
                <a:lnTo>
                  <a:pt x="582078" y="122434"/>
                </a:lnTo>
                <a:cubicBezTo>
                  <a:pt x="582000" y="122460"/>
                  <a:pt x="581845" y="122460"/>
                  <a:pt x="581845" y="122460"/>
                </a:cubicBezTo>
                <a:lnTo>
                  <a:pt x="579097" y="122460"/>
                </a:lnTo>
                <a:lnTo>
                  <a:pt x="577412" y="128915"/>
                </a:lnTo>
                <a:cubicBezTo>
                  <a:pt x="577412" y="128915"/>
                  <a:pt x="568183" y="126427"/>
                  <a:pt x="567924" y="131145"/>
                </a:cubicBezTo>
                <a:cubicBezTo>
                  <a:pt x="567639" y="135863"/>
                  <a:pt x="570957" y="167152"/>
                  <a:pt x="565669" y="179854"/>
                </a:cubicBezTo>
                <a:cubicBezTo>
                  <a:pt x="562454" y="187579"/>
                  <a:pt x="556284" y="200204"/>
                  <a:pt x="534016" y="208603"/>
                </a:cubicBezTo>
                <a:cubicBezTo>
                  <a:pt x="537775" y="209744"/>
                  <a:pt x="540886" y="211040"/>
                  <a:pt x="542623" y="212491"/>
                </a:cubicBezTo>
                <a:cubicBezTo>
                  <a:pt x="550141" y="218791"/>
                  <a:pt x="542312" y="225660"/>
                  <a:pt x="542312" y="225660"/>
                </a:cubicBezTo>
                <a:cubicBezTo>
                  <a:pt x="538501" y="229160"/>
                  <a:pt x="530932" y="227164"/>
                  <a:pt x="530932" y="227164"/>
                </a:cubicBezTo>
                <a:lnTo>
                  <a:pt x="512785" y="223483"/>
                </a:lnTo>
                <a:cubicBezTo>
                  <a:pt x="511800" y="225608"/>
                  <a:pt x="510478" y="226905"/>
                  <a:pt x="510478" y="226905"/>
                </a:cubicBezTo>
                <a:cubicBezTo>
                  <a:pt x="506953" y="230067"/>
                  <a:pt x="502727" y="229004"/>
                  <a:pt x="502727" y="229004"/>
                </a:cubicBezTo>
                <a:lnTo>
                  <a:pt x="479033" y="224183"/>
                </a:lnTo>
                <a:cubicBezTo>
                  <a:pt x="478593" y="225194"/>
                  <a:pt x="478230" y="225816"/>
                  <a:pt x="478230" y="225816"/>
                </a:cubicBezTo>
                <a:cubicBezTo>
                  <a:pt x="475560" y="230249"/>
                  <a:pt x="470660" y="228849"/>
                  <a:pt x="470660" y="228849"/>
                </a:cubicBezTo>
                <a:lnTo>
                  <a:pt x="433201" y="220476"/>
                </a:lnTo>
                <a:cubicBezTo>
                  <a:pt x="425891" y="217106"/>
                  <a:pt x="428224" y="210443"/>
                  <a:pt x="428224" y="210443"/>
                </a:cubicBezTo>
                <a:cubicBezTo>
                  <a:pt x="430091" y="205725"/>
                  <a:pt x="432294" y="203937"/>
                  <a:pt x="434083" y="203341"/>
                </a:cubicBezTo>
                <a:cubicBezTo>
                  <a:pt x="433072" y="202667"/>
                  <a:pt x="432139" y="201967"/>
                  <a:pt x="431283" y="201319"/>
                </a:cubicBezTo>
                <a:cubicBezTo>
                  <a:pt x="415211" y="189316"/>
                  <a:pt x="413163" y="176121"/>
                  <a:pt x="410519" y="156160"/>
                </a:cubicBezTo>
                <a:cubicBezTo>
                  <a:pt x="410519" y="156160"/>
                  <a:pt x="409663" y="149343"/>
                  <a:pt x="409689" y="142525"/>
                </a:cubicBezTo>
                <a:cubicBezTo>
                  <a:pt x="409715" y="136018"/>
                  <a:pt x="410700" y="129511"/>
                  <a:pt x="407149" y="129097"/>
                </a:cubicBezTo>
                <a:cubicBezTo>
                  <a:pt x="407149" y="129097"/>
                  <a:pt x="405956" y="128500"/>
                  <a:pt x="399916" y="129978"/>
                </a:cubicBezTo>
                <a:lnTo>
                  <a:pt x="397946" y="123653"/>
                </a:lnTo>
                <a:cubicBezTo>
                  <a:pt x="397946" y="123653"/>
                  <a:pt x="392865" y="124897"/>
                  <a:pt x="392865" y="121942"/>
                </a:cubicBezTo>
                <a:cubicBezTo>
                  <a:pt x="392865" y="121942"/>
                  <a:pt x="393046" y="120231"/>
                  <a:pt x="395561" y="118909"/>
                </a:cubicBezTo>
                <a:cubicBezTo>
                  <a:pt x="395561" y="118909"/>
                  <a:pt x="395846" y="117587"/>
                  <a:pt x="395224" y="116213"/>
                </a:cubicBezTo>
                <a:cubicBezTo>
                  <a:pt x="394628" y="114839"/>
                  <a:pt x="393746" y="111832"/>
                  <a:pt x="397039" y="111650"/>
                </a:cubicBezTo>
                <a:cubicBezTo>
                  <a:pt x="400331" y="111469"/>
                  <a:pt x="400668" y="111417"/>
                  <a:pt x="405852" y="112039"/>
                </a:cubicBezTo>
                <a:cubicBezTo>
                  <a:pt x="405852" y="112039"/>
                  <a:pt x="406812" y="109758"/>
                  <a:pt x="410830" y="110276"/>
                </a:cubicBezTo>
                <a:cubicBezTo>
                  <a:pt x="414848" y="110795"/>
                  <a:pt x="416585" y="112273"/>
                  <a:pt x="418555" y="113672"/>
                </a:cubicBezTo>
                <a:cubicBezTo>
                  <a:pt x="419021" y="114009"/>
                  <a:pt x="429468" y="121475"/>
                  <a:pt x="431179" y="121553"/>
                </a:cubicBezTo>
                <a:cubicBezTo>
                  <a:pt x="431179" y="121553"/>
                  <a:pt x="430842" y="122720"/>
                  <a:pt x="427421" y="123575"/>
                </a:cubicBezTo>
                <a:cubicBezTo>
                  <a:pt x="427421" y="123575"/>
                  <a:pt x="425399" y="124068"/>
                  <a:pt x="423402" y="124068"/>
                </a:cubicBezTo>
                <a:cubicBezTo>
                  <a:pt x="423402" y="124068"/>
                  <a:pt x="420577" y="148746"/>
                  <a:pt x="428224" y="164534"/>
                </a:cubicBezTo>
                <a:lnTo>
                  <a:pt x="468120" y="89331"/>
                </a:lnTo>
                <a:cubicBezTo>
                  <a:pt x="461017" y="96148"/>
                  <a:pt x="452151" y="94697"/>
                  <a:pt x="452151" y="94697"/>
                </a:cubicBezTo>
                <a:cubicBezTo>
                  <a:pt x="436623" y="92804"/>
                  <a:pt x="434601" y="82591"/>
                  <a:pt x="434342" y="79869"/>
                </a:cubicBezTo>
                <a:lnTo>
                  <a:pt x="429261" y="79350"/>
                </a:lnTo>
                <a:lnTo>
                  <a:pt x="429468" y="77224"/>
                </a:lnTo>
                <a:lnTo>
                  <a:pt x="436779" y="77976"/>
                </a:lnTo>
                <a:lnTo>
                  <a:pt x="478048" y="67685"/>
                </a:lnTo>
                <a:lnTo>
                  <a:pt x="478048" y="56253"/>
                </a:lnTo>
                <a:lnTo>
                  <a:pt x="486085" y="56253"/>
                </a:lnTo>
                <a:lnTo>
                  <a:pt x="486085" y="52779"/>
                </a:lnTo>
                <a:cubicBezTo>
                  <a:pt x="485151" y="52338"/>
                  <a:pt x="478463" y="49461"/>
                  <a:pt x="463428" y="48528"/>
                </a:cubicBezTo>
                <a:cubicBezTo>
                  <a:pt x="447174" y="47542"/>
                  <a:pt x="435275" y="47957"/>
                  <a:pt x="435275" y="47957"/>
                </a:cubicBezTo>
                <a:cubicBezTo>
                  <a:pt x="435275" y="47957"/>
                  <a:pt x="436520" y="42954"/>
                  <a:pt x="450674" y="40336"/>
                </a:cubicBezTo>
                <a:cubicBezTo>
                  <a:pt x="464802" y="37718"/>
                  <a:pt x="468872" y="42617"/>
                  <a:pt x="486085" y="37692"/>
                </a:cubicBezTo>
                <a:close/>
                <a:moveTo>
                  <a:pt x="375289" y="16850"/>
                </a:moveTo>
                <a:lnTo>
                  <a:pt x="375289" y="221746"/>
                </a:lnTo>
                <a:lnTo>
                  <a:pt x="703787" y="606964"/>
                </a:lnTo>
                <a:cubicBezTo>
                  <a:pt x="737876" y="599524"/>
                  <a:pt x="787622" y="588896"/>
                  <a:pt x="813416" y="583400"/>
                </a:cubicBezTo>
                <a:lnTo>
                  <a:pt x="821374" y="581689"/>
                </a:lnTo>
                <a:lnTo>
                  <a:pt x="822982" y="581352"/>
                </a:lnTo>
                <a:lnTo>
                  <a:pt x="823163" y="581274"/>
                </a:lnTo>
                <a:lnTo>
                  <a:pt x="823344" y="581274"/>
                </a:lnTo>
                <a:cubicBezTo>
                  <a:pt x="845094" y="577101"/>
                  <a:pt x="858937" y="568572"/>
                  <a:pt x="866869" y="554392"/>
                </a:cubicBezTo>
                <a:cubicBezTo>
                  <a:pt x="874232" y="541249"/>
                  <a:pt x="875009" y="525280"/>
                  <a:pt x="874854" y="512837"/>
                </a:cubicBezTo>
                <a:lnTo>
                  <a:pt x="874854" y="384622"/>
                </a:lnTo>
                <a:lnTo>
                  <a:pt x="560691" y="16850"/>
                </a:lnTo>
                <a:close/>
                <a:moveTo>
                  <a:pt x="358439" y="0"/>
                </a:moveTo>
                <a:lnTo>
                  <a:pt x="891730" y="0"/>
                </a:lnTo>
                <a:lnTo>
                  <a:pt x="891730" y="512630"/>
                </a:lnTo>
                <a:cubicBezTo>
                  <a:pt x="891885" y="526110"/>
                  <a:pt x="891159" y="545552"/>
                  <a:pt x="881594" y="562636"/>
                </a:cubicBezTo>
                <a:cubicBezTo>
                  <a:pt x="871847" y="580030"/>
                  <a:pt x="854686" y="592447"/>
                  <a:pt x="826533" y="597839"/>
                </a:cubicBezTo>
                <a:lnTo>
                  <a:pt x="824926" y="598176"/>
                </a:lnTo>
                <a:cubicBezTo>
                  <a:pt x="793559" y="604864"/>
                  <a:pt x="694169" y="626044"/>
                  <a:pt x="675142" y="630606"/>
                </a:cubicBezTo>
                <a:cubicBezTo>
                  <a:pt x="658370" y="634624"/>
                  <a:pt x="645227" y="640820"/>
                  <a:pt x="633587" y="652485"/>
                </a:cubicBezTo>
                <a:lnTo>
                  <a:pt x="625395" y="661195"/>
                </a:lnTo>
                <a:lnTo>
                  <a:pt x="617800" y="653159"/>
                </a:lnTo>
                <a:cubicBezTo>
                  <a:pt x="605927" y="641235"/>
                  <a:pt x="592525" y="634702"/>
                  <a:pt x="575727" y="630684"/>
                </a:cubicBezTo>
                <a:cubicBezTo>
                  <a:pt x="563439" y="627755"/>
                  <a:pt x="450155" y="603516"/>
                  <a:pt x="424439" y="598099"/>
                </a:cubicBezTo>
                <a:cubicBezTo>
                  <a:pt x="423169" y="597839"/>
                  <a:pt x="421951" y="597502"/>
                  <a:pt x="420706" y="597269"/>
                </a:cubicBezTo>
                <a:cubicBezTo>
                  <a:pt x="399320" y="593406"/>
                  <a:pt x="380137" y="582700"/>
                  <a:pt x="369716" y="565384"/>
                </a:cubicBezTo>
                <a:lnTo>
                  <a:pt x="369741" y="565384"/>
                </a:lnTo>
                <a:cubicBezTo>
                  <a:pt x="369093" y="564321"/>
                  <a:pt x="368497" y="563206"/>
                  <a:pt x="367927" y="562065"/>
                </a:cubicBezTo>
                <a:cubicBezTo>
                  <a:pt x="358957" y="544619"/>
                  <a:pt x="358439" y="524892"/>
                  <a:pt x="358439" y="513071"/>
                </a:cubicBezTo>
                <a:close/>
              </a:path>
            </a:pathLst>
          </a:custGeom>
          <a:solidFill>
            <a:schemeClr val="tx1"/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25696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 - Bild">
    <p:bg>
      <p:bgPr>
        <a:solidFill>
          <a:srgbClr val="F8A4B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ruta 13">
            <a:extLst>
              <a:ext uri="{FF2B5EF4-FFF2-40B4-BE49-F238E27FC236}">
                <a16:creationId xmlns:a16="http://schemas.microsoft.com/office/drawing/2014/main" id="{49168BB7-17A0-C50C-A0C2-60E8D55DAFCE}"/>
              </a:ext>
            </a:extLst>
          </p:cNvPr>
          <p:cNvSpPr txBox="1"/>
          <p:nvPr userDrawn="1"/>
        </p:nvSpPr>
        <p:spPr>
          <a:xfrm>
            <a:off x="623888" y="6238217"/>
            <a:ext cx="6097348" cy="276999"/>
          </a:xfrm>
          <a:prstGeom prst="rect">
            <a:avLst/>
          </a:prstGeom>
          <a:noFill/>
        </p:spPr>
        <p:txBody>
          <a:bodyPr wrap="square" lIns="0" tIns="0" bIns="0">
            <a:spAutoFit/>
          </a:bodyPr>
          <a:lstStyle/>
          <a:p>
            <a:r>
              <a:rPr lang="sv-SE" sz="1800" b="0" i="0" u="none" strike="noStrike" baseline="0" dirty="0">
                <a:solidFill>
                  <a:srgbClr val="43000C"/>
                </a:solidFill>
                <a:latin typeface="Calibri-Light"/>
              </a:rPr>
              <a:t>Mitt i möjligheterna | sollentuna.se </a:t>
            </a:r>
            <a:endParaRPr lang="sv-SE" dirty="0">
              <a:solidFill>
                <a:srgbClr val="43000C"/>
              </a:solidFill>
            </a:endParaRPr>
          </a:p>
        </p:txBody>
      </p:sp>
      <p:sp>
        <p:nvSpPr>
          <p:cNvPr id="84" name="Platshållare för bild 83">
            <a:extLst>
              <a:ext uri="{FF2B5EF4-FFF2-40B4-BE49-F238E27FC236}">
                <a16:creationId xmlns:a16="http://schemas.microsoft.com/office/drawing/2014/main" id="{D66DC651-CC32-ED33-64AE-A856FC330B7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72000" y="0"/>
            <a:ext cx="6120000" cy="6858000"/>
          </a:xfrm>
          <a:custGeom>
            <a:avLst/>
            <a:gdLst>
              <a:gd name="connsiteX0" fmla="*/ 0 w 6120000"/>
              <a:gd name="connsiteY0" fmla="*/ 0 h 6858000"/>
              <a:gd name="connsiteX1" fmla="*/ 24000 w 6120000"/>
              <a:gd name="connsiteY1" fmla="*/ 0 h 6858000"/>
              <a:gd name="connsiteX2" fmla="*/ 6120000 w 6120000"/>
              <a:gd name="connsiteY2" fmla="*/ 0 h 6858000"/>
              <a:gd name="connsiteX3" fmla="*/ 6120000 w 6120000"/>
              <a:gd name="connsiteY3" fmla="*/ 6858000 h 6858000"/>
              <a:gd name="connsiteX4" fmla="*/ 24000 w 6120000"/>
              <a:gd name="connsiteY4" fmla="*/ 6858000 h 6858000"/>
              <a:gd name="connsiteX5" fmla="*/ 0 w 612000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20000" h="6858000">
                <a:moveTo>
                  <a:pt x="0" y="0"/>
                </a:moveTo>
                <a:lnTo>
                  <a:pt x="24000" y="0"/>
                </a:lnTo>
                <a:lnTo>
                  <a:pt x="6120000" y="0"/>
                </a:lnTo>
                <a:lnTo>
                  <a:pt x="6120000" y="6858000"/>
                </a:lnTo>
                <a:lnTo>
                  <a:pt x="24000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 bIns="1368000" anchor="ctr">
            <a:noAutofit/>
          </a:bodyPr>
          <a:lstStyle>
            <a:lvl1pPr marL="0" indent="0" algn="ctr">
              <a:buNone/>
              <a:defRPr>
                <a:solidFill>
                  <a:srgbClr val="43000C"/>
                </a:solidFill>
              </a:defRPr>
            </a:lvl1pPr>
          </a:lstStyle>
          <a:p>
            <a:r>
              <a:rPr lang="sv-SE" dirty="0"/>
              <a:t>Använd bildbanken i menyfliksområdet för att </a:t>
            </a:r>
            <a:br>
              <a:rPr lang="sv-SE" dirty="0"/>
            </a:br>
            <a:r>
              <a:rPr lang="sv-SE" dirty="0"/>
              <a:t>lägga till bild eller illustration</a:t>
            </a:r>
          </a:p>
        </p:txBody>
      </p:sp>
      <p:sp>
        <p:nvSpPr>
          <p:cNvPr id="13" name="Logo">
            <a:extLst>
              <a:ext uri="{FF2B5EF4-FFF2-40B4-BE49-F238E27FC236}">
                <a16:creationId xmlns:a16="http://schemas.microsoft.com/office/drawing/2014/main" id="{21466A05-C8BB-A2CA-85AE-E549538B50F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0314692" y="5538033"/>
            <a:ext cx="1250246" cy="943990"/>
          </a:xfrm>
          <a:custGeom>
            <a:avLst/>
            <a:gdLst>
              <a:gd name="connsiteX0" fmla="*/ 1183131 w 1250246"/>
              <a:gd name="connsiteY0" fmla="*/ 814997 h 943990"/>
              <a:gd name="connsiteX1" fmla="*/ 1143936 w 1250246"/>
              <a:gd name="connsiteY1" fmla="*/ 866558 h 943990"/>
              <a:gd name="connsiteX2" fmla="*/ 1183131 w 1250246"/>
              <a:gd name="connsiteY2" fmla="*/ 918975 h 943990"/>
              <a:gd name="connsiteX3" fmla="*/ 1221860 w 1250246"/>
              <a:gd name="connsiteY3" fmla="*/ 866558 h 943990"/>
              <a:gd name="connsiteX4" fmla="*/ 1183131 w 1250246"/>
              <a:gd name="connsiteY4" fmla="*/ 814997 h 943990"/>
              <a:gd name="connsiteX5" fmla="*/ 230768 w 1250246"/>
              <a:gd name="connsiteY5" fmla="*/ 814608 h 943990"/>
              <a:gd name="connsiteX6" fmla="*/ 190691 w 1250246"/>
              <a:gd name="connsiteY6" fmla="*/ 867129 h 943990"/>
              <a:gd name="connsiteX7" fmla="*/ 230768 w 1250246"/>
              <a:gd name="connsiteY7" fmla="*/ 919468 h 943990"/>
              <a:gd name="connsiteX8" fmla="*/ 270637 w 1250246"/>
              <a:gd name="connsiteY8" fmla="*/ 867129 h 943990"/>
              <a:gd name="connsiteX9" fmla="*/ 230768 w 1250246"/>
              <a:gd name="connsiteY9" fmla="*/ 814608 h 943990"/>
              <a:gd name="connsiteX10" fmla="*/ 505915 w 1250246"/>
              <a:gd name="connsiteY10" fmla="*/ 814297 h 943990"/>
              <a:gd name="connsiteX11" fmla="*/ 466045 w 1250246"/>
              <a:gd name="connsiteY11" fmla="*/ 853597 h 943990"/>
              <a:gd name="connsiteX12" fmla="*/ 543089 w 1250246"/>
              <a:gd name="connsiteY12" fmla="*/ 853597 h 943990"/>
              <a:gd name="connsiteX13" fmla="*/ 505915 w 1250246"/>
              <a:gd name="connsiteY13" fmla="*/ 814297 h 943990"/>
              <a:gd name="connsiteX14" fmla="*/ 822463 w 1250246"/>
              <a:gd name="connsiteY14" fmla="*/ 792366 h 943990"/>
              <a:gd name="connsiteX15" fmla="*/ 851341 w 1250246"/>
              <a:gd name="connsiteY15" fmla="*/ 792366 h 943990"/>
              <a:gd name="connsiteX16" fmla="*/ 851341 w 1250246"/>
              <a:gd name="connsiteY16" fmla="*/ 883227 h 943990"/>
              <a:gd name="connsiteX17" fmla="*/ 881568 w 1250246"/>
              <a:gd name="connsiteY17" fmla="*/ 916356 h 943990"/>
              <a:gd name="connsiteX18" fmla="*/ 916434 w 1250246"/>
              <a:gd name="connsiteY18" fmla="*/ 879183 h 943990"/>
              <a:gd name="connsiteX19" fmla="*/ 916434 w 1250246"/>
              <a:gd name="connsiteY19" fmla="*/ 792392 h 943990"/>
              <a:gd name="connsiteX20" fmla="*/ 945391 w 1250246"/>
              <a:gd name="connsiteY20" fmla="*/ 792392 h 943990"/>
              <a:gd name="connsiteX21" fmla="*/ 945391 w 1250246"/>
              <a:gd name="connsiteY21" fmla="*/ 940698 h 943990"/>
              <a:gd name="connsiteX22" fmla="*/ 917005 w 1250246"/>
              <a:gd name="connsiteY22" fmla="*/ 940698 h 943990"/>
              <a:gd name="connsiteX23" fmla="*/ 917005 w 1250246"/>
              <a:gd name="connsiteY23" fmla="*/ 915008 h 943990"/>
              <a:gd name="connsiteX24" fmla="*/ 915449 w 1250246"/>
              <a:gd name="connsiteY24" fmla="*/ 915008 h 943990"/>
              <a:gd name="connsiteX25" fmla="*/ 871121 w 1250246"/>
              <a:gd name="connsiteY25" fmla="*/ 942616 h 943990"/>
              <a:gd name="connsiteX26" fmla="*/ 822463 w 1250246"/>
              <a:gd name="connsiteY26" fmla="*/ 886700 h 943990"/>
              <a:gd name="connsiteX27" fmla="*/ 505734 w 1250246"/>
              <a:gd name="connsiteY27" fmla="*/ 790474 h 943990"/>
              <a:gd name="connsiteX28" fmla="*/ 571397 w 1250246"/>
              <a:gd name="connsiteY28" fmla="*/ 865003 h 943990"/>
              <a:gd name="connsiteX29" fmla="*/ 571397 w 1250246"/>
              <a:gd name="connsiteY29" fmla="*/ 875243 h 943990"/>
              <a:gd name="connsiteX30" fmla="*/ 465968 w 1250246"/>
              <a:gd name="connsiteY30" fmla="*/ 875243 h 943990"/>
              <a:gd name="connsiteX31" fmla="*/ 508067 w 1250246"/>
              <a:gd name="connsiteY31" fmla="*/ 919856 h 943990"/>
              <a:gd name="connsiteX32" fmla="*/ 542233 w 1250246"/>
              <a:gd name="connsiteY32" fmla="*/ 898703 h 943990"/>
              <a:gd name="connsiteX33" fmla="*/ 569556 w 1250246"/>
              <a:gd name="connsiteY33" fmla="*/ 903628 h 943990"/>
              <a:gd name="connsiteX34" fmla="*/ 507756 w 1250246"/>
              <a:gd name="connsiteY34" fmla="*/ 943706 h 943990"/>
              <a:gd name="connsiteX35" fmla="*/ 437167 w 1250246"/>
              <a:gd name="connsiteY35" fmla="*/ 867518 h 943990"/>
              <a:gd name="connsiteX36" fmla="*/ 505734 w 1250246"/>
              <a:gd name="connsiteY36" fmla="*/ 790474 h 943990"/>
              <a:gd name="connsiteX37" fmla="*/ 230664 w 1250246"/>
              <a:gd name="connsiteY37" fmla="*/ 790474 h 943990"/>
              <a:gd name="connsiteX38" fmla="*/ 299801 w 1250246"/>
              <a:gd name="connsiteY38" fmla="*/ 867232 h 943990"/>
              <a:gd name="connsiteX39" fmla="*/ 230664 w 1250246"/>
              <a:gd name="connsiteY39" fmla="*/ 943706 h 943990"/>
              <a:gd name="connsiteX40" fmla="*/ 161527 w 1250246"/>
              <a:gd name="connsiteY40" fmla="*/ 867232 h 943990"/>
              <a:gd name="connsiteX41" fmla="*/ 230664 w 1250246"/>
              <a:gd name="connsiteY41" fmla="*/ 790474 h 943990"/>
              <a:gd name="connsiteX42" fmla="*/ 1176962 w 1250246"/>
              <a:gd name="connsiteY42" fmla="*/ 790448 h 943990"/>
              <a:gd name="connsiteX43" fmla="*/ 1219631 w 1250246"/>
              <a:gd name="connsiteY43" fmla="*/ 816423 h 943990"/>
              <a:gd name="connsiteX44" fmla="*/ 1221368 w 1250246"/>
              <a:gd name="connsiteY44" fmla="*/ 816423 h 943990"/>
              <a:gd name="connsiteX45" fmla="*/ 1221368 w 1250246"/>
              <a:gd name="connsiteY45" fmla="*/ 792392 h 943990"/>
              <a:gd name="connsiteX46" fmla="*/ 1250246 w 1250246"/>
              <a:gd name="connsiteY46" fmla="*/ 792392 h 943990"/>
              <a:gd name="connsiteX47" fmla="*/ 1250246 w 1250246"/>
              <a:gd name="connsiteY47" fmla="*/ 940673 h 943990"/>
              <a:gd name="connsiteX48" fmla="*/ 1222042 w 1250246"/>
              <a:gd name="connsiteY48" fmla="*/ 940673 h 943990"/>
              <a:gd name="connsiteX49" fmla="*/ 1222042 w 1250246"/>
              <a:gd name="connsiteY49" fmla="*/ 917601 h 943990"/>
              <a:gd name="connsiteX50" fmla="*/ 1219631 w 1250246"/>
              <a:gd name="connsiteY50" fmla="*/ 917601 h 943990"/>
              <a:gd name="connsiteX51" fmla="*/ 1176754 w 1250246"/>
              <a:gd name="connsiteY51" fmla="*/ 943576 h 943990"/>
              <a:gd name="connsiteX52" fmla="*/ 1114772 w 1250246"/>
              <a:gd name="connsiteY52" fmla="*/ 866818 h 943990"/>
              <a:gd name="connsiteX53" fmla="*/ 1176962 w 1250246"/>
              <a:gd name="connsiteY53" fmla="*/ 790448 h 943990"/>
              <a:gd name="connsiteX54" fmla="*/ 1044598 w 1250246"/>
              <a:gd name="connsiteY54" fmla="*/ 790448 h 943990"/>
              <a:gd name="connsiteX55" fmla="*/ 1095096 w 1250246"/>
              <a:gd name="connsiteY55" fmla="*/ 846364 h 943990"/>
              <a:gd name="connsiteX56" fmla="*/ 1095096 w 1250246"/>
              <a:gd name="connsiteY56" fmla="*/ 940698 h 943990"/>
              <a:gd name="connsiteX57" fmla="*/ 1066218 w 1250246"/>
              <a:gd name="connsiteY57" fmla="*/ 940698 h 943990"/>
              <a:gd name="connsiteX58" fmla="*/ 1066218 w 1250246"/>
              <a:gd name="connsiteY58" fmla="*/ 849838 h 943990"/>
              <a:gd name="connsiteX59" fmla="*/ 1034747 w 1250246"/>
              <a:gd name="connsiteY59" fmla="*/ 815464 h 943990"/>
              <a:gd name="connsiteX60" fmla="*/ 1000191 w 1250246"/>
              <a:gd name="connsiteY60" fmla="*/ 852638 h 943990"/>
              <a:gd name="connsiteX61" fmla="*/ 1000191 w 1250246"/>
              <a:gd name="connsiteY61" fmla="*/ 940698 h 943990"/>
              <a:gd name="connsiteX62" fmla="*/ 971313 w 1250246"/>
              <a:gd name="connsiteY62" fmla="*/ 940698 h 943990"/>
              <a:gd name="connsiteX63" fmla="*/ 971313 w 1250246"/>
              <a:gd name="connsiteY63" fmla="*/ 792392 h 943990"/>
              <a:gd name="connsiteX64" fmla="*/ 999025 w 1250246"/>
              <a:gd name="connsiteY64" fmla="*/ 792392 h 943990"/>
              <a:gd name="connsiteX65" fmla="*/ 999025 w 1250246"/>
              <a:gd name="connsiteY65" fmla="*/ 816527 h 943990"/>
              <a:gd name="connsiteX66" fmla="*/ 1000865 w 1250246"/>
              <a:gd name="connsiteY66" fmla="*/ 816527 h 943990"/>
              <a:gd name="connsiteX67" fmla="*/ 1044598 w 1250246"/>
              <a:gd name="connsiteY67" fmla="*/ 790448 h 943990"/>
              <a:gd name="connsiteX68" fmla="*/ 664280 w 1250246"/>
              <a:gd name="connsiteY68" fmla="*/ 790448 h 943990"/>
              <a:gd name="connsiteX69" fmla="*/ 714778 w 1250246"/>
              <a:gd name="connsiteY69" fmla="*/ 846364 h 943990"/>
              <a:gd name="connsiteX70" fmla="*/ 714778 w 1250246"/>
              <a:gd name="connsiteY70" fmla="*/ 940698 h 943990"/>
              <a:gd name="connsiteX71" fmla="*/ 685900 w 1250246"/>
              <a:gd name="connsiteY71" fmla="*/ 940698 h 943990"/>
              <a:gd name="connsiteX72" fmla="*/ 685900 w 1250246"/>
              <a:gd name="connsiteY72" fmla="*/ 849838 h 943990"/>
              <a:gd name="connsiteX73" fmla="*/ 654429 w 1250246"/>
              <a:gd name="connsiteY73" fmla="*/ 815464 h 943990"/>
              <a:gd name="connsiteX74" fmla="*/ 619873 w 1250246"/>
              <a:gd name="connsiteY74" fmla="*/ 852638 h 943990"/>
              <a:gd name="connsiteX75" fmla="*/ 619873 w 1250246"/>
              <a:gd name="connsiteY75" fmla="*/ 940698 h 943990"/>
              <a:gd name="connsiteX76" fmla="*/ 590995 w 1250246"/>
              <a:gd name="connsiteY76" fmla="*/ 940698 h 943990"/>
              <a:gd name="connsiteX77" fmla="*/ 590995 w 1250246"/>
              <a:gd name="connsiteY77" fmla="*/ 792392 h 943990"/>
              <a:gd name="connsiteX78" fmla="*/ 618707 w 1250246"/>
              <a:gd name="connsiteY78" fmla="*/ 792392 h 943990"/>
              <a:gd name="connsiteX79" fmla="*/ 618707 w 1250246"/>
              <a:gd name="connsiteY79" fmla="*/ 816527 h 943990"/>
              <a:gd name="connsiteX80" fmla="*/ 620547 w 1250246"/>
              <a:gd name="connsiteY80" fmla="*/ 816527 h 943990"/>
              <a:gd name="connsiteX81" fmla="*/ 664280 w 1250246"/>
              <a:gd name="connsiteY81" fmla="*/ 790448 h 943990"/>
              <a:gd name="connsiteX82" fmla="*/ 745471 w 1250246"/>
              <a:gd name="connsiteY82" fmla="*/ 756851 h 943990"/>
              <a:gd name="connsiteX83" fmla="*/ 774349 w 1250246"/>
              <a:gd name="connsiteY83" fmla="*/ 756851 h 943990"/>
              <a:gd name="connsiteX84" fmla="*/ 774349 w 1250246"/>
              <a:gd name="connsiteY84" fmla="*/ 792392 h 943990"/>
              <a:gd name="connsiteX85" fmla="*/ 804757 w 1250246"/>
              <a:gd name="connsiteY85" fmla="*/ 792392 h 943990"/>
              <a:gd name="connsiteX86" fmla="*/ 804757 w 1250246"/>
              <a:gd name="connsiteY86" fmla="*/ 815567 h 943990"/>
              <a:gd name="connsiteX87" fmla="*/ 774349 w 1250246"/>
              <a:gd name="connsiteY87" fmla="*/ 815567 h 943990"/>
              <a:gd name="connsiteX88" fmla="*/ 774349 w 1250246"/>
              <a:gd name="connsiteY88" fmla="*/ 897147 h 943990"/>
              <a:gd name="connsiteX89" fmla="*/ 792106 w 1250246"/>
              <a:gd name="connsiteY89" fmla="*/ 916952 h 943990"/>
              <a:gd name="connsiteX90" fmla="*/ 802242 w 1250246"/>
              <a:gd name="connsiteY90" fmla="*/ 915708 h 943990"/>
              <a:gd name="connsiteX91" fmla="*/ 807453 w 1250246"/>
              <a:gd name="connsiteY91" fmla="*/ 939557 h 943990"/>
              <a:gd name="connsiteX92" fmla="*/ 788710 w 1250246"/>
              <a:gd name="connsiteY92" fmla="*/ 942642 h 943990"/>
              <a:gd name="connsiteX93" fmla="*/ 788736 w 1250246"/>
              <a:gd name="connsiteY93" fmla="*/ 942616 h 943990"/>
              <a:gd name="connsiteX94" fmla="*/ 745471 w 1250246"/>
              <a:gd name="connsiteY94" fmla="*/ 903135 h 943990"/>
              <a:gd name="connsiteX95" fmla="*/ 745471 w 1250246"/>
              <a:gd name="connsiteY95" fmla="*/ 815567 h 943990"/>
              <a:gd name="connsiteX96" fmla="*/ 723747 w 1250246"/>
              <a:gd name="connsiteY96" fmla="*/ 815567 h 943990"/>
              <a:gd name="connsiteX97" fmla="*/ 723747 w 1250246"/>
              <a:gd name="connsiteY97" fmla="*/ 792392 h 943990"/>
              <a:gd name="connsiteX98" fmla="*/ 745471 w 1250246"/>
              <a:gd name="connsiteY98" fmla="*/ 792392 h 943990"/>
              <a:gd name="connsiteX99" fmla="*/ 383247 w 1250246"/>
              <a:gd name="connsiteY99" fmla="*/ 742931 h 943990"/>
              <a:gd name="connsiteX100" fmla="*/ 412125 w 1250246"/>
              <a:gd name="connsiteY100" fmla="*/ 742931 h 943990"/>
              <a:gd name="connsiteX101" fmla="*/ 412125 w 1250246"/>
              <a:gd name="connsiteY101" fmla="*/ 900129 h 943990"/>
              <a:gd name="connsiteX102" fmla="*/ 423998 w 1250246"/>
              <a:gd name="connsiteY102" fmla="*/ 917420 h 943990"/>
              <a:gd name="connsiteX103" fmla="*/ 433071 w 1250246"/>
              <a:gd name="connsiteY103" fmla="*/ 916072 h 943990"/>
              <a:gd name="connsiteX104" fmla="*/ 438282 w 1250246"/>
              <a:gd name="connsiteY104" fmla="*/ 939143 h 943990"/>
              <a:gd name="connsiteX105" fmla="*/ 420317 w 1250246"/>
              <a:gd name="connsiteY105" fmla="*/ 941761 h 943990"/>
              <a:gd name="connsiteX106" fmla="*/ 383247 w 1250246"/>
              <a:gd name="connsiteY106" fmla="*/ 906143 h 943990"/>
              <a:gd name="connsiteX107" fmla="*/ 383247 w 1250246"/>
              <a:gd name="connsiteY107" fmla="*/ 742957 h 943990"/>
              <a:gd name="connsiteX108" fmla="*/ 317895 w 1250246"/>
              <a:gd name="connsiteY108" fmla="*/ 742931 h 943990"/>
              <a:gd name="connsiteX109" fmla="*/ 346773 w 1250246"/>
              <a:gd name="connsiteY109" fmla="*/ 742931 h 943990"/>
              <a:gd name="connsiteX110" fmla="*/ 346773 w 1250246"/>
              <a:gd name="connsiteY110" fmla="*/ 900129 h 943990"/>
              <a:gd name="connsiteX111" fmla="*/ 358646 w 1250246"/>
              <a:gd name="connsiteY111" fmla="*/ 917420 h 943990"/>
              <a:gd name="connsiteX112" fmla="*/ 367719 w 1250246"/>
              <a:gd name="connsiteY112" fmla="*/ 916072 h 943990"/>
              <a:gd name="connsiteX113" fmla="*/ 372930 w 1250246"/>
              <a:gd name="connsiteY113" fmla="*/ 939143 h 943990"/>
              <a:gd name="connsiteX114" fmla="*/ 354965 w 1250246"/>
              <a:gd name="connsiteY114" fmla="*/ 941761 h 943990"/>
              <a:gd name="connsiteX115" fmla="*/ 317895 w 1250246"/>
              <a:gd name="connsiteY115" fmla="*/ 906143 h 943990"/>
              <a:gd name="connsiteX116" fmla="*/ 317895 w 1250246"/>
              <a:gd name="connsiteY116" fmla="*/ 742957 h 943990"/>
              <a:gd name="connsiteX117" fmla="*/ 75384 w 1250246"/>
              <a:gd name="connsiteY117" fmla="*/ 740260 h 943990"/>
              <a:gd name="connsiteX118" fmla="*/ 144418 w 1250246"/>
              <a:gd name="connsiteY118" fmla="*/ 794906 h 943990"/>
              <a:gd name="connsiteX119" fmla="*/ 115643 w 1250246"/>
              <a:gd name="connsiteY119" fmla="*/ 794906 h 943990"/>
              <a:gd name="connsiteX120" fmla="*/ 74710 w 1250246"/>
              <a:gd name="connsiteY120" fmla="*/ 766028 h 943990"/>
              <a:gd name="connsiteX121" fmla="*/ 35022 w 1250246"/>
              <a:gd name="connsiteY121" fmla="*/ 795295 h 943990"/>
              <a:gd name="connsiteX122" fmla="*/ 70952 w 1250246"/>
              <a:gd name="connsiteY122" fmla="*/ 825418 h 943990"/>
              <a:gd name="connsiteX123" fmla="*/ 90264 w 1250246"/>
              <a:gd name="connsiteY123" fmla="*/ 830447 h 943990"/>
              <a:gd name="connsiteX124" fmla="*/ 147140 w 1250246"/>
              <a:gd name="connsiteY124" fmla="*/ 886052 h 943990"/>
              <a:gd name="connsiteX125" fmla="*/ 73959 w 1250246"/>
              <a:gd name="connsiteY125" fmla="*/ 943990 h 943990"/>
              <a:gd name="connsiteX126" fmla="*/ 0 w 1250246"/>
              <a:gd name="connsiteY126" fmla="*/ 886052 h 943990"/>
              <a:gd name="connsiteX127" fmla="*/ 29941 w 1250246"/>
              <a:gd name="connsiteY127" fmla="*/ 886052 h 943990"/>
              <a:gd name="connsiteX128" fmla="*/ 73777 w 1250246"/>
              <a:gd name="connsiteY128" fmla="*/ 917808 h 943990"/>
              <a:gd name="connsiteX129" fmla="*/ 73725 w 1250246"/>
              <a:gd name="connsiteY129" fmla="*/ 917833 h 943990"/>
              <a:gd name="connsiteX130" fmla="*/ 117561 w 1250246"/>
              <a:gd name="connsiteY130" fmla="*/ 885767 h 943990"/>
              <a:gd name="connsiteX131" fmla="*/ 80102 w 1250246"/>
              <a:gd name="connsiteY131" fmla="*/ 855644 h 943990"/>
              <a:gd name="connsiteX132" fmla="*/ 56746 w 1250246"/>
              <a:gd name="connsiteY132" fmla="*/ 849267 h 943990"/>
              <a:gd name="connsiteX133" fmla="*/ 5288 w 1250246"/>
              <a:gd name="connsiteY133" fmla="*/ 797032 h 943990"/>
              <a:gd name="connsiteX134" fmla="*/ 75384 w 1250246"/>
              <a:gd name="connsiteY134" fmla="*/ 740260 h 943990"/>
              <a:gd name="connsiteX135" fmla="*/ 775672 w 1250246"/>
              <a:gd name="connsiteY135" fmla="*/ 423713 h 943990"/>
              <a:gd name="connsiteX136" fmla="*/ 770539 w 1250246"/>
              <a:gd name="connsiteY136" fmla="*/ 424957 h 943990"/>
              <a:gd name="connsiteX137" fmla="*/ 771187 w 1250246"/>
              <a:gd name="connsiteY137" fmla="*/ 500756 h 943990"/>
              <a:gd name="connsiteX138" fmla="*/ 774920 w 1250246"/>
              <a:gd name="connsiteY138" fmla="*/ 502934 h 943990"/>
              <a:gd name="connsiteX139" fmla="*/ 781790 w 1250246"/>
              <a:gd name="connsiteY139" fmla="*/ 500212 h 943990"/>
              <a:gd name="connsiteX140" fmla="*/ 787363 w 1250246"/>
              <a:gd name="connsiteY140" fmla="*/ 501897 h 943990"/>
              <a:gd name="connsiteX141" fmla="*/ 787337 w 1250246"/>
              <a:gd name="connsiteY141" fmla="*/ 501923 h 943990"/>
              <a:gd name="connsiteX142" fmla="*/ 791226 w 1250246"/>
              <a:gd name="connsiteY142" fmla="*/ 498994 h 943990"/>
              <a:gd name="connsiteX143" fmla="*/ 759263 w 1250246"/>
              <a:gd name="connsiteY143" fmla="*/ 423117 h 943990"/>
              <a:gd name="connsiteX144" fmla="*/ 743968 w 1250246"/>
              <a:gd name="connsiteY144" fmla="*/ 497905 h 943990"/>
              <a:gd name="connsiteX145" fmla="*/ 748453 w 1250246"/>
              <a:gd name="connsiteY145" fmla="*/ 500938 h 943990"/>
              <a:gd name="connsiteX146" fmla="*/ 754052 w 1250246"/>
              <a:gd name="connsiteY146" fmla="*/ 499227 h 943990"/>
              <a:gd name="connsiteX147" fmla="*/ 761544 w 1250246"/>
              <a:gd name="connsiteY147" fmla="*/ 502623 h 943990"/>
              <a:gd name="connsiteX148" fmla="*/ 764914 w 1250246"/>
              <a:gd name="connsiteY148" fmla="*/ 500756 h 943990"/>
              <a:gd name="connsiteX149" fmla="*/ 764914 w 1250246"/>
              <a:gd name="connsiteY149" fmla="*/ 424983 h 943990"/>
              <a:gd name="connsiteX150" fmla="*/ 759263 w 1250246"/>
              <a:gd name="connsiteY150" fmla="*/ 423117 h 943990"/>
              <a:gd name="connsiteX151" fmla="*/ 781038 w 1250246"/>
              <a:gd name="connsiteY151" fmla="*/ 420472 h 943990"/>
              <a:gd name="connsiteX152" fmla="*/ 777124 w 1250246"/>
              <a:gd name="connsiteY152" fmla="*/ 423065 h 943990"/>
              <a:gd name="connsiteX153" fmla="*/ 792729 w 1250246"/>
              <a:gd name="connsiteY153" fmla="*/ 498501 h 943990"/>
              <a:gd name="connsiteX154" fmla="*/ 795114 w 1250246"/>
              <a:gd name="connsiteY154" fmla="*/ 498190 h 943990"/>
              <a:gd name="connsiteX155" fmla="*/ 799918 w 1250246"/>
              <a:gd name="connsiteY155" fmla="*/ 499429 h 943990"/>
              <a:gd name="connsiteX156" fmla="*/ 799910 w 1250246"/>
              <a:gd name="connsiteY156" fmla="*/ 499434 h 943990"/>
              <a:gd name="connsiteX157" fmla="*/ 799936 w 1250246"/>
              <a:gd name="connsiteY157" fmla="*/ 499434 h 943990"/>
              <a:gd name="connsiteX158" fmla="*/ 799918 w 1250246"/>
              <a:gd name="connsiteY158" fmla="*/ 499429 h 943990"/>
              <a:gd name="connsiteX159" fmla="*/ 806909 w 1250246"/>
              <a:gd name="connsiteY159" fmla="*/ 495494 h 943990"/>
              <a:gd name="connsiteX160" fmla="*/ 753974 w 1250246"/>
              <a:gd name="connsiteY160" fmla="*/ 419436 h 943990"/>
              <a:gd name="connsiteX161" fmla="*/ 727973 w 1250246"/>
              <a:gd name="connsiteY161" fmla="*/ 494846 h 943990"/>
              <a:gd name="connsiteX162" fmla="*/ 735543 w 1250246"/>
              <a:gd name="connsiteY162" fmla="*/ 498812 h 943990"/>
              <a:gd name="connsiteX163" fmla="*/ 740805 w 1250246"/>
              <a:gd name="connsiteY163" fmla="*/ 497360 h 943990"/>
              <a:gd name="connsiteX164" fmla="*/ 740805 w 1250246"/>
              <a:gd name="connsiteY164" fmla="*/ 497335 h 943990"/>
              <a:gd name="connsiteX165" fmla="*/ 742464 w 1250246"/>
              <a:gd name="connsiteY165" fmla="*/ 497490 h 943990"/>
              <a:gd name="connsiteX166" fmla="*/ 757837 w 1250246"/>
              <a:gd name="connsiteY166" fmla="*/ 422339 h 943990"/>
              <a:gd name="connsiteX167" fmla="*/ 753974 w 1250246"/>
              <a:gd name="connsiteY167" fmla="*/ 419436 h 943990"/>
              <a:gd name="connsiteX168" fmla="*/ 784382 w 1250246"/>
              <a:gd name="connsiteY168" fmla="*/ 416480 h 943990"/>
              <a:gd name="connsiteX169" fmla="*/ 782308 w 1250246"/>
              <a:gd name="connsiteY169" fmla="*/ 419254 h 943990"/>
              <a:gd name="connsiteX170" fmla="*/ 808568 w 1250246"/>
              <a:gd name="connsiteY170" fmla="*/ 495468 h 943990"/>
              <a:gd name="connsiteX171" fmla="*/ 816371 w 1250246"/>
              <a:gd name="connsiteY171" fmla="*/ 500160 h 943990"/>
              <a:gd name="connsiteX172" fmla="*/ 816371 w 1250246"/>
              <a:gd name="connsiteY172" fmla="*/ 500134 h 943990"/>
              <a:gd name="connsiteX173" fmla="*/ 824641 w 1250246"/>
              <a:gd name="connsiteY173" fmla="*/ 494405 h 943990"/>
              <a:gd name="connsiteX174" fmla="*/ 789981 w 1250246"/>
              <a:gd name="connsiteY174" fmla="*/ 424853 h 943990"/>
              <a:gd name="connsiteX175" fmla="*/ 784382 w 1250246"/>
              <a:gd name="connsiteY175" fmla="*/ 416480 h 943990"/>
              <a:gd name="connsiteX176" fmla="*/ 750656 w 1250246"/>
              <a:gd name="connsiteY176" fmla="*/ 413629 h 943990"/>
              <a:gd name="connsiteX177" fmla="*/ 708401 w 1250246"/>
              <a:gd name="connsiteY177" fmla="*/ 493265 h 943990"/>
              <a:gd name="connsiteX178" fmla="*/ 718123 w 1250246"/>
              <a:gd name="connsiteY178" fmla="*/ 502727 h 943990"/>
              <a:gd name="connsiteX179" fmla="*/ 726314 w 1250246"/>
              <a:gd name="connsiteY179" fmla="*/ 494950 h 943990"/>
              <a:gd name="connsiteX180" fmla="*/ 752808 w 1250246"/>
              <a:gd name="connsiteY180" fmla="*/ 418113 h 943990"/>
              <a:gd name="connsiteX181" fmla="*/ 750656 w 1250246"/>
              <a:gd name="connsiteY181" fmla="*/ 413629 h 943990"/>
              <a:gd name="connsiteX182" fmla="*/ 765329 w 1250246"/>
              <a:gd name="connsiteY182" fmla="*/ 358905 h 943990"/>
              <a:gd name="connsiteX183" fmla="*/ 769684 w 1250246"/>
              <a:gd name="connsiteY183" fmla="*/ 358905 h 943990"/>
              <a:gd name="connsiteX184" fmla="*/ 769684 w 1250246"/>
              <a:gd name="connsiteY184" fmla="*/ 383325 h 943990"/>
              <a:gd name="connsiteX185" fmla="*/ 778653 w 1250246"/>
              <a:gd name="connsiteY185" fmla="*/ 383325 h 943990"/>
              <a:gd name="connsiteX186" fmla="*/ 778653 w 1250246"/>
              <a:gd name="connsiteY186" fmla="*/ 394731 h 943990"/>
              <a:gd name="connsiteX187" fmla="*/ 817253 w 1250246"/>
              <a:gd name="connsiteY187" fmla="*/ 415392 h 943990"/>
              <a:gd name="connsiteX188" fmla="*/ 817253 w 1250246"/>
              <a:gd name="connsiteY188" fmla="*/ 415443 h 943990"/>
              <a:gd name="connsiteX189" fmla="*/ 824563 w 1250246"/>
              <a:gd name="connsiteY189" fmla="*/ 416195 h 943990"/>
              <a:gd name="connsiteX190" fmla="*/ 824356 w 1250246"/>
              <a:gd name="connsiteY190" fmla="*/ 418321 h 943990"/>
              <a:gd name="connsiteX191" fmla="*/ 817330 w 1250246"/>
              <a:gd name="connsiteY191" fmla="*/ 417595 h 943990"/>
              <a:gd name="connsiteX192" fmla="*/ 800610 w 1250246"/>
              <a:gd name="connsiteY192" fmla="*/ 427627 h 943990"/>
              <a:gd name="connsiteX193" fmla="*/ 792341 w 1250246"/>
              <a:gd name="connsiteY193" fmla="*/ 426201 h 943990"/>
              <a:gd name="connsiteX194" fmla="*/ 825704 w 1250246"/>
              <a:gd name="connsiteY194" fmla="*/ 493161 h 943990"/>
              <a:gd name="connsiteX195" fmla="*/ 833066 w 1250246"/>
              <a:gd name="connsiteY195" fmla="*/ 451114 h 943990"/>
              <a:gd name="connsiteX196" fmla="*/ 828140 w 1250246"/>
              <a:gd name="connsiteY196" fmla="*/ 450673 h 943990"/>
              <a:gd name="connsiteX197" fmla="*/ 825159 w 1250246"/>
              <a:gd name="connsiteY197" fmla="*/ 449169 h 943990"/>
              <a:gd name="connsiteX198" fmla="*/ 838095 w 1250246"/>
              <a:gd name="connsiteY198" fmla="*/ 440019 h 943990"/>
              <a:gd name="connsiteX199" fmla="*/ 845664 w 1250246"/>
              <a:gd name="connsiteY199" fmla="*/ 436752 h 943990"/>
              <a:gd name="connsiteX200" fmla="*/ 849838 w 1250246"/>
              <a:gd name="connsiteY200" fmla="*/ 438178 h 943990"/>
              <a:gd name="connsiteX201" fmla="*/ 855256 w 1250246"/>
              <a:gd name="connsiteY201" fmla="*/ 437530 h 943990"/>
              <a:gd name="connsiteX202" fmla="*/ 861192 w 1250246"/>
              <a:gd name="connsiteY202" fmla="*/ 438567 h 943990"/>
              <a:gd name="connsiteX203" fmla="*/ 860441 w 1250246"/>
              <a:gd name="connsiteY203" fmla="*/ 442611 h 943990"/>
              <a:gd name="connsiteX204" fmla="*/ 861944 w 1250246"/>
              <a:gd name="connsiteY204" fmla="*/ 445592 h 943990"/>
              <a:gd name="connsiteX205" fmla="*/ 862644 w 1250246"/>
              <a:gd name="connsiteY205" fmla="*/ 446033 h 943990"/>
              <a:gd name="connsiteX206" fmla="*/ 862592 w 1250246"/>
              <a:gd name="connsiteY206" fmla="*/ 446007 h 943990"/>
              <a:gd name="connsiteX207" fmla="*/ 861322 w 1250246"/>
              <a:gd name="connsiteY207" fmla="*/ 449480 h 943990"/>
              <a:gd name="connsiteX208" fmla="*/ 861089 w 1250246"/>
              <a:gd name="connsiteY208" fmla="*/ 449506 h 943990"/>
              <a:gd name="connsiteX209" fmla="*/ 858341 w 1250246"/>
              <a:gd name="connsiteY209" fmla="*/ 449506 h 943990"/>
              <a:gd name="connsiteX210" fmla="*/ 856656 w 1250246"/>
              <a:gd name="connsiteY210" fmla="*/ 455961 h 943990"/>
              <a:gd name="connsiteX211" fmla="*/ 847168 w 1250246"/>
              <a:gd name="connsiteY211" fmla="*/ 458191 h 943990"/>
              <a:gd name="connsiteX212" fmla="*/ 844913 w 1250246"/>
              <a:gd name="connsiteY212" fmla="*/ 506900 h 943990"/>
              <a:gd name="connsiteX213" fmla="*/ 813260 w 1250246"/>
              <a:gd name="connsiteY213" fmla="*/ 535649 h 943990"/>
              <a:gd name="connsiteX214" fmla="*/ 821867 w 1250246"/>
              <a:gd name="connsiteY214" fmla="*/ 539537 h 943990"/>
              <a:gd name="connsiteX215" fmla="*/ 821556 w 1250246"/>
              <a:gd name="connsiteY215" fmla="*/ 552706 h 943990"/>
              <a:gd name="connsiteX216" fmla="*/ 810176 w 1250246"/>
              <a:gd name="connsiteY216" fmla="*/ 554210 h 943990"/>
              <a:gd name="connsiteX217" fmla="*/ 792029 w 1250246"/>
              <a:gd name="connsiteY217" fmla="*/ 550529 h 943990"/>
              <a:gd name="connsiteX218" fmla="*/ 789722 w 1250246"/>
              <a:gd name="connsiteY218" fmla="*/ 553951 h 943990"/>
              <a:gd name="connsiteX219" fmla="*/ 781971 w 1250246"/>
              <a:gd name="connsiteY219" fmla="*/ 556050 h 943990"/>
              <a:gd name="connsiteX220" fmla="*/ 758278 w 1250246"/>
              <a:gd name="connsiteY220" fmla="*/ 551229 h 943990"/>
              <a:gd name="connsiteX221" fmla="*/ 757474 w 1250246"/>
              <a:gd name="connsiteY221" fmla="*/ 552862 h 943990"/>
              <a:gd name="connsiteX222" fmla="*/ 749904 w 1250246"/>
              <a:gd name="connsiteY222" fmla="*/ 555895 h 943990"/>
              <a:gd name="connsiteX223" fmla="*/ 712445 w 1250246"/>
              <a:gd name="connsiteY223" fmla="*/ 547522 h 943990"/>
              <a:gd name="connsiteX224" fmla="*/ 707468 w 1250246"/>
              <a:gd name="connsiteY224" fmla="*/ 537489 h 943990"/>
              <a:gd name="connsiteX225" fmla="*/ 713327 w 1250246"/>
              <a:gd name="connsiteY225" fmla="*/ 530387 h 943990"/>
              <a:gd name="connsiteX226" fmla="*/ 710527 w 1250246"/>
              <a:gd name="connsiteY226" fmla="*/ 528365 h 943990"/>
              <a:gd name="connsiteX227" fmla="*/ 689763 w 1250246"/>
              <a:gd name="connsiteY227" fmla="*/ 483206 h 943990"/>
              <a:gd name="connsiteX228" fmla="*/ 688933 w 1250246"/>
              <a:gd name="connsiteY228" fmla="*/ 469571 h 943990"/>
              <a:gd name="connsiteX229" fmla="*/ 686393 w 1250246"/>
              <a:gd name="connsiteY229" fmla="*/ 456143 h 943990"/>
              <a:gd name="connsiteX230" fmla="*/ 679160 w 1250246"/>
              <a:gd name="connsiteY230" fmla="*/ 457024 h 943990"/>
              <a:gd name="connsiteX231" fmla="*/ 677190 w 1250246"/>
              <a:gd name="connsiteY231" fmla="*/ 450699 h 943990"/>
              <a:gd name="connsiteX232" fmla="*/ 672109 w 1250246"/>
              <a:gd name="connsiteY232" fmla="*/ 448988 h 943990"/>
              <a:gd name="connsiteX233" fmla="*/ 674805 w 1250246"/>
              <a:gd name="connsiteY233" fmla="*/ 445955 h 943990"/>
              <a:gd name="connsiteX234" fmla="*/ 674468 w 1250246"/>
              <a:gd name="connsiteY234" fmla="*/ 443259 h 943990"/>
              <a:gd name="connsiteX235" fmla="*/ 676283 w 1250246"/>
              <a:gd name="connsiteY235" fmla="*/ 438696 h 943990"/>
              <a:gd name="connsiteX236" fmla="*/ 685097 w 1250246"/>
              <a:gd name="connsiteY236" fmla="*/ 439085 h 943990"/>
              <a:gd name="connsiteX237" fmla="*/ 690074 w 1250246"/>
              <a:gd name="connsiteY237" fmla="*/ 437322 h 943990"/>
              <a:gd name="connsiteX238" fmla="*/ 697799 w 1250246"/>
              <a:gd name="connsiteY238" fmla="*/ 440718 h 943990"/>
              <a:gd name="connsiteX239" fmla="*/ 710423 w 1250246"/>
              <a:gd name="connsiteY239" fmla="*/ 448599 h 943990"/>
              <a:gd name="connsiteX240" fmla="*/ 706665 w 1250246"/>
              <a:gd name="connsiteY240" fmla="*/ 450621 h 943990"/>
              <a:gd name="connsiteX241" fmla="*/ 702646 w 1250246"/>
              <a:gd name="connsiteY241" fmla="*/ 451114 h 943990"/>
              <a:gd name="connsiteX242" fmla="*/ 707468 w 1250246"/>
              <a:gd name="connsiteY242" fmla="*/ 491580 h 943990"/>
              <a:gd name="connsiteX243" fmla="*/ 747364 w 1250246"/>
              <a:gd name="connsiteY243" fmla="*/ 416377 h 943990"/>
              <a:gd name="connsiteX244" fmla="*/ 731395 w 1250246"/>
              <a:gd name="connsiteY244" fmla="*/ 421743 h 943990"/>
              <a:gd name="connsiteX245" fmla="*/ 713586 w 1250246"/>
              <a:gd name="connsiteY245" fmla="*/ 406915 h 943990"/>
              <a:gd name="connsiteX246" fmla="*/ 708505 w 1250246"/>
              <a:gd name="connsiteY246" fmla="*/ 406396 h 943990"/>
              <a:gd name="connsiteX247" fmla="*/ 708713 w 1250246"/>
              <a:gd name="connsiteY247" fmla="*/ 404270 h 943990"/>
              <a:gd name="connsiteX248" fmla="*/ 716023 w 1250246"/>
              <a:gd name="connsiteY248" fmla="*/ 405022 h 943990"/>
              <a:gd name="connsiteX249" fmla="*/ 757292 w 1250246"/>
              <a:gd name="connsiteY249" fmla="*/ 394731 h 943990"/>
              <a:gd name="connsiteX250" fmla="*/ 757292 w 1250246"/>
              <a:gd name="connsiteY250" fmla="*/ 383299 h 943990"/>
              <a:gd name="connsiteX251" fmla="*/ 765329 w 1250246"/>
              <a:gd name="connsiteY251" fmla="*/ 383299 h 943990"/>
              <a:gd name="connsiteX252" fmla="*/ 765329 w 1250246"/>
              <a:gd name="connsiteY252" fmla="*/ 379825 h 943990"/>
              <a:gd name="connsiteX253" fmla="*/ 742672 w 1250246"/>
              <a:gd name="connsiteY253" fmla="*/ 375574 h 943990"/>
              <a:gd name="connsiteX254" fmla="*/ 714519 w 1250246"/>
              <a:gd name="connsiteY254" fmla="*/ 375003 h 943990"/>
              <a:gd name="connsiteX255" fmla="*/ 729918 w 1250246"/>
              <a:gd name="connsiteY255" fmla="*/ 367382 h 943990"/>
              <a:gd name="connsiteX256" fmla="*/ 765329 w 1250246"/>
              <a:gd name="connsiteY256" fmla="*/ 364738 h 943990"/>
              <a:gd name="connsiteX257" fmla="*/ 633094 w 1250246"/>
              <a:gd name="connsiteY257" fmla="*/ 256794 h 943990"/>
              <a:gd name="connsiteX258" fmla="*/ 627935 w 1250246"/>
              <a:gd name="connsiteY258" fmla="*/ 258038 h 943990"/>
              <a:gd name="connsiteX259" fmla="*/ 628583 w 1250246"/>
              <a:gd name="connsiteY259" fmla="*/ 333837 h 943990"/>
              <a:gd name="connsiteX260" fmla="*/ 632316 w 1250246"/>
              <a:gd name="connsiteY260" fmla="*/ 336041 h 943990"/>
              <a:gd name="connsiteX261" fmla="*/ 639186 w 1250246"/>
              <a:gd name="connsiteY261" fmla="*/ 333319 h 943990"/>
              <a:gd name="connsiteX262" fmla="*/ 644759 w 1250246"/>
              <a:gd name="connsiteY262" fmla="*/ 335004 h 943990"/>
              <a:gd name="connsiteX263" fmla="*/ 648648 w 1250246"/>
              <a:gd name="connsiteY263" fmla="*/ 332075 h 943990"/>
              <a:gd name="connsiteX264" fmla="*/ 616659 w 1250246"/>
              <a:gd name="connsiteY264" fmla="*/ 256198 h 943990"/>
              <a:gd name="connsiteX265" fmla="*/ 601364 w 1250246"/>
              <a:gd name="connsiteY265" fmla="*/ 330986 h 943990"/>
              <a:gd name="connsiteX266" fmla="*/ 605823 w 1250246"/>
              <a:gd name="connsiteY266" fmla="*/ 334019 h 943990"/>
              <a:gd name="connsiteX267" fmla="*/ 611448 w 1250246"/>
              <a:gd name="connsiteY267" fmla="*/ 332308 h 943990"/>
              <a:gd name="connsiteX268" fmla="*/ 618940 w 1250246"/>
              <a:gd name="connsiteY268" fmla="*/ 335704 h 943990"/>
              <a:gd name="connsiteX269" fmla="*/ 622310 w 1250246"/>
              <a:gd name="connsiteY269" fmla="*/ 333837 h 943990"/>
              <a:gd name="connsiteX270" fmla="*/ 622310 w 1250246"/>
              <a:gd name="connsiteY270" fmla="*/ 258064 h 943990"/>
              <a:gd name="connsiteX271" fmla="*/ 616659 w 1250246"/>
              <a:gd name="connsiteY271" fmla="*/ 256198 h 943990"/>
              <a:gd name="connsiteX272" fmla="*/ 638460 w 1250246"/>
              <a:gd name="connsiteY272" fmla="*/ 253579 h 943990"/>
              <a:gd name="connsiteX273" fmla="*/ 634546 w 1250246"/>
              <a:gd name="connsiteY273" fmla="*/ 256172 h 943990"/>
              <a:gd name="connsiteX274" fmla="*/ 650125 w 1250246"/>
              <a:gd name="connsiteY274" fmla="*/ 331608 h 943990"/>
              <a:gd name="connsiteX275" fmla="*/ 652510 w 1250246"/>
              <a:gd name="connsiteY275" fmla="*/ 331297 h 943990"/>
              <a:gd name="connsiteX276" fmla="*/ 657332 w 1250246"/>
              <a:gd name="connsiteY276" fmla="*/ 332541 h 943990"/>
              <a:gd name="connsiteX277" fmla="*/ 664331 w 1250246"/>
              <a:gd name="connsiteY277" fmla="*/ 328601 h 943990"/>
              <a:gd name="connsiteX278" fmla="*/ 611370 w 1250246"/>
              <a:gd name="connsiteY278" fmla="*/ 252568 h 943990"/>
              <a:gd name="connsiteX279" fmla="*/ 585370 w 1250246"/>
              <a:gd name="connsiteY279" fmla="*/ 327953 h 943990"/>
              <a:gd name="connsiteX280" fmla="*/ 592939 w 1250246"/>
              <a:gd name="connsiteY280" fmla="*/ 331919 h 943990"/>
              <a:gd name="connsiteX281" fmla="*/ 598201 w 1250246"/>
              <a:gd name="connsiteY281" fmla="*/ 330441 h 943990"/>
              <a:gd name="connsiteX282" fmla="*/ 599861 w 1250246"/>
              <a:gd name="connsiteY282" fmla="*/ 330597 h 943990"/>
              <a:gd name="connsiteX283" fmla="*/ 615207 w 1250246"/>
              <a:gd name="connsiteY283" fmla="*/ 255472 h 943990"/>
              <a:gd name="connsiteX284" fmla="*/ 611370 w 1250246"/>
              <a:gd name="connsiteY284" fmla="*/ 252568 h 943990"/>
              <a:gd name="connsiteX285" fmla="*/ 641778 w 1250246"/>
              <a:gd name="connsiteY285" fmla="*/ 249587 h 943990"/>
              <a:gd name="connsiteX286" fmla="*/ 639704 w 1250246"/>
              <a:gd name="connsiteY286" fmla="*/ 252361 h 943990"/>
              <a:gd name="connsiteX287" fmla="*/ 665965 w 1250246"/>
              <a:gd name="connsiteY287" fmla="*/ 328575 h 943990"/>
              <a:gd name="connsiteX288" fmla="*/ 673767 w 1250246"/>
              <a:gd name="connsiteY288" fmla="*/ 333267 h 943990"/>
              <a:gd name="connsiteX289" fmla="*/ 682037 w 1250246"/>
              <a:gd name="connsiteY289" fmla="*/ 327538 h 943990"/>
              <a:gd name="connsiteX290" fmla="*/ 647378 w 1250246"/>
              <a:gd name="connsiteY290" fmla="*/ 257986 h 943990"/>
              <a:gd name="connsiteX291" fmla="*/ 641778 w 1250246"/>
              <a:gd name="connsiteY291" fmla="*/ 249587 h 943990"/>
              <a:gd name="connsiteX292" fmla="*/ 608052 w 1250246"/>
              <a:gd name="connsiteY292" fmla="*/ 246710 h 943990"/>
              <a:gd name="connsiteX293" fmla="*/ 565798 w 1250246"/>
              <a:gd name="connsiteY293" fmla="*/ 326346 h 943990"/>
              <a:gd name="connsiteX294" fmla="*/ 575519 w 1250246"/>
              <a:gd name="connsiteY294" fmla="*/ 335833 h 943990"/>
              <a:gd name="connsiteX295" fmla="*/ 583685 w 1250246"/>
              <a:gd name="connsiteY295" fmla="*/ 328031 h 943990"/>
              <a:gd name="connsiteX296" fmla="*/ 610178 w 1250246"/>
              <a:gd name="connsiteY296" fmla="*/ 251194 h 943990"/>
              <a:gd name="connsiteX297" fmla="*/ 608052 w 1250246"/>
              <a:gd name="connsiteY297" fmla="*/ 246710 h 943990"/>
              <a:gd name="connsiteX298" fmla="*/ 622777 w 1250246"/>
              <a:gd name="connsiteY298" fmla="*/ 191986 h 943990"/>
              <a:gd name="connsiteX299" fmla="*/ 627132 w 1250246"/>
              <a:gd name="connsiteY299" fmla="*/ 191986 h 943990"/>
              <a:gd name="connsiteX300" fmla="*/ 627132 w 1250246"/>
              <a:gd name="connsiteY300" fmla="*/ 216380 h 943990"/>
              <a:gd name="connsiteX301" fmla="*/ 636101 w 1250246"/>
              <a:gd name="connsiteY301" fmla="*/ 216380 h 943990"/>
              <a:gd name="connsiteX302" fmla="*/ 636101 w 1250246"/>
              <a:gd name="connsiteY302" fmla="*/ 227812 h 943990"/>
              <a:gd name="connsiteX303" fmla="*/ 674701 w 1250246"/>
              <a:gd name="connsiteY303" fmla="*/ 248447 h 943990"/>
              <a:gd name="connsiteX304" fmla="*/ 674701 w 1250246"/>
              <a:gd name="connsiteY304" fmla="*/ 248524 h 943990"/>
              <a:gd name="connsiteX305" fmla="*/ 682011 w 1250246"/>
              <a:gd name="connsiteY305" fmla="*/ 249276 h 943990"/>
              <a:gd name="connsiteX306" fmla="*/ 681804 w 1250246"/>
              <a:gd name="connsiteY306" fmla="*/ 251402 h 943990"/>
              <a:gd name="connsiteX307" fmla="*/ 674752 w 1250246"/>
              <a:gd name="connsiteY307" fmla="*/ 250676 h 943990"/>
              <a:gd name="connsiteX308" fmla="*/ 658032 w 1250246"/>
              <a:gd name="connsiteY308" fmla="*/ 260708 h 943990"/>
              <a:gd name="connsiteX309" fmla="*/ 649763 w 1250246"/>
              <a:gd name="connsiteY309" fmla="*/ 259282 h 943990"/>
              <a:gd name="connsiteX310" fmla="*/ 683126 w 1250246"/>
              <a:gd name="connsiteY310" fmla="*/ 326242 h 943990"/>
              <a:gd name="connsiteX311" fmla="*/ 690488 w 1250246"/>
              <a:gd name="connsiteY311" fmla="*/ 284221 h 943990"/>
              <a:gd name="connsiteX312" fmla="*/ 685562 w 1250246"/>
              <a:gd name="connsiteY312" fmla="*/ 283754 h 943990"/>
              <a:gd name="connsiteX313" fmla="*/ 682555 w 1250246"/>
              <a:gd name="connsiteY313" fmla="*/ 282250 h 943990"/>
              <a:gd name="connsiteX314" fmla="*/ 695491 w 1250246"/>
              <a:gd name="connsiteY314" fmla="*/ 273099 h 943990"/>
              <a:gd name="connsiteX315" fmla="*/ 703061 w 1250246"/>
              <a:gd name="connsiteY315" fmla="*/ 269833 h 943990"/>
              <a:gd name="connsiteX316" fmla="*/ 707234 w 1250246"/>
              <a:gd name="connsiteY316" fmla="*/ 271285 h 943990"/>
              <a:gd name="connsiteX317" fmla="*/ 712652 w 1250246"/>
              <a:gd name="connsiteY317" fmla="*/ 270637 h 943990"/>
              <a:gd name="connsiteX318" fmla="*/ 718589 w 1250246"/>
              <a:gd name="connsiteY318" fmla="*/ 271674 h 943990"/>
              <a:gd name="connsiteX319" fmla="*/ 717837 w 1250246"/>
              <a:gd name="connsiteY319" fmla="*/ 275718 h 943990"/>
              <a:gd name="connsiteX320" fmla="*/ 719340 w 1250246"/>
              <a:gd name="connsiteY320" fmla="*/ 278699 h 943990"/>
              <a:gd name="connsiteX321" fmla="*/ 720040 w 1250246"/>
              <a:gd name="connsiteY321" fmla="*/ 279140 h 943990"/>
              <a:gd name="connsiteX322" fmla="*/ 718744 w 1250246"/>
              <a:gd name="connsiteY322" fmla="*/ 282613 h 943990"/>
              <a:gd name="connsiteX323" fmla="*/ 718511 w 1250246"/>
              <a:gd name="connsiteY323" fmla="*/ 282639 h 943990"/>
              <a:gd name="connsiteX324" fmla="*/ 715763 w 1250246"/>
              <a:gd name="connsiteY324" fmla="*/ 282639 h 943990"/>
              <a:gd name="connsiteX325" fmla="*/ 714104 w 1250246"/>
              <a:gd name="connsiteY325" fmla="*/ 289094 h 943990"/>
              <a:gd name="connsiteX326" fmla="*/ 704616 w 1250246"/>
              <a:gd name="connsiteY326" fmla="*/ 291323 h 943990"/>
              <a:gd name="connsiteX327" fmla="*/ 702361 w 1250246"/>
              <a:gd name="connsiteY327" fmla="*/ 340033 h 943990"/>
              <a:gd name="connsiteX328" fmla="*/ 670708 w 1250246"/>
              <a:gd name="connsiteY328" fmla="*/ 368782 h 943990"/>
              <a:gd name="connsiteX329" fmla="*/ 679315 w 1250246"/>
              <a:gd name="connsiteY329" fmla="*/ 372696 h 943990"/>
              <a:gd name="connsiteX330" fmla="*/ 679004 w 1250246"/>
              <a:gd name="connsiteY330" fmla="*/ 385839 h 943990"/>
              <a:gd name="connsiteX331" fmla="*/ 667624 w 1250246"/>
              <a:gd name="connsiteY331" fmla="*/ 387343 h 943990"/>
              <a:gd name="connsiteX332" fmla="*/ 649451 w 1250246"/>
              <a:gd name="connsiteY332" fmla="*/ 383662 h 943990"/>
              <a:gd name="connsiteX333" fmla="*/ 647144 w 1250246"/>
              <a:gd name="connsiteY333" fmla="*/ 387084 h 943990"/>
              <a:gd name="connsiteX334" fmla="*/ 639393 w 1250246"/>
              <a:gd name="connsiteY334" fmla="*/ 389157 h 943990"/>
              <a:gd name="connsiteX335" fmla="*/ 615700 w 1250246"/>
              <a:gd name="connsiteY335" fmla="*/ 384362 h 943990"/>
              <a:gd name="connsiteX336" fmla="*/ 614870 w 1250246"/>
              <a:gd name="connsiteY336" fmla="*/ 385995 h 943990"/>
              <a:gd name="connsiteX337" fmla="*/ 607326 w 1250246"/>
              <a:gd name="connsiteY337" fmla="*/ 389028 h 943990"/>
              <a:gd name="connsiteX338" fmla="*/ 569867 w 1250246"/>
              <a:gd name="connsiteY338" fmla="*/ 380681 h 943990"/>
              <a:gd name="connsiteX339" fmla="*/ 564890 w 1250246"/>
              <a:gd name="connsiteY339" fmla="*/ 370648 h 943990"/>
              <a:gd name="connsiteX340" fmla="*/ 570775 w 1250246"/>
              <a:gd name="connsiteY340" fmla="*/ 363545 h 943990"/>
              <a:gd name="connsiteX341" fmla="*/ 567949 w 1250246"/>
              <a:gd name="connsiteY341" fmla="*/ 361523 h 943990"/>
              <a:gd name="connsiteX342" fmla="*/ 547211 w 1250246"/>
              <a:gd name="connsiteY342" fmla="*/ 316365 h 943990"/>
              <a:gd name="connsiteX343" fmla="*/ 546381 w 1250246"/>
              <a:gd name="connsiteY343" fmla="*/ 302704 h 943990"/>
              <a:gd name="connsiteX344" fmla="*/ 543841 w 1250246"/>
              <a:gd name="connsiteY344" fmla="*/ 289276 h 943990"/>
              <a:gd name="connsiteX345" fmla="*/ 536608 w 1250246"/>
              <a:gd name="connsiteY345" fmla="*/ 290157 h 943990"/>
              <a:gd name="connsiteX346" fmla="*/ 534638 w 1250246"/>
              <a:gd name="connsiteY346" fmla="*/ 283806 h 943990"/>
              <a:gd name="connsiteX347" fmla="*/ 529557 w 1250246"/>
              <a:gd name="connsiteY347" fmla="*/ 282095 h 943990"/>
              <a:gd name="connsiteX348" fmla="*/ 532253 w 1250246"/>
              <a:gd name="connsiteY348" fmla="*/ 279062 h 943990"/>
              <a:gd name="connsiteX349" fmla="*/ 531942 w 1250246"/>
              <a:gd name="connsiteY349" fmla="*/ 276366 h 943990"/>
              <a:gd name="connsiteX350" fmla="*/ 533731 w 1250246"/>
              <a:gd name="connsiteY350" fmla="*/ 271829 h 943990"/>
              <a:gd name="connsiteX351" fmla="*/ 542544 w 1250246"/>
              <a:gd name="connsiteY351" fmla="*/ 272192 h 943990"/>
              <a:gd name="connsiteX352" fmla="*/ 547548 w 1250246"/>
              <a:gd name="connsiteY352" fmla="*/ 270455 h 943990"/>
              <a:gd name="connsiteX353" fmla="*/ 555247 w 1250246"/>
              <a:gd name="connsiteY353" fmla="*/ 273825 h 943990"/>
              <a:gd name="connsiteX354" fmla="*/ 567897 w 1250246"/>
              <a:gd name="connsiteY354" fmla="*/ 281706 h 943990"/>
              <a:gd name="connsiteX355" fmla="*/ 564113 w 1250246"/>
              <a:gd name="connsiteY355" fmla="*/ 283702 h 943990"/>
              <a:gd name="connsiteX356" fmla="*/ 560094 w 1250246"/>
              <a:gd name="connsiteY356" fmla="*/ 284221 h 943990"/>
              <a:gd name="connsiteX357" fmla="*/ 564916 w 1250246"/>
              <a:gd name="connsiteY357" fmla="*/ 324687 h 943990"/>
              <a:gd name="connsiteX358" fmla="*/ 604812 w 1250246"/>
              <a:gd name="connsiteY358" fmla="*/ 249484 h 943990"/>
              <a:gd name="connsiteX359" fmla="*/ 588843 w 1250246"/>
              <a:gd name="connsiteY359" fmla="*/ 254850 h 943990"/>
              <a:gd name="connsiteX360" fmla="*/ 571034 w 1250246"/>
              <a:gd name="connsiteY360" fmla="*/ 240022 h 943990"/>
              <a:gd name="connsiteX361" fmla="*/ 565927 w 1250246"/>
              <a:gd name="connsiteY361" fmla="*/ 239477 h 943990"/>
              <a:gd name="connsiteX362" fmla="*/ 566160 w 1250246"/>
              <a:gd name="connsiteY362" fmla="*/ 237351 h 943990"/>
              <a:gd name="connsiteX363" fmla="*/ 573471 w 1250246"/>
              <a:gd name="connsiteY363" fmla="*/ 238103 h 943990"/>
              <a:gd name="connsiteX364" fmla="*/ 614740 w 1250246"/>
              <a:gd name="connsiteY364" fmla="*/ 227812 h 943990"/>
              <a:gd name="connsiteX365" fmla="*/ 614740 w 1250246"/>
              <a:gd name="connsiteY365" fmla="*/ 216380 h 943990"/>
              <a:gd name="connsiteX366" fmla="*/ 622777 w 1250246"/>
              <a:gd name="connsiteY366" fmla="*/ 216380 h 943990"/>
              <a:gd name="connsiteX367" fmla="*/ 622777 w 1250246"/>
              <a:gd name="connsiteY367" fmla="*/ 212906 h 943990"/>
              <a:gd name="connsiteX368" fmla="*/ 600146 w 1250246"/>
              <a:gd name="connsiteY368" fmla="*/ 208655 h 943990"/>
              <a:gd name="connsiteX369" fmla="*/ 571993 w 1250246"/>
              <a:gd name="connsiteY369" fmla="*/ 208058 h 943990"/>
              <a:gd name="connsiteX370" fmla="*/ 587366 w 1250246"/>
              <a:gd name="connsiteY370" fmla="*/ 200463 h 943990"/>
              <a:gd name="connsiteX371" fmla="*/ 622777 w 1250246"/>
              <a:gd name="connsiteY371" fmla="*/ 197819 h 943990"/>
              <a:gd name="connsiteX372" fmla="*/ 583348 w 1250246"/>
              <a:gd name="connsiteY372" fmla="*/ 118961 h 943990"/>
              <a:gd name="connsiteX373" fmla="*/ 583400 w 1250246"/>
              <a:gd name="connsiteY373" fmla="*/ 119038 h 943990"/>
              <a:gd name="connsiteX374" fmla="*/ 583335 w 1250246"/>
              <a:gd name="connsiteY374" fmla="*/ 118997 h 943990"/>
              <a:gd name="connsiteX375" fmla="*/ 496428 w 1250246"/>
              <a:gd name="connsiteY375" fmla="*/ 96719 h 943990"/>
              <a:gd name="connsiteX376" fmla="*/ 491295 w 1250246"/>
              <a:gd name="connsiteY376" fmla="*/ 97963 h 943990"/>
              <a:gd name="connsiteX377" fmla="*/ 491943 w 1250246"/>
              <a:gd name="connsiteY377" fmla="*/ 173762 h 943990"/>
              <a:gd name="connsiteX378" fmla="*/ 495676 w 1250246"/>
              <a:gd name="connsiteY378" fmla="*/ 175940 h 943990"/>
              <a:gd name="connsiteX379" fmla="*/ 502546 w 1250246"/>
              <a:gd name="connsiteY379" fmla="*/ 173218 h 943990"/>
              <a:gd name="connsiteX380" fmla="*/ 508119 w 1250246"/>
              <a:gd name="connsiteY380" fmla="*/ 174903 h 943990"/>
              <a:gd name="connsiteX381" fmla="*/ 508093 w 1250246"/>
              <a:gd name="connsiteY381" fmla="*/ 174929 h 943990"/>
              <a:gd name="connsiteX382" fmla="*/ 511982 w 1250246"/>
              <a:gd name="connsiteY382" fmla="*/ 171999 h 943990"/>
              <a:gd name="connsiteX383" fmla="*/ 480019 w 1250246"/>
              <a:gd name="connsiteY383" fmla="*/ 96122 h 943990"/>
              <a:gd name="connsiteX384" fmla="*/ 464724 w 1250246"/>
              <a:gd name="connsiteY384" fmla="*/ 170911 h 943990"/>
              <a:gd name="connsiteX385" fmla="*/ 469209 w 1250246"/>
              <a:gd name="connsiteY385" fmla="*/ 173944 h 943990"/>
              <a:gd name="connsiteX386" fmla="*/ 474808 w 1250246"/>
              <a:gd name="connsiteY386" fmla="*/ 172233 h 943990"/>
              <a:gd name="connsiteX387" fmla="*/ 482300 w 1250246"/>
              <a:gd name="connsiteY387" fmla="*/ 175629 h 943990"/>
              <a:gd name="connsiteX388" fmla="*/ 485670 w 1250246"/>
              <a:gd name="connsiteY388" fmla="*/ 173762 h 943990"/>
              <a:gd name="connsiteX389" fmla="*/ 485670 w 1250246"/>
              <a:gd name="connsiteY389" fmla="*/ 97989 h 943990"/>
              <a:gd name="connsiteX390" fmla="*/ 480019 w 1250246"/>
              <a:gd name="connsiteY390" fmla="*/ 96122 h 943990"/>
              <a:gd name="connsiteX391" fmla="*/ 501794 w 1250246"/>
              <a:gd name="connsiteY391" fmla="*/ 93478 h 943990"/>
              <a:gd name="connsiteX392" fmla="*/ 497880 w 1250246"/>
              <a:gd name="connsiteY392" fmla="*/ 96071 h 943990"/>
              <a:gd name="connsiteX393" fmla="*/ 513485 w 1250246"/>
              <a:gd name="connsiteY393" fmla="*/ 171507 h 943990"/>
              <a:gd name="connsiteX394" fmla="*/ 515870 w 1250246"/>
              <a:gd name="connsiteY394" fmla="*/ 171196 h 943990"/>
              <a:gd name="connsiteX395" fmla="*/ 520674 w 1250246"/>
              <a:gd name="connsiteY395" fmla="*/ 172435 h 943990"/>
              <a:gd name="connsiteX396" fmla="*/ 520666 w 1250246"/>
              <a:gd name="connsiteY396" fmla="*/ 172440 h 943990"/>
              <a:gd name="connsiteX397" fmla="*/ 520692 w 1250246"/>
              <a:gd name="connsiteY397" fmla="*/ 172440 h 943990"/>
              <a:gd name="connsiteX398" fmla="*/ 520674 w 1250246"/>
              <a:gd name="connsiteY398" fmla="*/ 172435 h 943990"/>
              <a:gd name="connsiteX399" fmla="*/ 527665 w 1250246"/>
              <a:gd name="connsiteY399" fmla="*/ 168500 h 943990"/>
              <a:gd name="connsiteX400" fmla="*/ 474730 w 1250246"/>
              <a:gd name="connsiteY400" fmla="*/ 92441 h 943990"/>
              <a:gd name="connsiteX401" fmla="*/ 448729 w 1250246"/>
              <a:gd name="connsiteY401" fmla="*/ 167852 h 943990"/>
              <a:gd name="connsiteX402" fmla="*/ 456299 w 1250246"/>
              <a:gd name="connsiteY402" fmla="*/ 171818 h 943990"/>
              <a:gd name="connsiteX403" fmla="*/ 461561 w 1250246"/>
              <a:gd name="connsiteY403" fmla="*/ 170366 h 943990"/>
              <a:gd name="connsiteX404" fmla="*/ 461561 w 1250246"/>
              <a:gd name="connsiteY404" fmla="*/ 170340 h 943990"/>
              <a:gd name="connsiteX405" fmla="*/ 463220 w 1250246"/>
              <a:gd name="connsiteY405" fmla="*/ 170496 h 943990"/>
              <a:gd name="connsiteX406" fmla="*/ 478593 w 1250246"/>
              <a:gd name="connsiteY406" fmla="*/ 95345 h 943990"/>
              <a:gd name="connsiteX407" fmla="*/ 474730 w 1250246"/>
              <a:gd name="connsiteY407" fmla="*/ 92441 h 943990"/>
              <a:gd name="connsiteX408" fmla="*/ 505138 w 1250246"/>
              <a:gd name="connsiteY408" fmla="*/ 89486 h 943990"/>
              <a:gd name="connsiteX409" fmla="*/ 503064 w 1250246"/>
              <a:gd name="connsiteY409" fmla="*/ 92260 h 943990"/>
              <a:gd name="connsiteX410" fmla="*/ 529324 w 1250246"/>
              <a:gd name="connsiteY410" fmla="*/ 168474 h 943990"/>
              <a:gd name="connsiteX411" fmla="*/ 537127 w 1250246"/>
              <a:gd name="connsiteY411" fmla="*/ 173166 h 943990"/>
              <a:gd name="connsiteX412" fmla="*/ 537127 w 1250246"/>
              <a:gd name="connsiteY412" fmla="*/ 173140 h 943990"/>
              <a:gd name="connsiteX413" fmla="*/ 545397 w 1250246"/>
              <a:gd name="connsiteY413" fmla="*/ 167411 h 943990"/>
              <a:gd name="connsiteX414" fmla="*/ 510737 w 1250246"/>
              <a:gd name="connsiteY414" fmla="*/ 97859 h 943990"/>
              <a:gd name="connsiteX415" fmla="*/ 505138 w 1250246"/>
              <a:gd name="connsiteY415" fmla="*/ 89486 h 943990"/>
              <a:gd name="connsiteX416" fmla="*/ 471412 w 1250246"/>
              <a:gd name="connsiteY416" fmla="*/ 86635 h 943990"/>
              <a:gd name="connsiteX417" fmla="*/ 429157 w 1250246"/>
              <a:gd name="connsiteY417" fmla="*/ 166270 h 943990"/>
              <a:gd name="connsiteX418" fmla="*/ 438879 w 1250246"/>
              <a:gd name="connsiteY418" fmla="*/ 175732 h 943990"/>
              <a:gd name="connsiteX419" fmla="*/ 447070 w 1250246"/>
              <a:gd name="connsiteY419" fmla="*/ 167955 h 943990"/>
              <a:gd name="connsiteX420" fmla="*/ 473564 w 1250246"/>
              <a:gd name="connsiteY420" fmla="*/ 91119 h 943990"/>
              <a:gd name="connsiteX421" fmla="*/ 471412 w 1250246"/>
              <a:gd name="connsiteY421" fmla="*/ 86635 h 943990"/>
              <a:gd name="connsiteX422" fmla="*/ 486085 w 1250246"/>
              <a:gd name="connsiteY422" fmla="*/ 31859 h 943990"/>
              <a:gd name="connsiteX423" fmla="*/ 490440 w 1250246"/>
              <a:gd name="connsiteY423" fmla="*/ 31859 h 943990"/>
              <a:gd name="connsiteX424" fmla="*/ 490440 w 1250246"/>
              <a:gd name="connsiteY424" fmla="*/ 56330 h 943990"/>
              <a:gd name="connsiteX425" fmla="*/ 499409 w 1250246"/>
              <a:gd name="connsiteY425" fmla="*/ 56330 h 943990"/>
              <a:gd name="connsiteX426" fmla="*/ 499409 w 1250246"/>
              <a:gd name="connsiteY426" fmla="*/ 67737 h 943990"/>
              <a:gd name="connsiteX427" fmla="*/ 538009 w 1250246"/>
              <a:gd name="connsiteY427" fmla="*/ 88397 h 943990"/>
              <a:gd name="connsiteX428" fmla="*/ 538009 w 1250246"/>
              <a:gd name="connsiteY428" fmla="*/ 88449 h 943990"/>
              <a:gd name="connsiteX429" fmla="*/ 545319 w 1250246"/>
              <a:gd name="connsiteY429" fmla="*/ 89201 h 943990"/>
              <a:gd name="connsiteX430" fmla="*/ 545112 w 1250246"/>
              <a:gd name="connsiteY430" fmla="*/ 91327 h 943990"/>
              <a:gd name="connsiteX431" fmla="*/ 538086 w 1250246"/>
              <a:gd name="connsiteY431" fmla="*/ 90601 h 943990"/>
              <a:gd name="connsiteX432" fmla="*/ 521366 w 1250246"/>
              <a:gd name="connsiteY432" fmla="*/ 100633 h 943990"/>
              <a:gd name="connsiteX433" fmla="*/ 513096 w 1250246"/>
              <a:gd name="connsiteY433" fmla="*/ 99207 h 943990"/>
              <a:gd name="connsiteX434" fmla="*/ 546460 w 1250246"/>
              <a:gd name="connsiteY434" fmla="*/ 166167 h 943990"/>
              <a:gd name="connsiteX435" fmla="*/ 553822 w 1250246"/>
              <a:gd name="connsiteY435" fmla="*/ 124119 h 943990"/>
              <a:gd name="connsiteX436" fmla="*/ 548896 w 1250246"/>
              <a:gd name="connsiteY436" fmla="*/ 123679 h 943990"/>
              <a:gd name="connsiteX437" fmla="*/ 545915 w 1250246"/>
              <a:gd name="connsiteY437" fmla="*/ 122175 h 943990"/>
              <a:gd name="connsiteX438" fmla="*/ 558851 w 1250246"/>
              <a:gd name="connsiteY438" fmla="*/ 113024 h 943990"/>
              <a:gd name="connsiteX439" fmla="*/ 566420 w 1250246"/>
              <a:gd name="connsiteY439" fmla="*/ 109758 h 943990"/>
              <a:gd name="connsiteX440" fmla="*/ 570594 w 1250246"/>
              <a:gd name="connsiteY440" fmla="*/ 111184 h 943990"/>
              <a:gd name="connsiteX441" fmla="*/ 576012 w 1250246"/>
              <a:gd name="connsiteY441" fmla="*/ 110536 h 943990"/>
              <a:gd name="connsiteX442" fmla="*/ 581948 w 1250246"/>
              <a:gd name="connsiteY442" fmla="*/ 111573 h 943990"/>
              <a:gd name="connsiteX443" fmla="*/ 581197 w 1250246"/>
              <a:gd name="connsiteY443" fmla="*/ 115617 h 943990"/>
              <a:gd name="connsiteX444" fmla="*/ 582700 w 1250246"/>
              <a:gd name="connsiteY444" fmla="*/ 118598 h 943990"/>
              <a:gd name="connsiteX445" fmla="*/ 583335 w 1250246"/>
              <a:gd name="connsiteY445" fmla="*/ 118997 h 943990"/>
              <a:gd name="connsiteX446" fmla="*/ 582078 w 1250246"/>
              <a:gd name="connsiteY446" fmla="*/ 122434 h 943990"/>
              <a:gd name="connsiteX447" fmla="*/ 581845 w 1250246"/>
              <a:gd name="connsiteY447" fmla="*/ 122460 h 943990"/>
              <a:gd name="connsiteX448" fmla="*/ 579097 w 1250246"/>
              <a:gd name="connsiteY448" fmla="*/ 122460 h 943990"/>
              <a:gd name="connsiteX449" fmla="*/ 577412 w 1250246"/>
              <a:gd name="connsiteY449" fmla="*/ 128915 h 943990"/>
              <a:gd name="connsiteX450" fmla="*/ 567924 w 1250246"/>
              <a:gd name="connsiteY450" fmla="*/ 131145 h 943990"/>
              <a:gd name="connsiteX451" fmla="*/ 565669 w 1250246"/>
              <a:gd name="connsiteY451" fmla="*/ 179854 h 943990"/>
              <a:gd name="connsiteX452" fmla="*/ 534016 w 1250246"/>
              <a:gd name="connsiteY452" fmla="*/ 208603 h 943990"/>
              <a:gd name="connsiteX453" fmla="*/ 542623 w 1250246"/>
              <a:gd name="connsiteY453" fmla="*/ 212491 h 943990"/>
              <a:gd name="connsiteX454" fmla="*/ 542312 w 1250246"/>
              <a:gd name="connsiteY454" fmla="*/ 225660 h 943990"/>
              <a:gd name="connsiteX455" fmla="*/ 530932 w 1250246"/>
              <a:gd name="connsiteY455" fmla="*/ 227164 h 943990"/>
              <a:gd name="connsiteX456" fmla="*/ 512785 w 1250246"/>
              <a:gd name="connsiteY456" fmla="*/ 223483 h 943990"/>
              <a:gd name="connsiteX457" fmla="*/ 510478 w 1250246"/>
              <a:gd name="connsiteY457" fmla="*/ 226905 h 943990"/>
              <a:gd name="connsiteX458" fmla="*/ 502727 w 1250246"/>
              <a:gd name="connsiteY458" fmla="*/ 229004 h 943990"/>
              <a:gd name="connsiteX459" fmla="*/ 479033 w 1250246"/>
              <a:gd name="connsiteY459" fmla="*/ 224183 h 943990"/>
              <a:gd name="connsiteX460" fmla="*/ 478230 w 1250246"/>
              <a:gd name="connsiteY460" fmla="*/ 225816 h 943990"/>
              <a:gd name="connsiteX461" fmla="*/ 470660 w 1250246"/>
              <a:gd name="connsiteY461" fmla="*/ 228849 h 943990"/>
              <a:gd name="connsiteX462" fmla="*/ 433201 w 1250246"/>
              <a:gd name="connsiteY462" fmla="*/ 220476 h 943990"/>
              <a:gd name="connsiteX463" fmla="*/ 428224 w 1250246"/>
              <a:gd name="connsiteY463" fmla="*/ 210443 h 943990"/>
              <a:gd name="connsiteX464" fmla="*/ 434083 w 1250246"/>
              <a:gd name="connsiteY464" fmla="*/ 203341 h 943990"/>
              <a:gd name="connsiteX465" fmla="*/ 431283 w 1250246"/>
              <a:gd name="connsiteY465" fmla="*/ 201319 h 943990"/>
              <a:gd name="connsiteX466" fmla="*/ 410519 w 1250246"/>
              <a:gd name="connsiteY466" fmla="*/ 156160 h 943990"/>
              <a:gd name="connsiteX467" fmla="*/ 409689 w 1250246"/>
              <a:gd name="connsiteY467" fmla="*/ 142525 h 943990"/>
              <a:gd name="connsiteX468" fmla="*/ 407149 w 1250246"/>
              <a:gd name="connsiteY468" fmla="*/ 129097 h 943990"/>
              <a:gd name="connsiteX469" fmla="*/ 399916 w 1250246"/>
              <a:gd name="connsiteY469" fmla="*/ 129978 h 943990"/>
              <a:gd name="connsiteX470" fmla="*/ 397946 w 1250246"/>
              <a:gd name="connsiteY470" fmla="*/ 123653 h 943990"/>
              <a:gd name="connsiteX471" fmla="*/ 392865 w 1250246"/>
              <a:gd name="connsiteY471" fmla="*/ 121942 h 943990"/>
              <a:gd name="connsiteX472" fmla="*/ 395561 w 1250246"/>
              <a:gd name="connsiteY472" fmla="*/ 118909 h 943990"/>
              <a:gd name="connsiteX473" fmla="*/ 395224 w 1250246"/>
              <a:gd name="connsiteY473" fmla="*/ 116213 h 943990"/>
              <a:gd name="connsiteX474" fmla="*/ 397039 w 1250246"/>
              <a:gd name="connsiteY474" fmla="*/ 111650 h 943990"/>
              <a:gd name="connsiteX475" fmla="*/ 405852 w 1250246"/>
              <a:gd name="connsiteY475" fmla="*/ 112039 h 943990"/>
              <a:gd name="connsiteX476" fmla="*/ 410830 w 1250246"/>
              <a:gd name="connsiteY476" fmla="*/ 110276 h 943990"/>
              <a:gd name="connsiteX477" fmla="*/ 418555 w 1250246"/>
              <a:gd name="connsiteY477" fmla="*/ 113672 h 943990"/>
              <a:gd name="connsiteX478" fmla="*/ 431179 w 1250246"/>
              <a:gd name="connsiteY478" fmla="*/ 121553 h 943990"/>
              <a:gd name="connsiteX479" fmla="*/ 427421 w 1250246"/>
              <a:gd name="connsiteY479" fmla="*/ 123575 h 943990"/>
              <a:gd name="connsiteX480" fmla="*/ 423402 w 1250246"/>
              <a:gd name="connsiteY480" fmla="*/ 124068 h 943990"/>
              <a:gd name="connsiteX481" fmla="*/ 428224 w 1250246"/>
              <a:gd name="connsiteY481" fmla="*/ 164534 h 943990"/>
              <a:gd name="connsiteX482" fmla="*/ 468120 w 1250246"/>
              <a:gd name="connsiteY482" fmla="*/ 89331 h 943990"/>
              <a:gd name="connsiteX483" fmla="*/ 452151 w 1250246"/>
              <a:gd name="connsiteY483" fmla="*/ 94697 h 943990"/>
              <a:gd name="connsiteX484" fmla="*/ 434342 w 1250246"/>
              <a:gd name="connsiteY484" fmla="*/ 79869 h 943990"/>
              <a:gd name="connsiteX485" fmla="*/ 429261 w 1250246"/>
              <a:gd name="connsiteY485" fmla="*/ 79350 h 943990"/>
              <a:gd name="connsiteX486" fmla="*/ 429468 w 1250246"/>
              <a:gd name="connsiteY486" fmla="*/ 77224 h 943990"/>
              <a:gd name="connsiteX487" fmla="*/ 436779 w 1250246"/>
              <a:gd name="connsiteY487" fmla="*/ 77976 h 943990"/>
              <a:gd name="connsiteX488" fmla="*/ 478048 w 1250246"/>
              <a:gd name="connsiteY488" fmla="*/ 67685 h 943990"/>
              <a:gd name="connsiteX489" fmla="*/ 478048 w 1250246"/>
              <a:gd name="connsiteY489" fmla="*/ 56253 h 943990"/>
              <a:gd name="connsiteX490" fmla="*/ 486085 w 1250246"/>
              <a:gd name="connsiteY490" fmla="*/ 56253 h 943990"/>
              <a:gd name="connsiteX491" fmla="*/ 486085 w 1250246"/>
              <a:gd name="connsiteY491" fmla="*/ 52779 h 943990"/>
              <a:gd name="connsiteX492" fmla="*/ 463428 w 1250246"/>
              <a:gd name="connsiteY492" fmla="*/ 48528 h 943990"/>
              <a:gd name="connsiteX493" fmla="*/ 435275 w 1250246"/>
              <a:gd name="connsiteY493" fmla="*/ 47957 h 943990"/>
              <a:gd name="connsiteX494" fmla="*/ 450674 w 1250246"/>
              <a:gd name="connsiteY494" fmla="*/ 40336 h 943990"/>
              <a:gd name="connsiteX495" fmla="*/ 486085 w 1250246"/>
              <a:gd name="connsiteY495" fmla="*/ 37692 h 943990"/>
              <a:gd name="connsiteX496" fmla="*/ 375289 w 1250246"/>
              <a:gd name="connsiteY496" fmla="*/ 16850 h 943990"/>
              <a:gd name="connsiteX497" fmla="*/ 375289 w 1250246"/>
              <a:gd name="connsiteY497" fmla="*/ 221746 h 943990"/>
              <a:gd name="connsiteX498" fmla="*/ 703787 w 1250246"/>
              <a:gd name="connsiteY498" fmla="*/ 606964 h 943990"/>
              <a:gd name="connsiteX499" fmla="*/ 813416 w 1250246"/>
              <a:gd name="connsiteY499" fmla="*/ 583400 h 943990"/>
              <a:gd name="connsiteX500" fmla="*/ 821374 w 1250246"/>
              <a:gd name="connsiteY500" fmla="*/ 581689 h 943990"/>
              <a:gd name="connsiteX501" fmla="*/ 822982 w 1250246"/>
              <a:gd name="connsiteY501" fmla="*/ 581352 h 943990"/>
              <a:gd name="connsiteX502" fmla="*/ 823163 w 1250246"/>
              <a:gd name="connsiteY502" fmla="*/ 581274 h 943990"/>
              <a:gd name="connsiteX503" fmla="*/ 823344 w 1250246"/>
              <a:gd name="connsiteY503" fmla="*/ 581274 h 943990"/>
              <a:gd name="connsiteX504" fmla="*/ 866869 w 1250246"/>
              <a:gd name="connsiteY504" fmla="*/ 554392 h 943990"/>
              <a:gd name="connsiteX505" fmla="*/ 874854 w 1250246"/>
              <a:gd name="connsiteY505" fmla="*/ 512837 h 943990"/>
              <a:gd name="connsiteX506" fmla="*/ 874854 w 1250246"/>
              <a:gd name="connsiteY506" fmla="*/ 384622 h 943990"/>
              <a:gd name="connsiteX507" fmla="*/ 560691 w 1250246"/>
              <a:gd name="connsiteY507" fmla="*/ 16850 h 943990"/>
              <a:gd name="connsiteX508" fmla="*/ 358439 w 1250246"/>
              <a:gd name="connsiteY508" fmla="*/ 0 h 943990"/>
              <a:gd name="connsiteX509" fmla="*/ 891730 w 1250246"/>
              <a:gd name="connsiteY509" fmla="*/ 0 h 943990"/>
              <a:gd name="connsiteX510" fmla="*/ 891730 w 1250246"/>
              <a:gd name="connsiteY510" fmla="*/ 512630 h 943990"/>
              <a:gd name="connsiteX511" fmla="*/ 881594 w 1250246"/>
              <a:gd name="connsiteY511" fmla="*/ 562636 h 943990"/>
              <a:gd name="connsiteX512" fmla="*/ 826533 w 1250246"/>
              <a:gd name="connsiteY512" fmla="*/ 597839 h 943990"/>
              <a:gd name="connsiteX513" fmla="*/ 824926 w 1250246"/>
              <a:gd name="connsiteY513" fmla="*/ 598176 h 943990"/>
              <a:gd name="connsiteX514" fmla="*/ 675142 w 1250246"/>
              <a:gd name="connsiteY514" fmla="*/ 630606 h 943990"/>
              <a:gd name="connsiteX515" fmla="*/ 633587 w 1250246"/>
              <a:gd name="connsiteY515" fmla="*/ 652485 h 943990"/>
              <a:gd name="connsiteX516" fmla="*/ 625395 w 1250246"/>
              <a:gd name="connsiteY516" fmla="*/ 661195 h 943990"/>
              <a:gd name="connsiteX517" fmla="*/ 617800 w 1250246"/>
              <a:gd name="connsiteY517" fmla="*/ 653159 h 943990"/>
              <a:gd name="connsiteX518" fmla="*/ 575727 w 1250246"/>
              <a:gd name="connsiteY518" fmla="*/ 630684 h 943990"/>
              <a:gd name="connsiteX519" fmla="*/ 424439 w 1250246"/>
              <a:gd name="connsiteY519" fmla="*/ 598099 h 943990"/>
              <a:gd name="connsiteX520" fmla="*/ 420706 w 1250246"/>
              <a:gd name="connsiteY520" fmla="*/ 597269 h 943990"/>
              <a:gd name="connsiteX521" fmla="*/ 369716 w 1250246"/>
              <a:gd name="connsiteY521" fmla="*/ 565384 h 943990"/>
              <a:gd name="connsiteX522" fmla="*/ 369741 w 1250246"/>
              <a:gd name="connsiteY522" fmla="*/ 565384 h 943990"/>
              <a:gd name="connsiteX523" fmla="*/ 367927 w 1250246"/>
              <a:gd name="connsiteY523" fmla="*/ 562065 h 943990"/>
              <a:gd name="connsiteX524" fmla="*/ 358439 w 1250246"/>
              <a:gd name="connsiteY524" fmla="*/ 513071 h 943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</a:cxnLst>
            <a:rect l="l" t="t" r="r" b="b"/>
            <a:pathLst>
              <a:path w="1250246" h="943990">
                <a:moveTo>
                  <a:pt x="1183131" y="814997"/>
                </a:moveTo>
                <a:cubicBezTo>
                  <a:pt x="1157053" y="814997"/>
                  <a:pt x="1143936" y="836824"/>
                  <a:pt x="1143936" y="866558"/>
                </a:cubicBezTo>
                <a:cubicBezTo>
                  <a:pt x="1143936" y="896292"/>
                  <a:pt x="1157364" y="918975"/>
                  <a:pt x="1183131" y="918975"/>
                </a:cubicBezTo>
                <a:cubicBezTo>
                  <a:pt x="1208043" y="918975"/>
                  <a:pt x="1221860" y="897562"/>
                  <a:pt x="1221860" y="866558"/>
                </a:cubicBezTo>
                <a:cubicBezTo>
                  <a:pt x="1221860" y="835554"/>
                  <a:pt x="1209210" y="814997"/>
                  <a:pt x="1183131" y="814997"/>
                </a:cubicBezTo>
                <a:close/>
                <a:moveTo>
                  <a:pt x="230768" y="814608"/>
                </a:moveTo>
                <a:cubicBezTo>
                  <a:pt x="203445" y="814608"/>
                  <a:pt x="190691" y="838639"/>
                  <a:pt x="190691" y="867129"/>
                </a:cubicBezTo>
                <a:cubicBezTo>
                  <a:pt x="190691" y="895618"/>
                  <a:pt x="203652" y="919468"/>
                  <a:pt x="230768" y="919468"/>
                </a:cubicBezTo>
                <a:cubicBezTo>
                  <a:pt x="257883" y="919468"/>
                  <a:pt x="270637" y="895618"/>
                  <a:pt x="270637" y="867129"/>
                </a:cubicBezTo>
                <a:cubicBezTo>
                  <a:pt x="270637" y="838743"/>
                  <a:pt x="258091" y="814608"/>
                  <a:pt x="230768" y="814608"/>
                </a:cubicBezTo>
                <a:close/>
                <a:moveTo>
                  <a:pt x="505915" y="814297"/>
                </a:moveTo>
                <a:cubicBezTo>
                  <a:pt x="482455" y="814297"/>
                  <a:pt x="467212" y="832547"/>
                  <a:pt x="466045" y="853597"/>
                </a:cubicBezTo>
                <a:lnTo>
                  <a:pt x="543089" y="853597"/>
                </a:lnTo>
                <a:cubicBezTo>
                  <a:pt x="542985" y="830914"/>
                  <a:pt x="529376" y="814297"/>
                  <a:pt x="505915" y="814297"/>
                </a:cubicBezTo>
                <a:close/>
                <a:moveTo>
                  <a:pt x="822463" y="792366"/>
                </a:moveTo>
                <a:lnTo>
                  <a:pt x="851341" y="792366"/>
                </a:lnTo>
                <a:lnTo>
                  <a:pt x="851341" y="883227"/>
                </a:lnTo>
                <a:cubicBezTo>
                  <a:pt x="851341" y="903421"/>
                  <a:pt x="863707" y="916356"/>
                  <a:pt x="881568" y="916356"/>
                </a:cubicBezTo>
                <a:cubicBezTo>
                  <a:pt x="897796" y="916356"/>
                  <a:pt x="916538" y="904380"/>
                  <a:pt x="916434" y="879183"/>
                </a:cubicBezTo>
                <a:lnTo>
                  <a:pt x="916434" y="792392"/>
                </a:lnTo>
                <a:lnTo>
                  <a:pt x="945391" y="792392"/>
                </a:lnTo>
                <a:lnTo>
                  <a:pt x="945391" y="940698"/>
                </a:lnTo>
                <a:lnTo>
                  <a:pt x="917005" y="940698"/>
                </a:lnTo>
                <a:lnTo>
                  <a:pt x="917005" y="915008"/>
                </a:lnTo>
                <a:lnTo>
                  <a:pt x="915449" y="915008"/>
                </a:lnTo>
                <a:cubicBezTo>
                  <a:pt x="908580" y="930847"/>
                  <a:pt x="893415" y="942616"/>
                  <a:pt x="871121" y="942616"/>
                </a:cubicBezTo>
                <a:cubicBezTo>
                  <a:pt x="842631" y="942616"/>
                  <a:pt x="822463" y="923485"/>
                  <a:pt x="822463" y="886700"/>
                </a:cubicBezTo>
                <a:close/>
                <a:moveTo>
                  <a:pt x="505734" y="790474"/>
                </a:moveTo>
                <a:cubicBezTo>
                  <a:pt x="539330" y="790474"/>
                  <a:pt x="571397" y="811420"/>
                  <a:pt x="571397" y="865003"/>
                </a:cubicBezTo>
                <a:lnTo>
                  <a:pt x="571397" y="875243"/>
                </a:lnTo>
                <a:lnTo>
                  <a:pt x="465968" y="875243"/>
                </a:lnTo>
                <a:cubicBezTo>
                  <a:pt x="466745" y="903836"/>
                  <a:pt x="483362" y="919856"/>
                  <a:pt x="508067" y="919856"/>
                </a:cubicBezTo>
                <a:cubicBezTo>
                  <a:pt x="524476" y="919856"/>
                  <a:pt x="537023" y="912702"/>
                  <a:pt x="542233" y="898703"/>
                </a:cubicBezTo>
                <a:lnTo>
                  <a:pt x="569556" y="903628"/>
                </a:lnTo>
                <a:cubicBezTo>
                  <a:pt x="562972" y="927763"/>
                  <a:pt x="540108" y="943706"/>
                  <a:pt x="507756" y="943706"/>
                </a:cubicBezTo>
                <a:cubicBezTo>
                  <a:pt x="463997" y="943706"/>
                  <a:pt x="437167" y="913090"/>
                  <a:pt x="437167" y="867518"/>
                </a:cubicBezTo>
                <a:cubicBezTo>
                  <a:pt x="437167" y="821945"/>
                  <a:pt x="464412" y="790474"/>
                  <a:pt x="505734" y="790474"/>
                </a:cubicBezTo>
                <a:close/>
                <a:moveTo>
                  <a:pt x="230664" y="790474"/>
                </a:moveTo>
                <a:cubicBezTo>
                  <a:pt x="272478" y="790474"/>
                  <a:pt x="299801" y="821374"/>
                  <a:pt x="299801" y="867232"/>
                </a:cubicBezTo>
                <a:cubicBezTo>
                  <a:pt x="299801" y="913090"/>
                  <a:pt x="272478" y="943706"/>
                  <a:pt x="230664" y="943706"/>
                </a:cubicBezTo>
                <a:cubicBezTo>
                  <a:pt x="188850" y="943706"/>
                  <a:pt x="161527" y="913090"/>
                  <a:pt x="161527" y="867232"/>
                </a:cubicBezTo>
                <a:cubicBezTo>
                  <a:pt x="161527" y="821089"/>
                  <a:pt x="188850" y="790474"/>
                  <a:pt x="230664" y="790474"/>
                </a:cubicBezTo>
                <a:close/>
                <a:moveTo>
                  <a:pt x="1176962" y="790448"/>
                </a:moveTo>
                <a:cubicBezTo>
                  <a:pt x="1204570" y="790448"/>
                  <a:pt x="1214421" y="807246"/>
                  <a:pt x="1219631" y="816423"/>
                </a:cubicBezTo>
                <a:lnTo>
                  <a:pt x="1221368" y="816423"/>
                </a:lnTo>
                <a:lnTo>
                  <a:pt x="1221368" y="792392"/>
                </a:lnTo>
                <a:lnTo>
                  <a:pt x="1250246" y="792392"/>
                </a:lnTo>
                <a:lnTo>
                  <a:pt x="1250246" y="940673"/>
                </a:lnTo>
                <a:lnTo>
                  <a:pt x="1222042" y="940673"/>
                </a:lnTo>
                <a:lnTo>
                  <a:pt x="1222042" y="917601"/>
                </a:lnTo>
                <a:lnTo>
                  <a:pt x="1219631" y="917601"/>
                </a:lnTo>
                <a:cubicBezTo>
                  <a:pt x="1214421" y="927063"/>
                  <a:pt x="1203792" y="943576"/>
                  <a:pt x="1176754" y="943576"/>
                </a:cubicBezTo>
                <a:cubicBezTo>
                  <a:pt x="1140747" y="943576"/>
                  <a:pt x="1114772" y="914905"/>
                  <a:pt x="1114772" y="866818"/>
                </a:cubicBezTo>
                <a:cubicBezTo>
                  <a:pt x="1114772" y="818730"/>
                  <a:pt x="1141136" y="790448"/>
                  <a:pt x="1176962" y="790448"/>
                </a:cubicBezTo>
                <a:close/>
                <a:moveTo>
                  <a:pt x="1044598" y="790448"/>
                </a:moveTo>
                <a:cubicBezTo>
                  <a:pt x="1074928" y="790448"/>
                  <a:pt x="1095096" y="809683"/>
                  <a:pt x="1095096" y="846364"/>
                </a:cubicBezTo>
                <a:lnTo>
                  <a:pt x="1095096" y="940698"/>
                </a:lnTo>
                <a:lnTo>
                  <a:pt x="1066218" y="940698"/>
                </a:lnTo>
                <a:lnTo>
                  <a:pt x="1066218" y="849838"/>
                </a:lnTo>
                <a:cubicBezTo>
                  <a:pt x="1066218" y="828296"/>
                  <a:pt x="1054811" y="815464"/>
                  <a:pt x="1034747" y="815464"/>
                </a:cubicBezTo>
                <a:cubicBezTo>
                  <a:pt x="1014682" y="815464"/>
                  <a:pt x="1000191" y="828970"/>
                  <a:pt x="1000191" y="852638"/>
                </a:cubicBezTo>
                <a:lnTo>
                  <a:pt x="1000191" y="940698"/>
                </a:lnTo>
                <a:lnTo>
                  <a:pt x="971313" y="940698"/>
                </a:lnTo>
                <a:lnTo>
                  <a:pt x="971313" y="792392"/>
                </a:lnTo>
                <a:lnTo>
                  <a:pt x="999025" y="792392"/>
                </a:lnTo>
                <a:lnTo>
                  <a:pt x="999025" y="816527"/>
                </a:lnTo>
                <a:lnTo>
                  <a:pt x="1000865" y="816527"/>
                </a:lnTo>
                <a:cubicBezTo>
                  <a:pt x="1007709" y="800791"/>
                  <a:pt x="1022304" y="790448"/>
                  <a:pt x="1044598" y="790448"/>
                </a:cubicBezTo>
                <a:close/>
                <a:moveTo>
                  <a:pt x="664280" y="790448"/>
                </a:moveTo>
                <a:cubicBezTo>
                  <a:pt x="694610" y="790448"/>
                  <a:pt x="714778" y="809683"/>
                  <a:pt x="714778" y="846364"/>
                </a:cubicBezTo>
                <a:lnTo>
                  <a:pt x="714778" y="940698"/>
                </a:lnTo>
                <a:lnTo>
                  <a:pt x="685900" y="940698"/>
                </a:lnTo>
                <a:lnTo>
                  <a:pt x="685900" y="849838"/>
                </a:lnTo>
                <a:cubicBezTo>
                  <a:pt x="685900" y="828296"/>
                  <a:pt x="674493" y="815464"/>
                  <a:pt x="654429" y="815464"/>
                </a:cubicBezTo>
                <a:cubicBezTo>
                  <a:pt x="634364" y="815464"/>
                  <a:pt x="619873" y="828970"/>
                  <a:pt x="619873" y="852638"/>
                </a:cubicBezTo>
                <a:lnTo>
                  <a:pt x="619873" y="940698"/>
                </a:lnTo>
                <a:lnTo>
                  <a:pt x="590995" y="940698"/>
                </a:lnTo>
                <a:lnTo>
                  <a:pt x="590995" y="792392"/>
                </a:lnTo>
                <a:lnTo>
                  <a:pt x="618707" y="792392"/>
                </a:lnTo>
                <a:lnTo>
                  <a:pt x="618707" y="816527"/>
                </a:lnTo>
                <a:lnTo>
                  <a:pt x="620547" y="816527"/>
                </a:lnTo>
                <a:cubicBezTo>
                  <a:pt x="627391" y="800791"/>
                  <a:pt x="641986" y="790448"/>
                  <a:pt x="664280" y="790448"/>
                </a:cubicBezTo>
                <a:close/>
                <a:moveTo>
                  <a:pt x="745471" y="756851"/>
                </a:moveTo>
                <a:lnTo>
                  <a:pt x="774349" y="756851"/>
                </a:lnTo>
                <a:lnTo>
                  <a:pt x="774349" y="792392"/>
                </a:lnTo>
                <a:lnTo>
                  <a:pt x="804757" y="792392"/>
                </a:lnTo>
                <a:lnTo>
                  <a:pt x="804757" y="815567"/>
                </a:lnTo>
                <a:lnTo>
                  <a:pt x="774349" y="815567"/>
                </a:lnTo>
                <a:lnTo>
                  <a:pt x="774349" y="897147"/>
                </a:lnTo>
                <a:cubicBezTo>
                  <a:pt x="774349" y="913867"/>
                  <a:pt x="782748" y="916952"/>
                  <a:pt x="792106" y="916952"/>
                </a:cubicBezTo>
                <a:cubicBezTo>
                  <a:pt x="796747" y="916952"/>
                  <a:pt x="800324" y="916097"/>
                  <a:pt x="802242" y="915708"/>
                </a:cubicBezTo>
                <a:lnTo>
                  <a:pt x="807453" y="939557"/>
                </a:lnTo>
                <a:cubicBezTo>
                  <a:pt x="804057" y="940802"/>
                  <a:pt x="797887" y="942538"/>
                  <a:pt x="788710" y="942642"/>
                </a:cubicBezTo>
                <a:lnTo>
                  <a:pt x="788736" y="942616"/>
                </a:lnTo>
                <a:cubicBezTo>
                  <a:pt x="765950" y="943109"/>
                  <a:pt x="745367" y="930069"/>
                  <a:pt x="745471" y="903135"/>
                </a:cubicBezTo>
                <a:lnTo>
                  <a:pt x="745471" y="815567"/>
                </a:lnTo>
                <a:lnTo>
                  <a:pt x="723747" y="815567"/>
                </a:lnTo>
                <a:lnTo>
                  <a:pt x="723747" y="792392"/>
                </a:lnTo>
                <a:lnTo>
                  <a:pt x="745471" y="792392"/>
                </a:lnTo>
                <a:close/>
                <a:moveTo>
                  <a:pt x="383247" y="742931"/>
                </a:moveTo>
                <a:lnTo>
                  <a:pt x="412125" y="742931"/>
                </a:lnTo>
                <a:lnTo>
                  <a:pt x="412125" y="900129"/>
                </a:lnTo>
                <a:cubicBezTo>
                  <a:pt x="412125" y="912883"/>
                  <a:pt x="414718" y="917705"/>
                  <a:pt x="423998" y="917420"/>
                </a:cubicBezTo>
                <a:cubicBezTo>
                  <a:pt x="429027" y="917316"/>
                  <a:pt x="431049" y="916642"/>
                  <a:pt x="433071" y="916072"/>
                </a:cubicBezTo>
                <a:lnTo>
                  <a:pt x="438282" y="939143"/>
                </a:lnTo>
                <a:cubicBezTo>
                  <a:pt x="434212" y="940413"/>
                  <a:pt x="428042" y="941658"/>
                  <a:pt x="420317" y="941761"/>
                </a:cubicBezTo>
                <a:cubicBezTo>
                  <a:pt x="395327" y="942150"/>
                  <a:pt x="383247" y="929604"/>
                  <a:pt x="383247" y="906143"/>
                </a:cubicBezTo>
                <a:lnTo>
                  <a:pt x="383247" y="742957"/>
                </a:lnTo>
                <a:close/>
                <a:moveTo>
                  <a:pt x="317895" y="742931"/>
                </a:moveTo>
                <a:lnTo>
                  <a:pt x="346773" y="742931"/>
                </a:lnTo>
                <a:lnTo>
                  <a:pt x="346773" y="900129"/>
                </a:lnTo>
                <a:cubicBezTo>
                  <a:pt x="346773" y="912883"/>
                  <a:pt x="349366" y="917705"/>
                  <a:pt x="358646" y="917420"/>
                </a:cubicBezTo>
                <a:cubicBezTo>
                  <a:pt x="363675" y="917316"/>
                  <a:pt x="365697" y="916642"/>
                  <a:pt x="367719" y="916072"/>
                </a:cubicBezTo>
                <a:lnTo>
                  <a:pt x="372930" y="939143"/>
                </a:lnTo>
                <a:cubicBezTo>
                  <a:pt x="368860" y="940413"/>
                  <a:pt x="362690" y="941658"/>
                  <a:pt x="354965" y="941761"/>
                </a:cubicBezTo>
                <a:cubicBezTo>
                  <a:pt x="329975" y="942150"/>
                  <a:pt x="317895" y="929604"/>
                  <a:pt x="317895" y="906143"/>
                </a:cubicBezTo>
                <a:lnTo>
                  <a:pt x="317895" y="742957"/>
                </a:lnTo>
                <a:close/>
                <a:moveTo>
                  <a:pt x="75384" y="740260"/>
                </a:moveTo>
                <a:cubicBezTo>
                  <a:pt x="115565" y="740260"/>
                  <a:pt x="143536" y="763228"/>
                  <a:pt x="144418" y="794906"/>
                </a:cubicBezTo>
                <a:lnTo>
                  <a:pt x="115643" y="794906"/>
                </a:lnTo>
                <a:cubicBezTo>
                  <a:pt x="113517" y="776656"/>
                  <a:pt x="97393" y="766028"/>
                  <a:pt x="74710" y="766028"/>
                </a:cubicBezTo>
                <a:cubicBezTo>
                  <a:pt x="50369" y="766028"/>
                  <a:pt x="35022" y="778497"/>
                  <a:pt x="35022" y="795295"/>
                </a:cubicBezTo>
                <a:cubicBezTo>
                  <a:pt x="34944" y="814219"/>
                  <a:pt x="55501" y="821451"/>
                  <a:pt x="70952" y="825418"/>
                </a:cubicBezTo>
                <a:lnTo>
                  <a:pt x="90264" y="830447"/>
                </a:lnTo>
                <a:cubicBezTo>
                  <a:pt x="115384" y="836616"/>
                  <a:pt x="147140" y="850433"/>
                  <a:pt x="147140" y="886052"/>
                </a:cubicBezTo>
                <a:cubicBezTo>
                  <a:pt x="147140" y="919570"/>
                  <a:pt x="118287" y="943990"/>
                  <a:pt x="73959" y="943990"/>
                </a:cubicBezTo>
                <a:cubicBezTo>
                  <a:pt x="29630" y="943990"/>
                  <a:pt x="1918" y="921877"/>
                  <a:pt x="0" y="886052"/>
                </a:cubicBezTo>
                <a:lnTo>
                  <a:pt x="29941" y="886052"/>
                </a:lnTo>
                <a:cubicBezTo>
                  <a:pt x="31678" y="907568"/>
                  <a:pt x="50809" y="917808"/>
                  <a:pt x="73777" y="917808"/>
                </a:cubicBezTo>
                <a:lnTo>
                  <a:pt x="73725" y="917833"/>
                </a:lnTo>
                <a:cubicBezTo>
                  <a:pt x="99130" y="917833"/>
                  <a:pt x="117561" y="905079"/>
                  <a:pt x="117561" y="885767"/>
                </a:cubicBezTo>
                <a:cubicBezTo>
                  <a:pt x="117561" y="868191"/>
                  <a:pt x="101256" y="861243"/>
                  <a:pt x="80102" y="855644"/>
                </a:cubicBezTo>
                <a:lnTo>
                  <a:pt x="56746" y="849267"/>
                </a:lnTo>
                <a:cubicBezTo>
                  <a:pt x="24990" y="840686"/>
                  <a:pt x="5288" y="824562"/>
                  <a:pt x="5288" y="797032"/>
                </a:cubicBezTo>
                <a:cubicBezTo>
                  <a:pt x="5288" y="762943"/>
                  <a:pt x="35696" y="740260"/>
                  <a:pt x="75384" y="740260"/>
                </a:cubicBezTo>
                <a:close/>
                <a:moveTo>
                  <a:pt x="775672" y="423713"/>
                </a:moveTo>
                <a:cubicBezTo>
                  <a:pt x="773883" y="424387"/>
                  <a:pt x="772120" y="424776"/>
                  <a:pt x="770539" y="424957"/>
                </a:cubicBezTo>
                <a:lnTo>
                  <a:pt x="771187" y="500756"/>
                </a:lnTo>
                <a:cubicBezTo>
                  <a:pt x="772613" y="501197"/>
                  <a:pt x="773883" y="501949"/>
                  <a:pt x="774920" y="502934"/>
                </a:cubicBezTo>
                <a:cubicBezTo>
                  <a:pt x="776657" y="501249"/>
                  <a:pt x="779094" y="500212"/>
                  <a:pt x="781790" y="500212"/>
                </a:cubicBezTo>
                <a:cubicBezTo>
                  <a:pt x="783890" y="500212"/>
                  <a:pt x="785782" y="500860"/>
                  <a:pt x="787363" y="501897"/>
                </a:cubicBezTo>
                <a:lnTo>
                  <a:pt x="787337" y="501923"/>
                </a:lnTo>
                <a:cubicBezTo>
                  <a:pt x="788322" y="500653"/>
                  <a:pt x="789670" y="499642"/>
                  <a:pt x="791226" y="498994"/>
                </a:cubicBezTo>
                <a:close/>
                <a:moveTo>
                  <a:pt x="759263" y="423117"/>
                </a:moveTo>
                <a:lnTo>
                  <a:pt x="743968" y="497905"/>
                </a:lnTo>
                <a:cubicBezTo>
                  <a:pt x="745783" y="498501"/>
                  <a:pt x="747338" y="499564"/>
                  <a:pt x="748453" y="500938"/>
                </a:cubicBezTo>
                <a:cubicBezTo>
                  <a:pt x="750034" y="499875"/>
                  <a:pt x="751952" y="499227"/>
                  <a:pt x="754052" y="499227"/>
                </a:cubicBezTo>
                <a:cubicBezTo>
                  <a:pt x="757111" y="499227"/>
                  <a:pt x="759807" y="500575"/>
                  <a:pt x="761544" y="502623"/>
                </a:cubicBezTo>
                <a:cubicBezTo>
                  <a:pt x="762503" y="501793"/>
                  <a:pt x="763644" y="501171"/>
                  <a:pt x="764914" y="500756"/>
                </a:cubicBezTo>
                <a:lnTo>
                  <a:pt x="764914" y="424983"/>
                </a:lnTo>
                <a:cubicBezTo>
                  <a:pt x="762710" y="424491"/>
                  <a:pt x="760844" y="423842"/>
                  <a:pt x="759263" y="423117"/>
                </a:cubicBezTo>
                <a:close/>
                <a:moveTo>
                  <a:pt x="781038" y="420472"/>
                </a:moveTo>
                <a:cubicBezTo>
                  <a:pt x="779794" y="421561"/>
                  <a:pt x="778472" y="422417"/>
                  <a:pt x="777124" y="423065"/>
                </a:cubicBezTo>
                <a:lnTo>
                  <a:pt x="792729" y="498501"/>
                </a:lnTo>
                <a:cubicBezTo>
                  <a:pt x="793507" y="498320"/>
                  <a:pt x="794285" y="498190"/>
                  <a:pt x="795114" y="498190"/>
                </a:cubicBezTo>
                <a:lnTo>
                  <a:pt x="799918" y="499429"/>
                </a:lnTo>
                <a:lnTo>
                  <a:pt x="799910" y="499434"/>
                </a:lnTo>
                <a:lnTo>
                  <a:pt x="799936" y="499434"/>
                </a:lnTo>
                <a:lnTo>
                  <a:pt x="799918" y="499429"/>
                </a:lnTo>
                <a:lnTo>
                  <a:pt x="806909" y="495494"/>
                </a:lnTo>
                <a:close/>
                <a:moveTo>
                  <a:pt x="753974" y="419436"/>
                </a:moveTo>
                <a:lnTo>
                  <a:pt x="727973" y="494846"/>
                </a:lnTo>
                <a:cubicBezTo>
                  <a:pt x="731136" y="494976"/>
                  <a:pt x="733910" y="496505"/>
                  <a:pt x="735543" y="498812"/>
                </a:cubicBezTo>
                <a:cubicBezTo>
                  <a:pt x="737046" y="497905"/>
                  <a:pt x="738861" y="497360"/>
                  <a:pt x="740805" y="497360"/>
                </a:cubicBezTo>
                <a:lnTo>
                  <a:pt x="740805" y="497335"/>
                </a:lnTo>
                <a:cubicBezTo>
                  <a:pt x="741376" y="497335"/>
                  <a:pt x="741920" y="497412"/>
                  <a:pt x="742464" y="497490"/>
                </a:cubicBezTo>
                <a:lnTo>
                  <a:pt x="757837" y="422339"/>
                </a:lnTo>
                <a:cubicBezTo>
                  <a:pt x="756230" y="421432"/>
                  <a:pt x="754959" y="420472"/>
                  <a:pt x="753974" y="419436"/>
                </a:cubicBezTo>
                <a:close/>
                <a:moveTo>
                  <a:pt x="784382" y="416480"/>
                </a:moveTo>
                <a:cubicBezTo>
                  <a:pt x="783760" y="417543"/>
                  <a:pt x="783060" y="418450"/>
                  <a:pt x="782308" y="419254"/>
                </a:cubicBezTo>
                <a:lnTo>
                  <a:pt x="808568" y="495468"/>
                </a:lnTo>
                <a:cubicBezTo>
                  <a:pt x="811990" y="495675"/>
                  <a:pt x="814868" y="497516"/>
                  <a:pt x="816371" y="500160"/>
                </a:cubicBezTo>
                <a:lnTo>
                  <a:pt x="816371" y="500134"/>
                </a:lnTo>
                <a:cubicBezTo>
                  <a:pt x="818886" y="499149"/>
                  <a:pt x="821867" y="497412"/>
                  <a:pt x="824641" y="494405"/>
                </a:cubicBezTo>
                <a:lnTo>
                  <a:pt x="789981" y="424853"/>
                </a:lnTo>
                <a:cubicBezTo>
                  <a:pt x="786637" y="422598"/>
                  <a:pt x="784978" y="419306"/>
                  <a:pt x="784382" y="416480"/>
                </a:cubicBezTo>
                <a:close/>
                <a:moveTo>
                  <a:pt x="750656" y="413629"/>
                </a:moveTo>
                <a:lnTo>
                  <a:pt x="708401" y="493265"/>
                </a:lnTo>
                <a:cubicBezTo>
                  <a:pt x="710735" y="497412"/>
                  <a:pt x="713871" y="500782"/>
                  <a:pt x="718123" y="502727"/>
                </a:cubicBezTo>
                <a:cubicBezTo>
                  <a:pt x="718589" y="498683"/>
                  <a:pt x="721959" y="495494"/>
                  <a:pt x="726314" y="494950"/>
                </a:cubicBezTo>
                <a:lnTo>
                  <a:pt x="752808" y="418113"/>
                </a:lnTo>
                <a:cubicBezTo>
                  <a:pt x="751641" y="416558"/>
                  <a:pt x="750993" y="415003"/>
                  <a:pt x="750656" y="413629"/>
                </a:cubicBezTo>
                <a:close/>
                <a:moveTo>
                  <a:pt x="765329" y="358905"/>
                </a:moveTo>
                <a:lnTo>
                  <a:pt x="769684" y="358905"/>
                </a:lnTo>
                <a:lnTo>
                  <a:pt x="769684" y="383325"/>
                </a:lnTo>
                <a:lnTo>
                  <a:pt x="778653" y="383325"/>
                </a:lnTo>
                <a:lnTo>
                  <a:pt x="778653" y="394731"/>
                </a:lnTo>
                <a:lnTo>
                  <a:pt x="817253" y="415392"/>
                </a:lnTo>
                <a:lnTo>
                  <a:pt x="817253" y="415443"/>
                </a:lnTo>
                <a:lnTo>
                  <a:pt x="824563" y="416195"/>
                </a:lnTo>
                <a:lnTo>
                  <a:pt x="824356" y="418321"/>
                </a:lnTo>
                <a:lnTo>
                  <a:pt x="817330" y="417595"/>
                </a:lnTo>
                <a:cubicBezTo>
                  <a:pt x="816294" y="419773"/>
                  <a:pt x="811913" y="427368"/>
                  <a:pt x="800610" y="427627"/>
                </a:cubicBezTo>
                <a:cubicBezTo>
                  <a:pt x="797266" y="427705"/>
                  <a:pt x="794544" y="427135"/>
                  <a:pt x="792341" y="426201"/>
                </a:cubicBezTo>
                <a:lnTo>
                  <a:pt x="825704" y="493161"/>
                </a:lnTo>
                <a:cubicBezTo>
                  <a:pt x="831225" y="486317"/>
                  <a:pt x="835528" y="473848"/>
                  <a:pt x="833066" y="451114"/>
                </a:cubicBezTo>
                <a:cubicBezTo>
                  <a:pt x="833066" y="451114"/>
                  <a:pt x="829514" y="451191"/>
                  <a:pt x="828140" y="450673"/>
                </a:cubicBezTo>
                <a:cubicBezTo>
                  <a:pt x="826766" y="450154"/>
                  <a:pt x="825159" y="449169"/>
                  <a:pt x="825159" y="449169"/>
                </a:cubicBezTo>
                <a:cubicBezTo>
                  <a:pt x="825159" y="449169"/>
                  <a:pt x="830240" y="446707"/>
                  <a:pt x="838095" y="440019"/>
                </a:cubicBezTo>
                <a:cubicBezTo>
                  <a:pt x="838095" y="440019"/>
                  <a:pt x="841128" y="437115"/>
                  <a:pt x="845664" y="436752"/>
                </a:cubicBezTo>
                <a:cubicBezTo>
                  <a:pt x="845664" y="436752"/>
                  <a:pt x="848879" y="436337"/>
                  <a:pt x="849838" y="438178"/>
                </a:cubicBezTo>
                <a:cubicBezTo>
                  <a:pt x="849838" y="438178"/>
                  <a:pt x="851445" y="438074"/>
                  <a:pt x="855256" y="437530"/>
                </a:cubicBezTo>
                <a:cubicBezTo>
                  <a:pt x="859093" y="436986"/>
                  <a:pt x="861192" y="438567"/>
                  <a:pt x="861192" y="438567"/>
                </a:cubicBezTo>
                <a:lnTo>
                  <a:pt x="860441" y="442611"/>
                </a:lnTo>
                <a:cubicBezTo>
                  <a:pt x="860441" y="442611"/>
                  <a:pt x="859663" y="444788"/>
                  <a:pt x="861944" y="445592"/>
                </a:cubicBezTo>
                <a:cubicBezTo>
                  <a:pt x="861944" y="445592"/>
                  <a:pt x="862307" y="445670"/>
                  <a:pt x="862644" y="446033"/>
                </a:cubicBezTo>
                <a:lnTo>
                  <a:pt x="862592" y="446007"/>
                </a:lnTo>
                <a:cubicBezTo>
                  <a:pt x="863733" y="447199"/>
                  <a:pt x="862929" y="449118"/>
                  <a:pt x="861322" y="449480"/>
                </a:cubicBezTo>
                <a:cubicBezTo>
                  <a:pt x="861244" y="449506"/>
                  <a:pt x="861089" y="449506"/>
                  <a:pt x="861089" y="449506"/>
                </a:cubicBezTo>
                <a:lnTo>
                  <a:pt x="858341" y="449506"/>
                </a:lnTo>
                <a:lnTo>
                  <a:pt x="856656" y="455961"/>
                </a:lnTo>
                <a:cubicBezTo>
                  <a:pt x="856656" y="455961"/>
                  <a:pt x="847453" y="453473"/>
                  <a:pt x="847168" y="458191"/>
                </a:cubicBezTo>
                <a:cubicBezTo>
                  <a:pt x="846883" y="462909"/>
                  <a:pt x="850201" y="494198"/>
                  <a:pt x="844913" y="506900"/>
                </a:cubicBezTo>
                <a:cubicBezTo>
                  <a:pt x="841698" y="514625"/>
                  <a:pt x="835528" y="527250"/>
                  <a:pt x="813260" y="535649"/>
                </a:cubicBezTo>
                <a:cubicBezTo>
                  <a:pt x="817019" y="536790"/>
                  <a:pt x="820130" y="538086"/>
                  <a:pt x="821867" y="539537"/>
                </a:cubicBezTo>
                <a:cubicBezTo>
                  <a:pt x="829385" y="545837"/>
                  <a:pt x="821556" y="552706"/>
                  <a:pt x="821556" y="552706"/>
                </a:cubicBezTo>
                <a:cubicBezTo>
                  <a:pt x="817745" y="556206"/>
                  <a:pt x="810176" y="554210"/>
                  <a:pt x="810176" y="554210"/>
                </a:cubicBezTo>
                <a:lnTo>
                  <a:pt x="792029" y="550529"/>
                </a:lnTo>
                <a:cubicBezTo>
                  <a:pt x="791044" y="552655"/>
                  <a:pt x="789722" y="553951"/>
                  <a:pt x="789722" y="553951"/>
                </a:cubicBezTo>
                <a:cubicBezTo>
                  <a:pt x="786197" y="557113"/>
                  <a:pt x="781971" y="556050"/>
                  <a:pt x="781971" y="556050"/>
                </a:cubicBezTo>
                <a:lnTo>
                  <a:pt x="758278" y="551229"/>
                </a:lnTo>
                <a:cubicBezTo>
                  <a:pt x="757837" y="552240"/>
                  <a:pt x="757474" y="552862"/>
                  <a:pt x="757474" y="552862"/>
                </a:cubicBezTo>
                <a:cubicBezTo>
                  <a:pt x="754804" y="557295"/>
                  <a:pt x="749904" y="555895"/>
                  <a:pt x="749904" y="555895"/>
                </a:cubicBezTo>
                <a:lnTo>
                  <a:pt x="712445" y="547522"/>
                </a:lnTo>
                <a:cubicBezTo>
                  <a:pt x="705135" y="544152"/>
                  <a:pt x="707468" y="537489"/>
                  <a:pt x="707468" y="537489"/>
                </a:cubicBezTo>
                <a:cubicBezTo>
                  <a:pt x="709335" y="532771"/>
                  <a:pt x="711538" y="530983"/>
                  <a:pt x="713327" y="530387"/>
                </a:cubicBezTo>
                <a:cubicBezTo>
                  <a:pt x="712316" y="529713"/>
                  <a:pt x="711383" y="529013"/>
                  <a:pt x="710527" y="528365"/>
                </a:cubicBezTo>
                <a:cubicBezTo>
                  <a:pt x="694455" y="516362"/>
                  <a:pt x="692407" y="503167"/>
                  <a:pt x="689763" y="483206"/>
                </a:cubicBezTo>
                <a:cubicBezTo>
                  <a:pt x="689763" y="483206"/>
                  <a:pt x="688907" y="476389"/>
                  <a:pt x="688933" y="469571"/>
                </a:cubicBezTo>
                <a:cubicBezTo>
                  <a:pt x="688959" y="463064"/>
                  <a:pt x="689944" y="456557"/>
                  <a:pt x="686393" y="456143"/>
                </a:cubicBezTo>
                <a:cubicBezTo>
                  <a:pt x="686393" y="456143"/>
                  <a:pt x="685200" y="455546"/>
                  <a:pt x="679160" y="457024"/>
                </a:cubicBezTo>
                <a:lnTo>
                  <a:pt x="677190" y="450699"/>
                </a:lnTo>
                <a:cubicBezTo>
                  <a:pt x="677190" y="450699"/>
                  <a:pt x="672109" y="451943"/>
                  <a:pt x="672109" y="448988"/>
                </a:cubicBezTo>
                <a:cubicBezTo>
                  <a:pt x="672109" y="448988"/>
                  <a:pt x="672290" y="447277"/>
                  <a:pt x="674805" y="445955"/>
                </a:cubicBezTo>
                <a:cubicBezTo>
                  <a:pt x="674805" y="445955"/>
                  <a:pt x="675064" y="444633"/>
                  <a:pt x="674468" y="443259"/>
                </a:cubicBezTo>
                <a:cubicBezTo>
                  <a:pt x="673872" y="441885"/>
                  <a:pt x="672990" y="438878"/>
                  <a:pt x="676283" y="438696"/>
                </a:cubicBezTo>
                <a:cubicBezTo>
                  <a:pt x="679575" y="438515"/>
                  <a:pt x="679912" y="438463"/>
                  <a:pt x="685097" y="439085"/>
                </a:cubicBezTo>
                <a:cubicBezTo>
                  <a:pt x="685097" y="439085"/>
                  <a:pt x="686056" y="436804"/>
                  <a:pt x="690074" y="437322"/>
                </a:cubicBezTo>
                <a:cubicBezTo>
                  <a:pt x="694092" y="437841"/>
                  <a:pt x="695829" y="439319"/>
                  <a:pt x="697799" y="440718"/>
                </a:cubicBezTo>
                <a:cubicBezTo>
                  <a:pt x="698265" y="441055"/>
                  <a:pt x="708713" y="448521"/>
                  <a:pt x="710423" y="448599"/>
                </a:cubicBezTo>
                <a:cubicBezTo>
                  <a:pt x="710423" y="448599"/>
                  <a:pt x="710086" y="449766"/>
                  <a:pt x="706665" y="450621"/>
                </a:cubicBezTo>
                <a:cubicBezTo>
                  <a:pt x="706665" y="450621"/>
                  <a:pt x="704643" y="451114"/>
                  <a:pt x="702646" y="451114"/>
                </a:cubicBezTo>
                <a:cubicBezTo>
                  <a:pt x="702646" y="451114"/>
                  <a:pt x="699821" y="475792"/>
                  <a:pt x="707468" y="491580"/>
                </a:cubicBezTo>
                <a:lnTo>
                  <a:pt x="747364" y="416377"/>
                </a:lnTo>
                <a:cubicBezTo>
                  <a:pt x="740261" y="423194"/>
                  <a:pt x="731395" y="421743"/>
                  <a:pt x="731395" y="421743"/>
                </a:cubicBezTo>
                <a:cubicBezTo>
                  <a:pt x="715867" y="419850"/>
                  <a:pt x="713845" y="409637"/>
                  <a:pt x="713586" y="406915"/>
                </a:cubicBezTo>
                <a:lnTo>
                  <a:pt x="708505" y="406396"/>
                </a:lnTo>
                <a:lnTo>
                  <a:pt x="708713" y="404270"/>
                </a:lnTo>
                <a:lnTo>
                  <a:pt x="716023" y="405022"/>
                </a:lnTo>
                <a:lnTo>
                  <a:pt x="757292" y="394731"/>
                </a:lnTo>
                <a:lnTo>
                  <a:pt x="757292" y="383299"/>
                </a:lnTo>
                <a:lnTo>
                  <a:pt x="765329" y="383299"/>
                </a:lnTo>
                <a:lnTo>
                  <a:pt x="765329" y="379825"/>
                </a:lnTo>
                <a:cubicBezTo>
                  <a:pt x="764395" y="379384"/>
                  <a:pt x="757707" y="376507"/>
                  <a:pt x="742672" y="375574"/>
                </a:cubicBezTo>
                <a:cubicBezTo>
                  <a:pt x="726418" y="374589"/>
                  <a:pt x="714519" y="375003"/>
                  <a:pt x="714519" y="375003"/>
                </a:cubicBezTo>
                <a:cubicBezTo>
                  <a:pt x="714519" y="375003"/>
                  <a:pt x="715764" y="370000"/>
                  <a:pt x="729918" y="367382"/>
                </a:cubicBezTo>
                <a:cubicBezTo>
                  <a:pt x="744046" y="364764"/>
                  <a:pt x="748116" y="369663"/>
                  <a:pt x="765329" y="364738"/>
                </a:cubicBezTo>
                <a:close/>
                <a:moveTo>
                  <a:pt x="633094" y="256794"/>
                </a:moveTo>
                <a:cubicBezTo>
                  <a:pt x="631279" y="257468"/>
                  <a:pt x="629517" y="257857"/>
                  <a:pt x="627935" y="258038"/>
                </a:cubicBezTo>
                <a:lnTo>
                  <a:pt x="628583" y="333837"/>
                </a:lnTo>
                <a:cubicBezTo>
                  <a:pt x="630009" y="334304"/>
                  <a:pt x="631305" y="335056"/>
                  <a:pt x="632316" y="336041"/>
                </a:cubicBezTo>
                <a:cubicBezTo>
                  <a:pt x="634053" y="334356"/>
                  <a:pt x="636490" y="333319"/>
                  <a:pt x="639186" y="333319"/>
                </a:cubicBezTo>
                <a:cubicBezTo>
                  <a:pt x="641286" y="333319"/>
                  <a:pt x="643178" y="333941"/>
                  <a:pt x="644759" y="335004"/>
                </a:cubicBezTo>
                <a:cubicBezTo>
                  <a:pt x="645745" y="333734"/>
                  <a:pt x="647092" y="332697"/>
                  <a:pt x="648648" y="332075"/>
                </a:cubicBezTo>
                <a:close/>
                <a:moveTo>
                  <a:pt x="616659" y="256198"/>
                </a:moveTo>
                <a:lnTo>
                  <a:pt x="601364" y="330986"/>
                </a:lnTo>
                <a:cubicBezTo>
                  <a:pt x="603153" y="331582"/>
                  <a:pt x="604708" y="332619"/>
                  <a:pt x="605823" y="334019"/>
                </a:cubicBezTo>
                <a:cubicBezTo>
                  <a:pt x="607404" y="332956"/>
                  <a:pt x="609348" y="332308"/>
                  <a:pt x="611448" y="332308"/>
                </a:cubicBezTo>
                <a:cubicBezTo>
                  <a:pt x="614507" y="332308"/>
                  <a:pt x="617177" y="333656"/>
                  <a:pt x="618940" y="335704"/>
                </a:cubicBezTo>
                <a:cubicBezTo>
                  <a:pt x="619899" y="334900"/>
                  <a:pt x="621040" y="334252"/>
                  <a:pt x="622310" y="333837"/>
                </a:cubicBezTo>
                <a:lnTo>
                  <a:pt x="622310" y="258064"/>
                </a:lnTo>
                <a:cubicBezTo>
                  <a:pt x="620107" y="257572"/>
                  <a:pt x="618240" y="256923"/>
                  <a:pt x="616659" y="256198"/>
                </a:cubicBezTo>
                <a:close/>
                <a:moveTo>
                  <a:pt x="638460" y="253579"/>
                </a:moveTo>
                <a:cubicBezTo>
                  <a:pt x="637216" y="254668"/>
                  <a:pt x="635894" y="255524"/>
                  <a:pt x="634546" y="256172"/>
                </a:cubicBezTo>
                <a:lnTo>
                  <a:pt x="650125" y="331608"/>
                </a:lnTo>
                <a:cubicBezTo>
                  <a:pt x="650903" y="331427"/>
                  <a:pt x="651681" y="331297"/>
                  <a:pt x="652510" y="331297"/>
                </a:cubicBezTo>
                <a:cubicBezTo>
                  <a:pt x="654273" y="331297"/>
                  <a:pt x="655906" y="331764"/>
                  <a:pt x="657332" y="332541"/>
                </a:cubicBezTo>
                <a:cubicBezTo>
                  <a:pt x="658862" y="330364"/>
                  <a:pt x="661402" y="328886"/>
                  <a:pt x="664331" y="328601"/>
                </a:cubicBezTo>
                <a:close/>
                <a:moveTo>
                  <a:pt x="611370" y="252568"/>
                </a:moveTo>
                <a:lnTo>
                  <a:pt x="585370" y="327953"/>
                </a:lnTo>
                <a:cubicBezTo>
                  <a:pt x="588532" y="328082"/>
                  <a:pt x="591306" y="329612"/>
                  <a:pt x="592939" y="331919"/>
                </a:cubicBezTo>
                <a:cubicBezTo>
                  <a:pt x="594443" y="330986"/>
                  <a:pt x="596257" y="330441"/>
                  <a:pt x="598201" y="330441"/>
                </a:cubicBezTo>
                <a:cubicBezTo>
                  <a:pt x="598772" y="330441"/>
                  <a:pt x="599316" y="330519"/>
                  <a:pt x="599861" y="330597"/>
                </a:cubicBezTo>
                <a:lnTo>
                  <a:pt x="615207" y="255472"/>
                </a:lnTo>
                <a:cubicBezTo>
                  <a:pt x="613626" y="254564"/>
                  <a:pt x="612355" y="253579"/>
                  <a:pt x="611370" y="252568"/>
                </a:cubicBezTo>
                <a:close/>
                <a:moveTo>
                  <a:pt x="641778" y="249587"/>
                </a:moveTo>
                <a:cubicBezTo>
                  <a:pt x="641156" y="250650"/>
                  <a:pt x="640430" y="251557"/>
                  <a:pt x="639704" y="252361"/>
                </a:cubicBezTo>
                <a:lnTo>
                  <a:pt x="665965" y="328575"/>
                </a:lnTo>
                <a:cubicBezTo>
                  <a:pt x="669360" y="328782"/>
                  <a:pt x="672264" y="330623"/>
                  <a:pt x="673767" y="333267"/>
                </a:cubicBezTo>
                <a:cubicBezTo>
                  <a:pt x="676282" y="332282"/>
                  <a:pt x="679237" y="330545"/>
                  <a:pt x="682037" y="327538"/>
                </a:cubicBezTo>
                <a:lnTo>
                  <a:pt x="647378" y="257986"/>
                </a:lnTo>
                <a:cubicBezTo>
                  <a:pt x="644034" y="255705"/>
                  <a:pt x="642374" y="252439"/>
                  <a:pt x="641778" y="249587"/>
                </a:cubicBezTo>
                <a:close/>
                <a:moveTo>
                  <a:pt x="608052" y="246710"/>
                </a:moveTo>
                <a:lnTo>
                  <a:pt x="565798" y="326346"/>
                </a:lnTo>
                <a:cubicBezTo>
                  <a:pt x="568105" y="330493"/>
                  <a:pt x="571267" y="333889"/>
                  <a:pt x="575519" y="335833"/>
                </a:cubicBezTo>
                <a:cubicBezTo>
                  <a:pt x="575959" y="331789"/>
                  <a:pt x="579355" y="328575"/>
                  <a:pt x="583685" y="328031"/>
                </a:cubicBezTo>
                <a:lnTo>
                  <a:pt x="610178" y="251194"/>
                </a:lnTo>
                <a:cubicBezTo>
                  <a:pt x="609037" y="249639"/>
                  <a:pt x="608389" y="248084"/>
                  <a:pt x="608052" y="246710"/>
                </a:cubicBezTo>
                <a:close/>
                <a:moveTo>
                  <a:pt x="622777" y="191986"/>
                </a:moveTo>
                <a:lnTo>
                  <a:pt x="627132" y="191986"/>
                </a:lnTo>
                <a:lnTo>
                  <a:pt x="627132" y="216380"/>
                </a:lnTo>
                <a:lnTo>
                  <a:pt x="636101" y="216380"/>
                </a:lnTo>
                <a:lnTo>
                  <a:pt x="636101" y="227812"/>
                </a:lnTo>
                <a:lnTo>
                  <a:pt x="674701" y="248447"/>
                </a:lnTo>
                <a:lnTo>
                  <a:pt x="674701" y="248524"/>
                </a:lnTo>
                <a:lnTo>
                  <a:pt x="682011" y="249276"/>
                </a:lnTo>
                <a:lnTo>
                  <a:pt x="681804" y="251402"/>
                </a:lnTo>
                <a:lnTo>
                  <a:pt x="674752" y="250676"/>
                </a:lnTo>
                <a:cubicBezTo>
                  <a:pt x="673741" y="252854"/>
                  <a:pt x="669360" y="260449"/>
                  <a:pt x="658032" y="260708"/>
                </a:cubicBezTo>
                <a:cubicBezTo>
                  <a:pt x="654662" y="260786"/>
                  <a:pt x="651966" y="260216"/>
                  <a:pt x="649763" y="259282"/>
                </a:cubicBezTo>
                <a:lnTo>
                  <a:pt x="683126" y="326242"/>
                </a:lnTo>
                <a:cubicBezTo>
                  <a:pt x="688621" y="319398"/>
                  <a:pt x="692925" y="306955"/>
                  <a:pt x="690488" y="284221"/>
                </a:cubicBezTo>
                <a:cubicBezTo>
                  <a:pt x="690488" y="284221"/>
                  <a:pt x="686936" y="284298"/>
                  <a:pt x="685562" y="283754"/>
                </a:cubicBezTo>
                <a:cubicBezTo>
                  <a:pt x="684163" y="283235"/>
                  <a:pt x="682555" y="282250"/>
                  <a:pt x="682555" y="282250"/>
                </a:cubicBezTo>
                <a:cubicBezTo>
                  <a:pt x="682555" y="282250"/>
                  <a:pt x="687636" y="279814"/>
                  <a:pt x="695491" y="273099"/>
                </a:cubicBezTo>
                <a:cubicBezTo>
                  <a:pt x="695491" y="273099"/>
                  <a:pt x="698524" y="270196"/>
                  <a:pt x="703061" y="269833"/>
                </a:cubicBezTo>
                <a:cubicBezTo>
                  <a:pt x="703061" y="269833"/>
                  <a:pt x="706275" y="269444"/>
                  <a:pt x="707234" y="271285"/>
                </a:cubicBezTo>
                <a:cubicBezTo>
                  <a:pt x="707234" y="271285"/>
                  <a:pt x="708841" y="271181"/>
                  <a:pt x="712652" y="270637"/>
                </a:cubicBezTo>
                <a:cubicBezTo>
                  <a:pt x="716489" y="270092"/>
                  <a:pt x="718589" y="271674"/>
                  <a:pt x="718589" y="271674"/>
                </a:cubicBezTo>
                <a:lnTo>
                  <a:pt x="717837" y="275718"/>
                </a:lnTo>
                <a:cubicBezTo>
                  <a:pt x="717837" y="275718"/>
                  <a:pt x="717059" y="277895"/>
                  <a:pt x="719340" y="278699"/>
                </a:cubicBezTo>
                <a:cubicBezTo>
                  <a:pt x="719340" y="278699"/>
                  <a:pt x="719677" y="278777"/>
                  <a:pt x="720040" y="279140"/>
                </a:cubicBezTo>
                <a:cubicBezTo>
                  <a:pt x="721155" y="280332"/>
                  <a:pt x="720351" y="282224"/>
                  <a:pt x="718744" y="282613"/>
                </a:cubicBezTo>
                <a:cubicBezTo>
                  <a:pt x="718666" y="282613"/>
                  <a:pt x="718511" y="282639"/>
                  <a:pt x="718511" y="282639"/>
                </a:cubicBezTo>
                <a:lnTo>
                  <a:pt x="715763" y="282639"/>
                </a:lnTo>
                <a:lnTo>
                  <a:pt x="714104" y="289094"/>
                </a:lnTo>
                <a:cubicBezTo>
                  <a:pt x="714104" y="289094"/>
                  <a:pt x="704875" y="286605"/>
                  <a:pt x="704616" y="291323"/>
                </a:cubicBezTo>
                <a:cubicBezTo>
                  <a:pt x="704331" y="296041"/>
                  <a:pt x="707623" y="327331"/>
                  <a:pt x="702361" y="340033"/>
                </a:cubicBezTo>
                <a:cubicBezTo>
                  <a:pt x="699146" y="347758"/>
                  <a:pt x="692976" y="360383"/>
                  <a:pt x="670708" y="368782"/>
                </a:cubicBezTo>
                <a:cubicBezTo>
                  <a:pt x="674493" y="369922"/>
                  <a:pt x="677578" y="371219"/>
                  <a:pt x="679315" y="372696"/>
                </a:cubicBezTo>
                <a:cubicBezTo>
                  <a:pt x="686807" y="378970"/>
                  <a:pt x="679004" y="385839"/>
                  <a:pt x="679004" y="385839"/>
                </a:cubicBezTo>
                <a:cubicBezTo>
                  <a:pt x="675167" y="389339"/>
                  <a:pt x="667624" y="387343"/>
                  <a:pt x="667624" y="387343"/>
                </a:cubicBezTo>
                <a:lnTo>
                  <a:pt x="649451" y="383662"/>
                </a:lnTo>
                <a:cubicBezTo>
                  <a:pt x="648466" y="385761"/>
                  <a:pt x="647144" y="387084"/>
                  <a:pt x="647144" y="387084"/>
                </a:cubicBezTo>
                <a:cubicBezTo>
                  <a:pt x="643619" y="390246"/>
                  <a:pt x="639393" y="389157"/>
                  <a:pt x="639393" y="389157"/>
                </a:cubicBezTo>
                <a:lnTo>
                  <a:pt x="615700" y="384362"/>
                </a:lnTo>
                <a:cubicBezTo>
                  <a:pt x="615233" y="385347"/>
                  <a:pt x="614870" y="385995"/>
                  <a:pt x="614870" y="385995"/>
                </a:cubicBezTo>
                <a:cubicBezTo>
                  <a:pt x="612226" y="390428"/>
                  <a:pt x="607326" y="389028"/>
                  <a:pt x="607326" y="389028"/>
                </a:cubicBezTo>
                <a:lnTo>
                  <a:pt x="569867" y="380681"/>
                </a:lnTo>
                <a:cubicBezTo>
                  <a:pt x="562557" y="377310"/>
                  <a:pt x="564890" y="370648"/>
                  <a:pt x="564890" y="370648"/>
                </a:cubicBezTo>
                <a:cubicBezTo>
                  <a:pt x="566783" y="365904"/>
                  <a:pt x="568960" y="364116"/>
                  <a:pt x="570775" y="363545"/>
                </a:cubicBezTo>
                <a:cubicBezTo>
                  <a:pt x="569738" y="362845"/>
                  <a:pt x="568805" y="362145"/>
                  <a:pt x="567949" y="361523"/>
                </a:cubicBezTo>
                <a:cubicBezTo>
                  <a:pt x="551877" y="349521"/>
                  <a:pt x="549855" y="336326"/>
                  <a:pt x="547211" y="316365"/>
                </a:cubicBezTo>
                <a:cubicBezTo>
                  <a:pt x="547211" y="316365"/>
                  <a:pt x="546355" y="309521"/>
                  <a:pt x="546381" y="302704"/>
                </a:cubicBezTo>
                <a:cubicBezTo>
                  <a:pt x="546407" y="296171"/>
                  <a:pt x="547392" y="289690"/>
                  <a:pt x="543841" y="289276"/>
                </a:cubicBezTo>
                <a:cubicBezTo>
                  <a:pt x="543841" y="289276"/>
                  <a:pt x="542674" y="288679"/>
                  <a:pt x="536608" y="290157"/>
                </a:cubicBezTo>
                <a:lnTo>
                  <a:pt x="534638" y="283806"/>
                </a:lnTo>
                <a:cubicBezTo>
                  <a:pt x="534638" y="283806"/>
                  <a:pt x="529557" y="285050"/>
                  <a:pt x="529557" y="282095"/>
                </a:cubicBezTo>
                <a:cubicBezTo>
                  <a:pt x="529557" y="282095"/>
                  <a:pt x="529764" y="280384"/>
                  <a:pt x="532253" y="279062"/>
                </a:cubicBezTo>
                <a:cubicBezTo>
                  <a:pt x="532253" y="279062"/>
                  <a:pt x="532564" y="277740"/>
                  <a:pt x="531942" y="276366"/>
                </a:cubicBezTo>
                <a:cubicBezTo>
                  <a:pt x="531320" y="274992"/>
                  <a:pt x="530438" y="272011"/>
                  <a:pt x="533731" y="271829"/>
                </a:cubicBezTo>
                <a:cubicBezTo>
                  <a:pt x="537049" y="271648"/>
                  <a:pt x="537386" y="271570"/>
                  <a:pt x="542544" y="272192"/>
                </a:cubicBezTo>
                <a:cubicBezTo>
                  <a:pt x="542544" y="272192"/>
                  <a:pt x="543530" y="269937"/>
                  <a:pt x="547548" y="270455"/>
                </a:cubicBezTo>
                <a:cubicBezTo>
                  <a:pt x="551566" y="270948"/>
                  <a:pt x="553277" y="272425"/>
                  <a:pt x="555247" y="273825"/>
                </a:cubicBezTo>
                <a:cubicBezTo>
                  <a:pt x="555713" y="274162"/>
                  <a:pt x="566186" y="281628"/>
                  <a:pt x="567897" y="281706"/>
                </a:cubicBezTo>
                <a:cubicBezTo>
                  <a:pt x="567897" y="281706"/>
                  <a:pt x="567534" y="282873"/>
                  <a:pt x="564113" y="283702"/>
                </a:cubicBezTo>
                <a:cubicBezTo>
                  <a:pt x="564113" y="283702"/>
                  <a:pt x="562091" y="284221"/>
                  <a:pt x="560094" y="284221"/>
                </a:cubicBezTo>
                <a:cubicBezTo>
                  <a:pt x="560094" y="284221"/>
                  <a:pt x="557269" y="308899"/>
                  <a:pt x="564916" y="324687"/>
                </a:cubicBezTo>
                <a:lnTo>
                  <a:pt x="604812" y="249484"/>
                </a:lnTo>
                <a:cubicBezTo>
                  <a:pt x="597683" y="256301"/>
                  <a:pt x="588843" y="254850"/>
                  <a:pt x="588843" y="254850"/>
                </a:cubicBezTo>
                <a:cubicBezTo>
                  <a:pt x="573315" y="252957"/>
                  <a:pt x="571293" y="242718"/>
                  <a:pt x="571034" y="240022"/>
                </a:cubicBezTo>
                <a:lnTo>
                  <a:pt x="565927" y="239477"/>
                </a:lnTo>
                <a:lnTo>
                  <a:pt x="566160" y="237351"/>
                </a:lnTo>
                <a:lnTo>
                  <a:pt x="573471" y="238103"/>
                </a:lnTo>
                <a:lnTo>
                  <a:pt x="614740" y="227812"/>
                </a:lnTo>
                <a:lnTo>
                  <a:pt x="614740" y="216380"/>
                </a:lnTo>
                <a:lnTo>
                  <a:pt x="622777" y="216380"/>
                </a:lnTo>
                <a:lnTo>
                  <a:pt x="622777" y="212906"/>
                </a:lnTo>
                <a:cubicBezTo>
                  <a:pt x="621869" y="212465"/>
                  <a:pt x="615181" y="209588"/>
                  <a:pt x="600146" y="208655"/>
                </a:cubicBezTo>
                <a:cubicBezTo>
                  <a:pt x="583892" y="207644"/>
                  <a:pt x="571993" y="208058"/>
                  <a:pt x="571993" y="208058"/>
                </a:cubicBezTo>
                <a:cubicBezTo>
                  <a:pt x="571993" y="208058"/>
                  <a:pt x="573212" y="203081"/>
                  <a:pt x="587366" y="200463"/>
                </a:cubicBezTo>
                <a:cubicBezTo>
                  <a:pt x="601494" y="197845"/>
                  <a:pt x="605564" y="202744"/>
                  <a:pt x="622777" y="197819"/>
                </a:cubicBezTo>
                <a:close/>
                <a:moveTo>
                  <a:pt x="583348" y="118961"/>
                </a:moveTo>
                <a:lnTo>
                  <a:pt x="583400" y="119038"/>
                </a:lnTo>
                <a:lnTo>
                  <a:pt x="583335" y="118997"/>
                </a:lnTo>
                <a:close/>
                <a:moveTo>
                  <a:pt x="496428" y="96719"/>
                </a:moveTo>
                <a:cubicBezTo>
                  <a:pt x="494639" y="97393"/>
                  <a:pt x="492876" y="97782"/>
                  <a:pt x="491295" y="97963"/>
                </a:cubicBezTo>
                <a:lnTo>
                  <a:pt x="491943" y="173762"/>
                </a:lnTo>
                <a:cubicBezTo>
                  <a:pt x="493369" y="174203"/>
                  <a:pt x="494639" y="174955"/>
                  <a:pt x="495676" y="175940"/>
                </a:cubicBezTo>
                <a:cubicBezTo>
                  <a:pt x="497413" y="174255"/>
                  <a:pt x="499850" y="173218"/>
                  <a:pt x="502546" y="173218"/>
                </a:cubicBezTo>
                <a:cubicBezTo>
                  <a:pt x="504646" y="173218"/>
                  <a:pt x="506538" y="173866"/>
                  <a:pt x="508119" y="174903"/>
                </a:cubicBezTo>
                <a:lnTo>
                  <a:pt x="508093" y="174929"/>
                </a:lnTo>
                <a:cubicBezTo>
                  <a:pt x="509078" y="173659"/>
                  <a:pt x="510426" y="172648"/>
                  <a:pt x="511982" y="171999"/>
                </a:cubicBezTo>
                <a:close/>
                <a:moveTo>
                  <a:pt x="480019" y="96122"/>
                </a:moveTo>
                <a:lnTo>
                  <a:pt x="464724" y="170911"/>
                </a:lnTo>
                <a:cubicBezTo>
                  <a:pt x="466539" y="171507"/>
                  <a:pt x="468094" y="172570"/>
                  <a:pt x="469209" y="173944"/>
                </a:cubicBezTo>
                <a:cubicBezTo>
                  <a:pt x="470790" y="172881"/>
                  <a:pt x="472708" y="172233"/>
                  <a:pt x="474808" y="172233"/>
                </a:cubicBezTo>
                <a:cubicBezTo>
                  <a:pt x="477867" y="172233"/>
                  <a:pt x="480563" y="173581"/>
                  <a:pt x="482300" y="175629"/>
                </a:cubicBezTo>
                <a:cubicBezTo>
                  <a:pt x="483259" y="174799"/>
                  <a:pt x="484400" y="174177"/>
                  <a:pt x="485670" y="173762"/>
                </a:cubicBezTo>
                <a:lnTo>
                  <a:pt x="485670" y="97989"/>
                </a:lnTo>
                <a:cubicBezTo>
                  <a:pt x="483466" y="97496"/>
                  <a:pt x="481626" y="96848"/>
                  <a:pt x="480019" y="96122"/>
                </a:cubicBezTo>
                <a:close/>
                <a:moveTo>
                  <a:pt x="501794" y="93478"/>
                </a:moveTo>
                <a:cubicBezTo>
                  <a:pt x="500550" y="94567"/>
                  <a:pt x="499228" y="95423"/>
                  <a:pt x="497880" y="96071"/>
                </a:cubicBezTo>
                <a:lnTo>
                  <a:pt x="513485" y="171507"/>
                </a:lnTo>
                <a:cubicBezTo>
                  <a:pt x="514263" y="171325"/>
                  <a:pt x="515041" y="171196"/>
                  <a:pt x="515870" y="171196"/>
                </a:cubicBezTo>
                <a:lnTo>
                  <a:pt x="520674" y="172435"/>
                </a:lnTo>
                <a:lnTo>
                  <a:pt x="520666" y="172440"/>
                </a:lnTo>
                <a:lnTo>
                  <a:pt x="520692" y="172440"/>
                </a:lnTo>
                <a:lnTo>
                  <a:pt x="520674" y="172435"/>
                </a:lnTo>
                <a:lnTo>
                  <a:pt x="527665" y="168500"/>
                </a:lnTo>
                <a:close/>
                <a:moveTo>
                  <a:pt x="474730" y="92441"/>
                </a:moveTo>
                <a:lnTo>
                  <a:pt x="448729" y="167852"/>
                </a:lnTo>
                <a:cubicBezTo>
                  <a:pt x="451892" y="167981"/>
                  <a:pt x="454666" y="169511"/>
                  <a:pt x="456299" y="171818"/>
                </a:cubicBezTo>
                <a:cubicBezTo>
                  <a:pt x="457802" y="170911"/>
                  <a:pt x="459617" y="170366"/>
                  <a:pt x="461561" y="170366"/>
                </a:cubicBezTo>
                <a:lnTo>
                  <a:pt x="461561" y="170340"/>
                </a:lnTo>
                <a:cubicBezTo>
                  <a:pt x="462132" y="170340"/>
                  <a:pt x="462676" y="170418"/>
                  <a:pt x="463220" y="170496"/>
                </a:cubicBezTo>
                <a:lnTo>
                  <a:pt x="478593" y="95345"/>
                </a:lnTo>
                <a:cubicBezTo>
                  <a:pt x="476986" y="94437"/>
                  <a:pt x="475715" y="93478"/>
                  <a:pt x="474730" y="92441"/>
                </a:cubicBezTo>
                <a:close/>
                <a:moveTo>
                  <a:pt x="505138" y="89486"/>
                </a:moveTo>
                <a:cubicBezTo>
                  <a:pt x="504516" y="90549"/>
                  <a:pt x="503816" y="91456"/>
                  <a:pt x="503064" y="92260"/>
                </a:cubicBezTo>
                <a:lnTo>
                  <a:pt x="529324" y="168474"/>
                </a:lnTo>
                <a:cubicBezTo>
                  <a:pt x="532746" y="168681"/>
                  <a:pt x="535624" y="170522"/>
                  <a:pt x="537127" y="173166"/>
                </a:cubicBezTo>
                <a:lnTo>
                  <a:pt x="537127" y="173140"/>
                </a:lnTo>
                <a:cubicBezTo>
                  <a:pt x="539642" y="172155"/>
                  <a:pt x="542623" y="170418"/>
                  <a:pt x="545397" y="167411"/>
                </a:cubicBezTo>
                <a:lnTo>
                  <a:pt x="510737" y="97859"/>
                </a:lnTo>
                <a:cubicBezTo>
                  <a:pt x="507393" y="95604"/>
                  <a:pt x="505734" y="92312"/>
                  <a:pt x="505138" y="89486"/>
                </a:cubicBezTo>
                <a:close/>
                <a:moveTo>
                  <a:pt x="471412" y="86635"/>
                </a:moveTo>
                <a:lnTo>
                  <a:pt x="429157" y="166270"/>
                </a:lnTo>
                <a:cubicBezTo>
                  <a:pt x="431490" y="170418"/>
                  <a:pt x="434627" y="173788"/>
                  <a:pt x="438879" y="175732"/>
                </a:cubicBezTo>
                <a:cubicBezTo>
                  <a:pt x="439345" y="171688"/>
                  <a:pt x="442715" y="168500"/>
                  <a:pt x="447070" y="167955"/>
                </a:cubicBezTo>
                <a:lnTo>
                  <a:pt x="473564" y="91119"/>
                </a:lnTo>
                <a:cubicBezTo>
                  <a:pt x="472397" y="89564"/>
                  <a:pt x="471749" y="88009"/>
                  <a:pt x="471412" y="86635"/>
                </a:cubicBezTo>
                <a:close/>
                <a:moveTo>
                  <a:pt x="486085" y="31859"/>
                </a:moveTo>
                <a:lnTo>
                  <a:pt x="490440" y="31859"/>
                </a:lnTo>
                <a:lnTo>
                  <a:pt x="490440" y="56330"/>
                </a:lnTo>
                <a:lnTo>
                  <a:pt x="499409" y="56330"/>
                </a:lnTo>
                <a:lnTo>
                  <a:pt x="499409" y="67737"/>
                </a:lnTo>
                <a:lnTo>
                  <a:pt x="538009" y="88397"/>
                </a:lnTo>
                <a:lnTo>
                  <a:pt x="538009" y="88449"/>
                </a:lnTo>
                <a:lnTo>
                  <a:pt x="545319" y="89201"/>
                </a:lnTo>
                <a:lnTo>
                  <a:pt x="545112" y="91327"/>
                </a:lnTo>
                <a:lnTo>
                  <a:pt x="538086" y="90601"/>
                </a:lnTo>
                <a:cubicBezTo>
                  <a:pt x="537049" y="92778"/>
                  <a:pt x="532668" y="100374"/>
                  <a:pt x="521366" y="100633"/>
                </a:cubicBezTo>
                <a:cubicBezTo>
                  <a:pt x="518022" y="100711"/>
                  <a:pt x="515300" y="100141"/>
                  <a:pt x="513096" y="99207"/>
                </a:cubicBezTo>
                <a:lnTo>
                  <a:pt x="546460" y="166167"/>
                </a:lnTo>
                <a:cubicBezTo>
                  <a:pt x="551981" y="159323"/>
                  <a:pt x="556284" y="146854"/>
                  <a:pt x="553822" y="124119"/>
                </a:cubicBezTo>
                <a:cubicBezTo>
                  <a:pt x="553822" y="124119"/>
                  <a:pt x="550270" y="124197"/>
                  <a:pt x="548896" y="123679"/>
                </a:cubicBezTo>
                <a:cubicBezTo>
                  <a:pt x="547522" y="123160"/>
                  <a:pt x="545915" y="122175"/>
                  <a:pt x="545915" y="122175"/>
                </a:cubicBezTo>
                <a:cubicBezTo>
                  <a:pt x="545915" y="122175"/>
                  <a:pt x="550996" y="119712"/>
                  <a:pt x="558851" y="113024"/>
                </a:cubicBezTo>
                <a:cubicBezTo>
                  <a:pt x="558851" y="113024"/>
                  <a:pt x="561884" y="110121"/>
                  <a:pt x="566420" y="109758"/>
                </a:cubicBezTo>
                <a:cubicBezTo>
                  <a:pt x="566420" y="109758"/>
                  <a:pt x="569635" y="109343"/>
                  <a:pt x="570594" y="111184"/>
                </a:cubicBezTo>
                <a:cubicBezTo>
                  <a:pt x="570594" y="111184"/>
                  <a:pt x="572201" y="111080"/>
                  <a:pt x="576012" y="110536"/>
                </a:cubicBezTo>
                <a:cubicBezTo>
                  <a:pt x="579849" y="109991"/>
                  <a:pt x="581948" y="111573"/>
                  <a:pt x="581948" y="111573"/>
                </a:cubicBezTo>
                <a:lnTo>
                  <a:pt x="581197" y="115617"/>
                </a:lnTo>
                <a:cubicBezTo>
                  <a:pt x="581197" y="115617"/>
                  <a:pt x="580419" y="117794"/>
                  <a:pt x="582700" y="118598"/>
                </a:cubicBezTo>
                <a:lnTo>
                  <a:pt x="583335" y="118997"/>
                </a:lnTo>
                <a:lnTo>
                  <a:pt x="582078" y="122434"/>
                </a:lnTo>
                <a:cubicBezTo>
                  <a:pt x="582000" y="122460"/>
                  <a:pt x="581845" y="122460"/>
                  <a:pt x="581845" y="122460"/>
                </a:cubicBezTo>
                <a:lnTo>
                  <a:pt x="579097" y="122460"/>
                </a:lnTo>
                <a:lnTo>
                  <a:pt x="577412" y="128915"/>
                </a:lnTo>
                <a:cubicBezTo>
                  <a:pt x="577412" y="128915"/>
                  <a:pt x="568183" y="126427"/>
                  <a:pt x="567924" y="131145"/>
                </a:cubicBezTo>
                <a:cubicBezTo>
                  <a:pt x="567639" y="135863"/>
                  <a:pt x="570957" y="167152"/>
                  <a:pt x="565669" y="179854"/>
                </a:cubicBezTo>
                <a:cubicBezTo>
                  <a:pt x="562454" y="187579"/>
                  <a:pt x="556284" y="200204"/>
                  <a:pt x="534016" y="208603"/>
                </a:cubicBezTo>
                <a:cubicBezTo>
                  <a:pt x="537775" y="209744"/>
                  <a:pt x="540886" y="211040"/>
                  <a:pt x="542623" y="212491"/>
                </a:cubicBezTo>
                <a:cubicBezTo>
                  <a:pt x="550141" y="218791"/>
                  <a:pt x="542312" y="225660"/>
                  <a:pt x="542312" y="225660"/>
                </a:cubicBezTo>
                <a:cubicBezTo>
                  <a:pt x="538501" y="229160"/>
                  <a:pt x="530932" y="227164"/>
                  <a:pt x="530932" y="227164"/>
                </a:cubicBezTo>
                <a:lnTo>
                  <a:pt x="512785" y="223483"/>
                </a:lnTo>
                <a:cubicBezTo>
                  <a:pt x="511800" y="225608"/>
                  <a:pt x="510478" y="226905"/>
                  <a:pt x="510478" y="226905"/>
                </a:cubicBezTo>
                <a:cubicBezTo>
                  <a:pt x="506953" y="230067"/>
                  <a:pt x="502727" y="229004"/>
                  <a:pt x="502727" y="229004"/>
                </a:cubicBezTo>
                <a:lnTo>
                  <a:pt x="479033" y="224183"/>
                </a:lnTo>
                <a:cubicBezTo>
                  <a:pt x="478593" y="225194"/>
                  <a:pt x="478230" y="225816"/>
                  <a:pt x="478230" y="225816"/>
                </a:cubicBezTo>
                <a:cubicBezTo>
                  <a:pt x="475560" y="230249"/>
                  <a:pt x="470660" y="228849"/>
                  <a:pt x="470660" y="228849"/>
                </a:cubicBezTo>
                <a:lnTo>
                  <a:pt x="433201" y="220476"/>
                </a:lnTo>
                <a:cubicBezTo>
                  <a:pt x="425891" y="217106"/>
                  <a:pt x="428224" y="210443"/>
                  <a:pt x="428224" y="210443"/>
                </a:cubicBezTo>
                <a:cubicBezTo>
                  <a:pt x="430091" y="205725"/>
                  <a:pt x="432294" y="203937"/>
                  <a:pt x="434083" y="203341"/>
                </a:cubicBezTo>
                <a:cubicBezTo>
                  <a:pt x="433072" y="202667"/>
                  <a:pt x="432139" y="201967"/>
                  <a:pt x="431283" y="201319"/>
                </a:cubicBezTo>
                <a:cubicBezTo>
                  <a:pt x="415211" y="189316"/>
                  <a:pt x="413163" y="176121"/>
                  <a:pt x="410519" y="156160"/>
                </a:cubicBezTo>
                <a:cubicBezTo>
                  <a:pt x="410519" y="156160"/>
                  <a:pt x="409663" y="149343"/>
                  <a:pt x="409689" y="142525"/>
                </a:cubicBezTo>
                <a:cubicBezTo>
                  <a:pt x="409715" y="136018"/>
                  <a:pt x="410700" y="129511"/>
                  <a:pt x="407149" y="129097"/>
                </a:cubicBezTo>
                <a:cubicBezTo>
                  <a:pt x="407149" y="129097"/>
                  <a:pt x="405956" y="128500"/>
                  <a:pt x="399916" y="129978"/>
                </a:cubicBezTo>
                <a:lnTo>
                  <a:pt x="397946" y="123653"/>
                </a:lnTo>
                <a:cubicBezTo>
                  <a:pt x="397946" y="123653"/>
                  <a:pt x="392865" y="124897"/>
                  <a:pt x="392865" y="121942"/>
                </a:cubicBezTo>
                <a:cubicBezTo>
                  <a:pt x="392865" y="121942"/>
                  <a:pt x="393046" y="120231"/>
                  <a:pt x="395561" y="118909"/>
                </a:cubicBezTo>
                <a:cubicBezTo>
                  <a:pt x="395561" y="118909"/>
                  <a:pt x="395846" y="117587"/>
                  <a:pt x="395224" y="116213"/>
                </a:cubicBezTo>
                <a:cubicBezTo>
                  <a:pt x="394628" y="114839"/>
                  <a:pt x="393746" y="111832"/>
                  <a:pt x="397039" y="111650"/>
                </a:cubicBezTo>
                <a:cubicBezTo>
                  <a:pt x="400331" y="111469"/>
                  <a:pt x="400668" y="111417"/>
                  <a:pt x="405852" y="112039"/>
                </a:cubicBezTo>
                <a:cubicBezTo>
                  <a:pt x="405852" y="112039"/>
                  <a:pt x="406812" y="109758"/>
                  <a:pt x="410830" y="110276"/>
                </a:cubicBezTo>
                <a:cubicBezTo>
                  <a:pt x="414848" y="110795"/>
                  <a:pt x="416585" y="112273"/>
                  <a:pt x="418555" y="113672"/>
                </a:cubicBezTo>
                <a:cubicBezTo>
                  <a:pt x="419021" y="114009"/>
                  <a:pt x="429468" y="121475"/>
                  <a:pt x="431179" y="121553"/>
                </a:cubicBezTo>
                <a:cubicBezTo>
                  <a:pt x="431179" y="121553"/>
                  <a:pt x="430842" y="122720"/>
                  <a:pt x="427421" y="123575"/>
                </a:cubicBezTo>
                <a:cubicBezTo>
                  <a:pt x="427421" y="123575"/>
                  <a:pt x="425399" y="124068"/>
                  <a:pt x="423402" y="124068"/>
                </a:cubicBezTo>
                <a:cubicBezTo>
                  <a:pt x="423402" y="124068"/>
                  <a:pt x="420577" y="148746"/>
                  <a:pt x="428224" y="164534"/>
                </a:cubicBezTo>
                <a:lnTo>
                  <a:pt x="468120" y="89331"/>
                </a:lnTo>
                <a:cubicBezTo>
                  <a:pt x="461017" y="96148"/>
                  <a:pt x="452151" y="94697"/>
                  <a:pt x="452151" y="94697"/>
                </a:cubicBezTo>
                <a:cubicBezTo>
                  <a:pt x="436623" y="92804"/>
                  <a:pt x="434601" y="82591"/>
                  <a:pt x="434342" y="79869"/>
                </a:cubicBezTo>
                <a:lnTo>
                  <a:pt x="429261" y="79350"/>
                </a:lnTo>
                <a:lnTo>
                  <a:pt x="429468" y="77224"/>
                </a:lnTo>
                <a:lnTo>
                  <a:pt x="436779" y="77976"/>
                </a:lnTo>
                <a:lnTo>
                  <a:pt x="478048" y="67685"/>
                </a:lnTo>
                <a:lnTo>
                  <a:pt x="478048" y="56253"/>
                </a:lnTo>
                <a:lnTo>
                  <a:pt x="486085" y="56253"/>
                </a:lnTo>
                <a:lnTo>
                  <a:pt x="486085" y="52779"/>
                </a:lnTo>
                <a:cubicBezTo>
                  <a:pt x="485151" y="52338"/>
                  <a:pt x="478463" y="49461"/>
                  <a:pt x="463428" y="48528"/>
                </a:cubicBezTo>
                <a:cubicBezTo>
                  <a:pt x="447174" y="47542"/>
                  <a:pt x="435275" y="47957"/>
                  <a:pt x="435275" y="47957"/>
                </a:cubicBezTo>
                <a:cubicBezTo>
                  <a:pt x="435275" y="47957"/>
                  <a:pt x="436520" y="42954"/>
                  <a:pt x="450674" y="40336"/>
                </a:cubicBezTo>
                <a:cubicBezTo>
                  <a:pt x="464802" y="37718"/>
                  <a:pt x="468872" y="42617"/>
                  <a:pt x="486085" y="37692"/>
                </a:cubicBezTo>
                <a:close/>
                <a:moveTo>
                  <a:pt x="375289" y="16850"/>
                </a:moveTo>
                <a:lnTo>
                  <a:pt x="375289" y="221746"/>
                </a:lnTo>
                <a:lnTo>
                  <a:pt x="703787" y="606964"/>
                </a:lnTo>
                <a:cubicBezTo>
                  <a:pt x="737876" y="599524"/>
                  <a:pt x="787622" y="588896"/>
                  <a:pt x="813416" y="583400"/>
                </a:cubicBezTo>
                <a:lnTo>
                  <a:pt x="821374" y="581689"/>
                </a:lnTo>
                <a:lnTo>
                  <a:pt x="822982" y="581352"/>
                </a:lnTo>
                <a:lnTo>
                  <a:pt x="823163" y="581274"/>
                </a:lnTo>
                <a:lnTo>
                  <a:pt x="823344" y="581274"/>
                </a:lnTo>
                <a:cubicBezTo>
                  <a:pt x="845094" y="577101"/>
                  <a:pt x="858937" y="568572"/>
                  <a:pt x="866869" y="554392"/>
                </a:cubicBezTo>
                <a:cubicBezTo>
                  <a:pt x="874232" y="541249"/>
                  <a:pt x="875009" y="525280"/>
                  <a:pt x="874854" y="512837"/>
                </a:cubicBezTo>
                <a:lnTo>
                  <a:pt x="874854" y="384622"/>
                </a:lnTo>
                <a:lnTo>
                  <a:pt x="560691" y="16850"/>
                </a:lnTo>
                <a:close/>
                <a:moveTo>
                  <a:pt x="358439" y="0"/>
                </a:moveTo>
                <a:lnTo>
                  <a:pt x="891730" y="0"/>
                </a:lnTo>
                <a:lnTo>
                  <a:pt x="891730" y="512630"/>
                </a:lnTo>
                <a:cubicBezTo>
                  <a:pt x="891885" y="526110"/>
                  <a:pt x="891159" y="545552"/>
                  <a:pt x="881594" y="562636"/>
                </a:cubicBezTo>
                <a:cubicBezTo>
                  <a:pt x="871847" y="580030"/>
                  <a:pt x="854686" y="592447"/>
                  <a:pt x="826533" y="597839"/>
                </a:cubicBezTo>
                <a:lnTo>
                  <a:pt x="824926" y="598176"/>
                </a:lnTo>
                <a:cubicBezTo>
                  <a:pt x="793559" y="604864"/>
                  <a:pt x="694169" y="626044"/>
                  <a:pt x="675142" y="630606"/>
                </a:cubicBezTo>
                <a:cubicBezTo>
                  <a:pt x="658370" y="634624"/>
                  <a:pt x="645227" y="640820"/>
                  <a:pt x="633587" y="652485"/>
                </a:cubicBezTo>
                <a:lnTo>
                  <a:pt x="625395" y="661195"/>
                </a:lnTo>
                <a:lnTo>
                  <a:pt x="617800" y="653159"/>
                </a:lnTo>
                <a:cubicBezTo>
                  <a:pt x="605927" y="641235"/>
                  <a:pt x="592525" y="634702"/>
                  <a:pt x="575727" y="630684"/>
                </a:cubicBezTo>
                <a:cubicBezTo>
                  <a:pt x="563439" y="627755"/>
                  <a:pt x="450155" y="603516"/>
                  <a:pt x="424439" y="598099"/>
                </a:cubicBezTo>
                <a:cubicBezTo>
                  <a:pt x="423169" y="597839"/>
                  <a:pt x="421951" y="597502"/>
                  <a:pt x="420706" y="597269"/>
                </a:cubicBezTo>
                <a:cubicBezTo>
                  <a:pt x="399320" y="593406"/>
                  <a:pt x="380137" y="582700"/>
                  <a:pt x="369716" y="565384"/>
                </a:cubicBezTo>
                <a:lnTo>
                  <a:pt x="369741" y="565384"/>
                </a:lnTo>
                <a:cubicBezTo>
                  <a:pt x="369093" y="564321"/>
                  <a:pt x="368497" y="563206"/>
                  <a:pt x="367927" y="562065"/>
                </a:cubicBezTo>
                <a:cubicBezTo>
                  <a:pt x="358957" y="544619"/>
                  <a:pt x="358439" y="524892"/>
                  <a:pt x="358439" y="513071"/>
                </a:cubicBezTo>
                <a:close/>
              </a:path>
            </a:pathLst>
          </a:custGeom>
          <a:solidFill>
            <a:schemeClr val="tx1"/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E832477-EB3C-40E4-AD33-FA94F04A0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66814" y="6911816"/>
            <a:ext cx="4514874" cy="1587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0F0F0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6F6651B-5E91-4B47-87D4-9988B6B3D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58314" y="6913900"/>
            <a:ext cx="906624" cy="17359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0F0F0"/>
                </a:solidFill>
              </a:defRPr>
            </a:lvl1pPr>
          </a:lstStyle>
          <a:p>
            <a:fld id="{FD132A51-5432-4457-B829-4ADE4648F9BE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1" name="Platshållare för datum 3">
            <a:extLst>
              <a:ext uri="{FF2B5EF4-FFF2-40B4-BE49-F238E27FC236}">
                <a16:creationId xmlns:a16="http://schemas.microsoft.com/office/drawing/2014/main" id="{27D12097-48E8-565B-0F90-F43FB86DF6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3888" y="5538033"/>
            <a:ext cx="5040000" cy="259517"/>
          </a:xfrm>
          <a:prstGeom prst="rect">
            <a:avLst/>
          </a:prstGeom>
        </p:spPr>
        <p:txBody>
          <a:bodyPr/>
          <a:lstStyle>
            <a:lvl1pPr algn="l">
              <a:defRPr sz="1400">
                <a:solidFill>
                  <a:srgbClr val="43000C"/>
                </a:solidFill>
              </a:defRPr>
            </a:lvl1pPr>
          </a:lstStyle>
          <a:p>
            <a:fld id="{8B6209A1-5ECC-469B-BE26-F86BD5C87EB1}" type="datetime1">
              <a:rPr lang="sv-SE" smtClean="0"/>
              <a:pPr/>
              <a:t>2024-03-07</a:t>
            </a:fld>
            <a:endParaRPr lang="sv-SE" dirty="0"/>
          </a:p>
        </p:txBody>
      </p:sp>
      <p:sp>
        <p:nvSpPr>
          <p:cNvPr id="12" name="Platshållare för text 12">
            <a:extLst>
              <a:ext uri="{FF2B5EF4-FFF2-40B4-BE49-F238E27FC236}">
                <a16:creationId xmlns:a16="http://schemas.microsoft.com/office/drawing/2014/main" id="{F9F47C86-AD84-DB97-C971-D9D99710B0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3887" y="4961614"/>
            <a:ext cx="5040000" cy="502417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rgbClr val="43000C"/>
                </a:solidFill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30" name="Underrubrik 2">
            <a:extLst>
              <a:ext uri="{FF2B5EF4-FFF2-40B4-BE49-F238E27FC236}">
                <a16:creationId xmlns:a16="http://schemas.microsoft.com/office/drawing/2014/main" id="{88006AE1-322E-8F7B-0528-26545F9717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8" y="3708079"/>
            <a:ext cx="5257799" cy="592853"/>
          </a:xfrm>
        </p:spPr>
        <p:txBody>
          <a:bodyPr>
            <a:noAutofit/>
          </a:bodyPr>
          <a:lstStyle>
            <a:lvl1pPr marL="0" indent="0" algn="l">
              <a:buNone/>
              <a:defRPr sz="3200" b="0" cap="none" baseline="0">
                <a:solidFill>
                  <a:srgbClr val="43000C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här för att ändra mall för underrubrikformat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3672DE1-F1F3-4374-A771-4953702117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888" y="1866332"/>
            <a:ext cx="5257800" cy="1630921"/>
          </a:xfrm>
        </p:spPr>
        <p:txBody>
          <a:bodyPr anchor="b" anchorCtr="0">
            <a:normAutofit/>
          </a:bodyPr>
          <a:lstStyle>
            <a:lvl1pPr algn="l">
              <a:defRPr sz="5400">
                <a:solidFill>
                  <a:srgbClr val="43000C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177978867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 spalt med bakgrund – bild höger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tshållare för bild 14">
            <a:extLst>
              <a:ext uri="{FF2B5EF4-FFF2-40B4-BE49-F238E27FC236}">
                <a16:creationId xmlns:a16="http://schemas.microsoft.com/office/drawing/2014/main" id="{AC9716D6-4483-C860-0BBA-3EE16425F8D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72000" y="0"/>
            <a:ext cx="6120000" cy="6858000"/>
          </a:xfrm>
          <a:custGeom>
            <a:avLst/>
            <a:gdLst>
              <a:gd name="connsiteX0" fmla="*/ 5428709 w 6120000"/>
              <a:gd name="connsiteY0" fmla="*/ 6667500 h 6858000"/>
              <a:gd name="connsiteX1" fmla="*/ 5429422 w 6120000"/>
              <a:gd name="connsiteY1" fmla="*/ 6667650 h 6858000"/>
              <a:gd name="connsiteX2" fmla="*/ 5429893 w 6120000"/>
              <a:gd name="connsiteY2" fmla="*/ 6667500 h 6858000"/>
              <a:gd name="connsiteX3" fmla="*/ 4849827 w 6120000"/>
              <a:gd name="connsiteY3" fmla="*/ 6667500 h 6858000"/>
              <a:gd name="connsiteX4" fmla="*/ 4851238 w 6120000"/>
              <a:gd name="connsiteY4" fmla="*/ 6667763 h 6858000"/>
              <a:gd name="connsiteX5" fmla="*/ 4852209 w 6120000"/>
              <a:gd name="connsiteY5" fmla="*/ 6667500 h 6858000"/>
              <a:gd name="connsiteX6" fmla="*/ 4610399 w 6120000"/>
              <a:gd name="connsiteY6" fmla="*/ 6667500 h 6858000"/>
              <a:gd name="connsiteX7" fmla="*/ 4611759 w 6120000"/>
              <a:gd name="connsiteY7" fmla="*/ 6667763 h 6858000"/>
              <a:gd name="connsiteX8" fmla="*/ 4613119 w 6120000"/>
              <a:gd name="connsiteY8" fmla="*/ 6667500 h 6858000"/>
              <a:gd name="connsiteX9" fmla="*/ 4474598 w 6120000"/>
              <a:gd name="connsiteY9" fmla="*/ 6667500 h 6858000"/>
              <a:gd name="connsiteX10" fmla="*/ 4476327 w 6120000"/>
              <a:gd name="connsiteY10" fmla="*/ 6668008 h 6858000"/>
              <a:gd name="connsiteX11" fmla="*/ 4477975 w 6120000"/>
              <a:gd name="connsiteY11" fmla="*/ 6667500 h 6858000"/>
              <a:gd name="connsiteX12" fmla="*/ 0 w 6120000"/>
              <a:gd name="connsiteY12" fmla="*/ 0 h 6858000"/>
              <a:gd name="connsiteX13" fmla="*/ 24000 w 6120000"/>
              <a:gd name="connsiteY13" fmla="*/ 0 h 6858000"/>
              <a:gd name="connsiteX14" fmla="*/ 6120000 w 6120000"/>
              <a:gd name="connsiteY14" fmla="*/ 0 h 6858000"/>
              <a:gd name="connsiteX15" fmla="*/ 6120000 w 6120000"/>
              <a:gd name="connsiteY15" fmla="*/ 6858000 h 6858000"/>
              <a:gd name="connsiteX16" fmla="*/ 24000 w 6120000"/>
              <a:gd name="connsiteY16" fmla="*/ 6858000 h 6858000"/>
              <a:gd name="connsiteX17" fmla="*/ 0 w 6120000"/>
              <a:gd name="connsiteY1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120000" h="6858000">
                <a:moveTo>
                  <a:pt x="5428709" y="6667500"/>
                </a:moveTo>
                <a:lnTo>
                  <a:pt x="5429422" y="6667650"/>
                </a:lnTo>
                <a:lnTo>
                  <a:pt x="5429893" y="6667500"/>
                </a:lnTo>
                <a:close/>
                <a:moveTo>
                  <a:pt x="4849827" y="6667500"/>
                </a:moveTo>
                <a:lnTo>
                  <a:pt x="4851238" y="6667763"/>
                </a:lnTo>
                <a:lnTo>
                  <a:pt x="4852209" y="6667500"/>
                </a:lnTo>
                <a:close/>
                <a:moveTo>
                  <a:pt x="4610399" y="6667500"/>
                </a:moveTo>
                <a:lnTo>
                  <a:pt x="4611759" y="6667763"/>
                </a:lnTo>
                <a:lnTo>
                  <a:pt x="4613119" y="6667500"/>
                </a:lnTo>
                <a:close/>
                <a:moveTo>
                  <a:pt x="4474598" y="6667500"/>
                </a:moveTo>
                <a:lnTo>
                  <a:pt x="4476327" y="6668008"/>
                </a:lnTo>
                <a:lnTo>
                  <a:pt x="4477975" y="6667500"/>
                </a:lnTo>
                <a:close/>
                <a:moveTo>
                  <a:pt x="0" y="0"/>
                </a:moveTo>
                <a:lnTo>
                  <a:pt x="24000" y="0"/>
                </a:lnTo>
                <a:lnTo>
                  <a:pt x="6120000" y="0"/>
                </a:lnTo>
                <a:lnTo>
                  <a:pt x="6120000" y="6858000"/>
                </a:lnTo>
                <a:lnTo>
                  <a:pt x="24000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 bIns="1368000" anchor="ctr">
            <a:noAutofit/>
          </a:bodyPr>
          <a:lstStyle>
            <a:lvl1pPr marL="0" indent="0" algn="ctr">
              <a:buNone/>
              <a:defRPr>
                <a:solidFill>
                  <a:srgbClr val="43000C"/>
                </a:solidFill>
              </a:defRPr>
            </a:lvl1pPr>
          </a:lstStyle>
          <a:p>
            <a:r>
              <a:rPr lang="sv-SE" dirty="0"/>
              <a:t>Använd bildbanken i menyfliksområdet för att </a:t>
            </a:r>
            <a:br>
              <a:rPr lang="sv-SE" dirty="0"/>
            </a:br>
            <a:r>
              <a:rPr lang="sv-SE" dirty="0"/>
              <a:t>lägga till bild eller illustration</a:t>
            </a:r>
          </a:p>
        </p:txBody>
      </p:sp>
      <p:sp>
        <p:nvSpPr>
          <p:cNvPr id="10" name="Logo">
            <a:extLst>
              <a:ext uri="{FF2B5EF4-FFF2-40B4-BE49-F238E27FC236}">
                <a16:creationId xmlns:a16="http://schemas.microsoft.com/office/drawing/2014/main" id="{6E24A6CE-E527-3A53-0CAF-6B753D46D29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667444" y="5852160"/>
            <a:ext cx="897493" cy="677646"/>
          </a:xfrm>
          <a:custGeom>
            <a:avLst/>
            <a:gdLst>
              <a:gd name="connsiteX0" fmla="*/ 849314 w 897493"/>
              <a:gd name="connsiteY0" fmla="*/ 585048 h 677646"/>
              <a:gd name="connsiteX1" fmla="*/ 821178 w 897493"/>
              <a:gd name="connsiteY1" fmla="*/ 622061 h 677646"/>
              <a:gd name="connsiteX2" fmla="*/ 849314 w 897493"/>
              <a:gd name="connsiteY2" fmla="*/ 659689 h 677646"/>
              <a:gd name="connsiteX3" fmla="*/ 877116 w 897493"/>
              <a:gd name="connsiteY3" fmla="*/ 622061 h 677646"/>
              <a:gd name="connsiteX4" fmla="*/ 849314 w 897493"/>
              <a:gd name="connsiteY4" fmla="*/ 585048 h 677646"/>
              <a:gd name="connsiteX5" fmla="*/ 165658 w 897493"/>
              <a:gd name="connsiteY5" fmla="*/ 584769 h 677646"/>
              <a:gd name="connsiteX6" fmla="*/ 136888 w 897493"/>
              <a:gd name="connsiteY6" fmla="*/ 622471 h 677646"/>
              <a:gd name="connsiteX7" fmla="*/ 165658 w 897493"/>
              <a:gd name="connsiteY7" fmla="*/ 660043 h 677646"/>
              <a:gd name="connsiteX8" fmla="*/ 194278 w 897493"/>
              <a:gd name="connsiteY8" fmla="*/ 622471 h 677646"/>
              <a:gd name="connsiteX9" fmla="*/ 165658 w 897493"/>
              <a:gd name="connsiteY9" fmla="*/ 584769 h 677646"/>
              <a:gd name="connsiteX10" fmla="*/ 363173 w 897493"/>
              <a:gd name="connsiteY10" fmla="*/ 584546 h 677646"/>
              <a:gd name="connsiteX11" fmla="*/ 334552 w 897493"/>
              <a:gd name="connsiteY11" fmla="*/ 612757 h 677646"/>
              <a:gd name="connsiteX12" fmla="*/ 389858 w 897493"/>
              <a:gd name="connsiteY12" fmla="*/ 612757 h 677646"/>
              <a:gd name="connsiteX13" fmla="*/ 363173 w 897493"/>
              <a:gd name="connsiteY13" fmla="*/ 584546 h 677646"/>
              <a:gd name="connsiteX14" fmla="*/ 590408 w 897493"/>
              <a:gd name="connsiteY14" fmla="*/ 568802 h 677646"/>
              <a:gd name="connsiteX15" fmla="*/ 611138 w 897493"/>
              <a:gd name="connsiteY15" fmla="*/ 568802 h 677646"/>
              <a:gd name="connsiteX16" fmla="*/ 611138 w 897493"/>
              <a:gd name="connsiteY16" fmla="*/ 634027 h 677646"/>
              <a:gd name="connsiteX17" fmla="*/ 632836 w 897493"/>
              <a:gd name="connsiteY17" fmla="*/ 657809 h 677646"/>
              <a:gd name="connsiteX18" fmla="*/ 657865 w 897493"/>
              <a:gd name="connsiteY18" fmla="*/ 631124 h 677646"/>
              <a:gd name="connsiteX19" fmla="*/ 657865 w 897493"/>
              <a:gd name="connsiteY19" fmla="*/ 568821 h 677646"/>
              <a:gd name="connsiteX20" fmla="*/ 678652 w 897493"/>
              <a:gd name="connsiteY20" fmla="*/ 568821 h 677646"/>
              <a:gd name="connsiteX21" fmla="*/ 678652 w 897493"/>
              <a:gd name="connsiteY21" fmla="*/ 675283 h 677646"/>
              <a:gd name="connsiteX22" fmla="*/ 658275 w 897493"/>
              <a:gd name="connsiteY22" fmla="*/ 675283 h 677646"/>
              <a:gd name="connsiteX23" fmla="*/ 658275 w 897493"/>
              <a:gd name="connsiteY23" fmla="*/ 656841 h 677646"/>
              <a:gd name="connsiteX24" fmla="*/ 657158 w 897493"/>
              <a:gd name="connsiteY24" fmla="*/ 656841 h 677646"/>
              <a:gd name="connsiteX25" fmla="*/ 625337 w 897493"/>
              <a:gd name="connsiteY25" fmla="*/ 676660 h 677646"/>
              <a:gd name="connsiteX26" fmla="*/ 590408 w 897493"/>
              <a:gd name="connsiteY26" fmla="*/ 636520 h 677646"/>
              <a:gd name="connsiteX27" fmla="*/ 363043 w 897493"/>
              <a:gd name="connsiteY27" fmla="*/ 567444 h 677646"/>
              <a:gd name="connsiteX28" fmla="*/ 410179 w 897493"/>
              <a:gd name="connsiteY28" fmla="*/ 620945 h 677646"/>
              <a:gd name="connsiteX29" fmla="*/ 410179 w 897493"/>
              <a:gd name="connsiteY29" fmla="*/ 628296 h 677646"/>
              <a:gd name="connsiteX30" fmla="*/ 334497 w 897493"/>
              <a:gd name="connsiteY30" fmla="*/ 628296 h 677646"/>
              <a:gd name="connsiteX31" fmla="*/ 364718 w 897493"/>
              <a:gd name="connsiteY31" fmla="*/ 660322 h 677646"/>
              <a:gd name="connsiteX32" fmla="*/ 389244 w 897493"/>
              <a:gd name="connsiteY32" fmla="*/ 645137 h 677646"/>
              <a:gd name="connsiteX33" fmla="*/ 408858 w 897493"/>
              <a:gd name="connsiteY33" fmla="*/ 648672 h 677646"/>
              <a:gd name="connsiteX34" fmla="*/ 364494 w 897493"/>
              <a:gd name="connsiteY34" fmla="*/ 677442 h 677646"/>
              <a:gd name="connsiteX35" fmla="*/ 313822 w 897493"/>
              <a:gd name="connsiteY35" fmla="*/ 622751 h 677646"/>
              <a:gd name="connsiteX36" fmla="*/ 363043 w 897493"/>
              <a:gd name="connsiteY36" fmla="*/ 567444 h 677646"/>
              <a:gd name="connsiteX37" fmla="*/ 165583 w 897493"/>
              <a:gd name="connsiteY37" fmla="*/ 567444 h 677646"/>
              <a:gd name="connsiteX38" fmla="*/ 215213 w 897493"/>
              <a:gd name="connsiteY38" fmla="*/ 622545 h 677646"/>
              <a:gd name="connsiteX39" fmla="*/ 165583 w 897493"/>
              <a:gd name="connsiteY39" fmla="*/ 677442 h 677646"/>
              <a:gd name="connsiteX40" fmla="*/ 115953 w 897493"/>
              <a:gd name="connsiteY40" fmla="*/ 622545 h 677646"/>
              <a:gd name="connsiteX41" fmla="*/ 165583 w 897493"/>
              <a:gd name="connsiteY41" fmla="*/ 567444 h 677646"/>
              <a:gd name="connsiteX42" fmla="*/ 844886 w 897493"/>
              <a:gd name="connsiteY42" fmla="*/ 567426 h 677646"/>
              <a:gd name="connsiteX43" fmla="*/ 875516 w 897493"/>
              <a:gd name="connsiteY43" fmla="*/ 586072 h 677646"/>
              <a:gd name="connsiteX44" fmla="*/ 876763 w 897493"/>
              <a:gd name="connsiteY44" fmla="*/ 586072 h 677646"/>
              <a:gd name="connsiteX45" fmla="*/ 876763 w 897493"/>
              <a:gd name="connsiteY45" fmla="*/ 568821 h 677646"/>
              <a:gd name="connsiteX46" fmla="*/ 897493 w 897493"/>
              <a:gd name="connsiteY46" fmla="*/ 568821 h 677646"/>
              <a:gd name="connsiteX47" fmla="*/ 897493 w 897493"/>
              <a:gd name="connsiteY47" fmla="*/ 675265 h 677646"/>
              <a:gd name="connsiteX48" fmla="*/ 877247 w 897493"/>
              <a:gd name="connsiteY48" fmla="*/ 675265 h 677646"/>
              <a:gd name="connsiteX49" fmla="*/ 877247 w 897493"/>
              <a:gd name="connsiteY49" fmla="*/ 658703 h 677646"/>
              <a:gd name="connsiteX50" fmla="*/ 875516 w 897493"/>
              <a:gd name="connsiteY50" fmla="*/ 658703 h 677646"/>
              <a:gd name="connsiteX51" fmla="*/ 844737 w 897493"/>
              <a:gd name="connsiteY51" fmla="*/ 677349 h 677646"/>
              <a:gd name="connsiteX52" fmla="*/ 800243 w 897493"/>
              <a:gd name="connsiteY52" fmla="*/ 622248 h 677646"/>
              <a:gd name="connsiteX53" fmla="*/ 844886 w 897493"/>
              <a:gd name="connsiteY53" fmla="*/ 567426 h 677646"/>
              <a:gd name="connsiteX54" fmla="*/ 749868 w 897493"/>
              <a:gd name="connsiteY54" fmla="*/ 567426 h 677646"/>
              <a:gd name="connsiteX55" fmla="*/ 786118 w 897493"/>
              <a:gd name="connsiteY55" fmla="*/ 607565 h 677646"/>
              <a:gd name="connsiteX56" fmla="*/ 786118 w 897493"/>
              <a:gd name="connsiteY56" fmla="*/ 675283 h 677646"/>
              <a:gd name="connsiteX57" fmla="*/ 765388 w 897493"/>
              <a:gd name="connsiteY57" fmla="*/ 675283 h 677646"/>
              <a:gd name="connsiteX58" fmla="*/ 765388 w 897493"/>
              <a:gd name="connsiteY58" fmla="*/ 610059 h 677646"/>
              <a:gd name="connsiteX59" fmla="*/ 742796 w 897493"/>
              <a:gd name="connsiteY59" fmla="*/ 585383 h 677646"/>
              <a:gd name="connsiteX60" fmla="*/ 717990 w 897493"/>
              <a:gd name="connsiteY60" fmla="*/ 612069 h 677646"/>
              <a:gd name="connsiteX61" fmla="*/ 717990 w 897493"/>
              <a:gd name="connsiteY61" fmla="*/ 675283 h 677646"/>
              <a:gd name="connsiteX62" fmla="*/ 697260 w 897493"/>
              <a:gd name="connsiteY62" fmla="*/ 675283 h 677646"/>
              <a:gd name="connsiteX63" fmla="*/ 697260 w 897493"/>
              <a:gd name="connsiteY63" fmla="*/ 568821 h 677646"/>
              <a:gd name="connsiteX64" fmla="*/ 717153 w 897493"/>
              <a:gd name="connsiteY64" fmla="*/ 568821 h 677646"/>
              <a:gd name="connsiteX65" fmla="*/ 717153 w 897493"/>
              <a:gd name="connsiteY65" fmla="*/ 586147 h 677646"/>
              <a:gd name="connsiteX66" fmla="*/ 718474 w 897493"/>
              <a:gd name="connsiteY66" fmla="*/ 586147 h 677646"/>
              <a:gd name="connsiteX67" fmla="*/ 749868 w 897493"/>
              <a:gd name="connsiteY67" fmla="*/ 567426 h 677646"/>
              <a:gd name="connsiteX68" fmla="*/ 476855 w 897493"/>
              <a:gd name="connsiteY68" fmla="*/ 567426 h 677646"/>
              <a:gd name="connsiteX69" fmla="*/ 513106 w 897493"/>
              <a:gd name="connsiteY69" fmla="*/ 607565 h 677646"/>
              <a:gd name="connsiteX70" fmla="*/ 513106 w 897493"/>
              <a:gd name="connsiteY70" fmla="*/ 675283 h 677646"/>
              <a:gd name="connsiteX71" fmla="*/ 492375 w 897493"/>
              <a:gd name="connsiteY71" fmla="*/ 675283 h 677646"/>
              <a:gd name="connsiteX72" fmla="*/ 492375 w 897493"/>
              <a:gd name="connsiteY72" fmla="*/ 610059 h 677646"/>
              <a:gd name="connsiteX73" fmla="*/ 469784 w 897493"/>
              <a:gd name="connsiteY73" fmla="*/ 585383 h 677646"/>
              <a:gd name="connsiteX74" fmla="*/ 444978 w 897493"/>
              <a:gd name="connsiteY74" fmla="*/ 612069 h 677646"/>
              <a:gd name="connsiteX75" fmla="*/ 444978 w 897493"/>
              <a:gd name="connsiteY75" fmla="*/ 675283 h 677646"/>
              <a:gd name="connsiteX76" fmla="*/ 424248 w 897493"/>
              <a:gd name="connsiteY76" fmla="*/ 675283 h 677646"/>
              <a:gd name="connsiteX77" fmla="*/ 424248 w 897493"/>
              <a:gd name="connsiteY77" fmla="*/ 568821 h 677646"/>
              <a:gd name="connsiteX78" fmla="*/ 444141 w 897493"/>
              <a:gd name="connsiteY78" fmla="*/ 568821 h 677646"/>
              <a:gd name="connsiteX79" fmla="*/ 444141 w 897493"/>
              <a:gd name="connsiteY79" fmla="*/ 586147 h 677646"/>
              <a:gd name="connsiteX80" fmla="*/ 445462 w 897493"/>
              <a:gd name="connsiteY80" fmla="*/ 586147 h 677646"/>
              <a:gd name="connsiteX81" fmla="*/ 476855 w 897493"/>
              <a:gd name="connsiteY81" fmla="*/ 567426 h 677646"/>
              <a:gd name="connsiteX82" fmla="*/ 535139 w 897493"/>
              <a:gd name="connsiteY82" fmla="*/ 543308 h 677646"/>
              <a:gd name="connsiteX83" fmla="*/ 555869 w 897493"/>
              <a:gd name="connsiteY83" fmla="*/ 543308 h 677646"/>
              <a:gd name="connsiteX84" fmla="*/ 555869 w 897493"/>
              <a:gd name="connsiteY84" fmla="*/ 568821 h 677646"/>
              <a:gd name="connsiteX85" fmla="*/ 577697 w 897493"/>
              <a:gd name="connsiteY85" fmla="*/ 568821 h 677646"/>
              <a:gd name="connsiteX86" fmla="*/ 577697 w 897493"/>
              <a:gd name="connsiteY86" fmla="*/ 585457 h 677646"/>
              <a:gd name="connsiteX87" fmla="*/ 555869 w 897493"/>
              <a:gd name="connsiteY87" fmla="*/ 585457 h 677646"/>
              <a:gd name="connsiteX88" fmla="*/ 555869 w 897493"/>
              <a:gd name="connsiteY88" fmla="*/ 644020 h 677646"/>
              <a:gd name="connsiteX89" fmla="*/ 568616 w 897493"/>
              <a:gd name="connsiteY89" fmla="*/ 658237 h 677646"/>
              <a:gd name="connsiteX90" fmla="*/ 575892 w 897493"/>
              <a:gd name="connsiteY90" fmla="*/ 657344 h 677646"/>
              <a:gd name="connsiteX91" fmla="*/ 579633 w 897493"/>
              <a:gd name="connsiteY91" fmla="*/ 674464 h 677646"/>
              <a:gd name="connsiteX92" fmla="*/ 566178 w 897493"/>
              <a:gd name="connsiteY92" fmla="*/ 676679 h 677646"/>
              <a:gd name="connsiteX93" fmla="*/ 566197 w 897493"/>
              <a:gd name="connsiteY93" fmla="*/ 676660 h 677646"/>
              <a:gd name="connsiteX94" fmla="*/ 535139 w 897493"/>
              <a:gd name="connsiteY94" fmla="*/ 648318 h 677646"/>
              <a:gd name="connsiteX95" fmla="*/ 535139 w 897493"/>
              <a:gd name="connsiteY95" fmla="*/ 585457 h 677646"/>
              <a:gd name="connsiteX96" fmla="*/ 519544 w 897493"/>
              <a:gd name="connsiteY96" fmla="*/ 585457 h 677646"/>
              <a:gd name="connsiteX97" fmla="*/ 519544 w 897493"/>
              <a:gd name="connsiteY97" fmla="*/ 568821 h 677646"/>
              <a:gd name="connsiteX98" fmla="*/ 535139 w 897493"/>
              <a:gd name="connsiteY98" fmla="*/ 568821 h 677646"/>
              <a:gd name="connsiteX99" fmla="*/ 275115 w 897493"/>
              <a:gd name="connsiteY99" fmla="*/ 533315 h 677646"/>
              <a:gd name="connsiteX100" fmla="*/ 295845 w 897493"/>
              <a:gd name="connsiteY100" fmla="*/ 533315 h 677646"/>
              <a:gd name="connsiteX101" fmla="*/ 295845 w 897493"/>
              <a:gd name="connsiteY101" fmla="*/ 646160 h 677646"/>
              <a:gd name="connsiteX102" fmla="*/ 304368 w 897493"/>
              <a:gd name="connsiteY102" fmla="*/ 658573 h 677646"/>
              <a:gd name="connsiteX103" fmla="*/ 310881 w 897493"/>
              <a:gd name="connsiteY103" fmla="*/ 657605 h 677646"/>
              <a:gd name="connsiteX104" fmla="*/ 314622 w 897493"/>
              <a:gd name="connsiteY104" fmla="*/ 674167 h 677646"/>
              <a:gd name="connsiteX105" fmla="*/ 301726 w 897493"/>
              <a:gd name="connsiteY105" fmla="*/ 676046 h 677646"/>
              <a:gd name="connsiteX106" fmla="*/ 275115 w 897493"/>
              <a:gd name="connsiteY106" fmla="*/ 650478 h 677646"/>
              <a:gd name="connsiteX107" fmla="*/ 275115 w 897493"/>
              <a:gd name="connsiteY107" fmla="*/ 533334 h 677646"/>
              <a:gd name="connsiteX108" fmla="*/ 228202 w 897493"/>
              <a:gd name="connsiteY108" fmla="*/ 533315 h 677646"/>
              <a:gd name="connsiteX109" fmla="*/ 248932 w 897493"/>
              <a:gd name="connsiteY109" fmla="*/ 533315 h 677646"/>
              <a:gd name="connsiteX110" fmla="*/ 248932 w 897493"/>
              <a:gd name="connsiteY110" fmla="*/ 646160 h 677646"/>
              <a:gd name="connsiteX111" fmla="*/ 257455 w 897493"/>
              <a:gd name="connsiteY111" fmla="*/ 658573 h 677646"/>
              <a:gd name="connsiteX112" fmla="*/ 263968 w 897493"/>
              <a:gd name="connsiteY112" fmla="*/ 657605 h 677646"/>
              <a:gd name="connsiteX113" fmla="*/ 267709 w 897493"/>
              <a:gd name="connsiteY113" fmla="*/ 674167 h 677646"/>
              <a:gd name="connsiteX114" fmla="*/ 254813 w 897493"/>
              <a:gd name="connsiteY114" fmla="*/ 676046 h 677646"/>
              <a:gd name="connsiteX115" fmla="*/ 228202 w 897493"/>
              <a:gd name="connsiteY115" fmla="*/ 650478 h 677646"/>
              <a:gd name="connsiteX116" fmla="*/ 228202 w 897493"/>
              <a:gd name="connsiteY116" fmla="*/ 533334 h 677646"/>
              <a:gd name="connsiteX117" fmla="*/ 54115 w 897493"/>
              <a:gd name="connsiteY117" fmla="*/ 531398 h 677646"/>
              <a:gd name="connsiteX118" fmla="*/ 103671 w 897493"/>
              <a:gd name="connsiteY118" fmla="*/ 570626 h 677646"/>
              <a:gd name="connsiteX119" fmla="*/ 83015 w 897493"/>
              <a:gd name="connsiteY119" fmla="*/ 570626 h 677646"/>
              <a:gd name="connsiteX120" fmla="*/ 53631 w 897493"/>
              <a:gd name="connsiteY120" fmla="*/ 549896 h 677646"/>
              <a:gd name="connsiteX121" fmla="*/ 25141 w 897493"/>
              <a:gd name="connsiteY121" fmla="*/ 570905 h 677646"/>
              <a:gd name="connsiteX122" fmla="*/ 50933 w 897493"/>
              <a:gd name="connsiteY122" fmla="*/ 592529 h 677646"/>
              <a:gd name="connsiteX123" fmla="*/ 64796 w 897493"/>
              <a:gd name="connsiteY123" fmla="*/ 596139 h 677646"/>
              <a:gd name="connsiteX124" fmla="*/ 105625 w 897493"/>
              <a:gd name="connsiteY124" fmla="*/ 636055 h 677646"/>
              <a:gd name="connsiteX125" fmla="*/ 53092 w 897493"/>
              <a:gd name="connsiteY125" fmla="*/ 677646 h 677646"/>
              <a:gd name="connsiteX126" fmla="*/ 0 w 897493"/>
              <a:gd name="connsiteY126" fmla="*/ 636055 h 677646"/>
              <a:gd name="connsiteX127" fmla="*/ 21493 w 897493"/>
              <a:gd name="connsiteY127" fmla="*/ 636055 h 677646"/>
              <a:gd name="connsiteX128" fmla="*/ 52961 w 897493"/>
              <a:gd name="connsiteY128" fmla="*/ 658851 h 677646"/>
              <a:gd name="connsiteX129" fmla="*/ 52924 w 897493"/>
              <a:gd name="connsiteY129" fmla="*/ 658869 h 677646"/>
              <a:gd name="connsiteX130" fmla="*/ 84392 w 897493"/>
              <a:gd name="connsiteY130" fmla="*/ 635851 h 677646"/>
              <a:gd name="connsiteX131" fmla="*/ 57501 w 897493"/>
              <a:gd name="connsiteY131" fmla="*/ 614227 h 677646"/>
              <a:gd name="connsiteX132" fmla="*/ 40735 w 897493"/>
              <a:gd name="connsiteY132" fmla="*/ 609649 h 677646"/>
              <a:gd name="connsiteX133" fmla="*/ 3796 w 897493"/>
              <a:gd name="connsiteY133" fmla="*/ 572152 h 677646"/>
              <a:gd name="connsiteX134" fmla="*/ 54115 w 897493"/>
              <a:gd name="connsiteY134" fmla="*/ 531398 h 677646"/>
              <a:gd name="connsiteX135" fmla="*/ 556819 w 897493"/>
              <a:gd name="connsiteY135" fmla="*/ 304164 h 677646"/>
              <a:gd name="connsiteX136" fmla="*/ 553134 w 897493"/>
              <a:gd name="connsiteY136" fmla="*/ 305057 h 677646"/>
              <a:gd name="connsiteX137" fmla="*/ 553599 w 897493"/>
              <a:gd name="connsiteY137" fmla="*/ 359469 h 677646"/>
              <a:gd name="connsiteX138" fmla="*/ 556279 w 897493"/>
              <a:gd name="connsiteY138" fmla="*/ 361033 h 677646"/>
              <a:gd name="connsiteX139" fmla="*/ 561210 w 897493"/>
              <a:gd name="connsiteY139" fmla="*/ 359079 h 677646"/>
              <a:gd name="connsiteX140" fmla="*/ 565211 w 897493"/>
              <a:gd name="connsiteY140" fmla="*/ 360288 h 677646"/>
              <a:gd name="connsiteX141" fmla="*/ 565192 w 897493"/>
              <a:gd name="connsiteY141" fmla="*/ 360307 h 677646"/>
              <a:gd name="connsiteX142" fmla="*/ 567984 w 897493"/>
              <a:gd name="connsiteY142" fmla="*/ 358205 h 677646"/>
              <a:gd name="connsiteX143" fmla="*/ 545039 w 897493"/>
              <a:gd name="connsiteY143" fmla="*/ 303736 h 677646"/>
              <a:gd name="connsiteX144" fmla="*/ 534060 w 897493"/>
              <a:gd name="connsiteY144" fmla="*/ 357423 h 677646"/>
              <a:gd name="connsiteX145" fmla="*/ 537279 w 897493"/>
              <a:gd name="connsiteY145" fmla="*/ 359600 h 677646"/>
              <a:gd name="connsiteX146" fmla="*/ 541299 w 897493"/>
              <a:gd name="connsiteY146" fmla="*/ 358372 h 677646"/>
              <a:gd name="connsiteX147" fmla="*/ 546677 w 897493"/>
              <a:gd name="connsiteY147" fmla="*/ 360810 h 677646"/>
              <a:gd name="connsiteX148" fmla="*/ 549096 w 897493"/>
              <a:gd name="connsiteY148" fmla="*/ 359469 h 677646"/>
              <a:gd name="connsiteX149" fmla="*/ 549096 w 897493"/>
              <a:gd name="connsiteY149" fmla="*/ 305076 h 677646"/>
              <a:gd name="connsiteX150" fmla="*/ 545039 w 897493"/>
              <a:gd name="connsiteY150" fmla="*/ 303736 h 677646"/>
              <a:gd name="connsiteX151" fmla="*/ 560671 w 897493"/>
              <a:gd name="connsiteY151" fmla="*/ 301837 h 677646"/>
              <a:gd name="connsiteX152" fmla="*/ 557861 w 897493"/>
              <a:gd name="connsiteY152" fmla="*/ 303699 h 677646"/>
              <a:gd name="connsiteX153" fmla="*/ 569063 w 897493"/>
              <a:gd name="connsiteY153" fmla="*/ 357851 h 677646"/>
              <a:gd name="connsiteX154" fmla="*/ 570775 w 897493"/>
              <a:gd name="connsiteY154" fmla="*/ 357627 h 677646"/>
              <a:gd name="connsiteX155" fmla="*/ 574224 w 897493"/>
              <a:gd name="connsiteY155" fmla="*/ 358517 h 677646"/>
              <a:gd name="connsiteX156" fmla="*/ 574218 w 897493"/>
              <a:gd name="connsiteY156" fmla="*/ 358520 h 677646"/>
              <a:gd name="connsiteX157" fmla="*/ 574237 w 897493"/>
              <a:gd name="connsiteY157" fmla="*/ 358520 h 677646"/>
              <a:gd name="connsiteX158" fmla="*/ 574224 w 897493"/>
              <a:gd name="connsiteY158" fmla="*/ 358517 h 677646"/>
              <a:gd name="connsiteX159" fmla="*/ 579242 w 897493"/>
              <a:gd name="connsiteY159" fmla="*/ 355692 h 677646"/>
              <a:gd name="connsiteX160" fmla="*/ 541243 w 897493"/>
              <a:gd name="connsiteY160" fmla="*/ 301094 h 677646"/>
              <a:gd name="connsiteX161" fmla="*/ 522578 w 897493"/>
              <a:gd name="connsiteY161" fmla="*/ 355227 h 677646"/>
              <a:gd name="connsiteX162" fmla="*/ 528012 w 897493"/>
              <a:gd name="connsiteY162" fmla="*/ 358074 h 677646"/>
              <a:gd name="connsiteX163" fmla="*/ 531789 w 897493"/>
              <a:gd name="connsiteY163" fmla="*/ 357032 h 677646"/>
              <a:gd name="connsiteX164" fmla="*/ 531789 w 897493"/>
              <a:gd name="connsiteY164" fmla="*/ 357014 h 677646"/>
              <a:gd name="connsiteX165" fmla="*/ 532980 w 897493"/>
              <a:gd name="connsiteY165" fmla="*/ 357125 h 677646"/>
              <a:gd name="connsiteX166" fmla="*/ 544016 w 897493"/>
              <a:gd name="connsiteY166" fmla="*/ 303178 h 677646"/>
              <a:gd name="connsiteX167" fmla="*/ 541243 w 897493"/>
              <a:gd name="connsiteY167" fmla="*/ 301094 h 677646"/>
              <a:gd name="connsiteX168" fmla="*/ 563071 w 897493"/>
              <a:gd name="connsiteY168" fmla="*/ 298972 h 677646"/>
              <a:gd name="connsiteX169" fmla="*/ 561582 w 897493"/>
              <a:gd name="connsiteY169" fmla="*/ 300963 h 677646"/>
              <a:gd name="connsiteX170" fmla="*/ 580433 w 897493"/>
              <a:gd name="connsiteY170" fmla="*/ 355673 h 677646"/>
              <a:gd name="connsiteX171" fmla="*/ 586034 w 897493"/>
              <a:gd name="connsiteY171" fmla="*/ 359042 h 677646"/>
              <a:gd name="connsiteX172" fmla="*/ 586034 w 897493"/>
              <a:gd name="connsiteY172" fmla="*/ 359023 h 677646"/>
              <a:gd name="connsiteX173" fmla="*/ 591971 w 897493"/>
              <a:gd name="connsiteY173" fmla="*/ 354910 h 677646"/>
              <a:gd name="connsiteX174" fmla="*/ 567090 w 897493"/>
              <a:gd name="connsiteY174" fmla="*/ 304982 h 677646"/>
              <a:gd name="connsiteX175" fmla="*/ 563071 w 897493"/>
              <a:gd name="connsiteY175" fmla="*/ 298972 h 677646"/>
              <a:gd name="connsiteX176" fmla="*/ 538861 w 897493"/>
              <a:gd name="connsiteY176" fmla="*/ 296925 h 677646"/>
              <a:gd name="connsiteX177" fmla="*/ 508528 w 897493"/>
              <a:gd name="connsiteY177" fmla="*/ 354092 h 677646"/>
              <a:gd name="connsiteX178" fmla="*/ 515507 w 897493"/>
              <a:gd name="connsiteY178" fmla="*/ 360884 h 677646"/>
              <a:gd name="connsiteX179" fmla="*/ 521387 w 897493"/>
              <a:gd name="connsiteY179" fmla="*/ 355302 h 677646"/>
              <a:gd name="connsiteX180" fmla="*/ 540406 w 897493"/>
              <a:gd name="connsiteY180" fmla="*/ 300144 h 677646"/>
              <a:gd name="connsiteX181" fmla="*/ 538861 w 897493"/>
              <a:gd name="connsiteY181" fmla="*/ 296925 h 677646"/>
              <a:gd name="connsiteX182" fmla="*/ 549394 w 897493"/>
              <a:gd name="connsiteY182" fmla="*/ 257641 h 677646"/>
              <a:gd name="connsiteX183" fmla="*/ 552520 w 897493"/>
              <a:gd name="connsiteY183" fmla="*/ 257641 h 677646"/>
              <a:gd name="connsiteX184" fmla="*/ 552520 w 897493"/>
              <a:gd name="connsiteY184" fmla="*/ 275171 h 677646"/>
              <a:gd name="connsiteX185" fmla="*/ 558958 w 897493"/>
              <a:gd name="connsiteY185" fmla="*/ 275171 h 677646"/>
              <a:gd name="connsiteX186" fmla="*/ 558958 w 897493"/>
              <a:gd name="connsiteY186" fmla="*/ 283359 h 677646"/>
              <a:gd name="connsiteX187" fmla="*/ 586668 w 897493"/>
              <a:gd name="connsiteY187" fmla="*/ 298191 h 677646"/>
              <a:gd name="connsiteX188" fmla="*/ 586668 w 897493"/>
              <a:gd name="connsiteY188" fmla="*/ 298227 h 677646"/>
              <a:gd name="connsiteX189" fmla="*/ 591915 w 897493"/>
              <a:gd name="connsiteY189" fmla="*/ 298767 h 677646"/>
              <a:gd name="connsiteX190" fmla="*/ 591767 w 897493"/>
              <a:gd name="connsiteY190" fmla="*/ 300293 h 677646"/>
              <a:gd name="connsiteX191" fmla="*/ 586723 w 897493"/>
              <a:gd name="connsiteY191" fmla="*/ 299772 h 677646"/>
              <a:gd name="connsiteX192" fmla="*/ 574720 w 897493"/>
              <a:gd name="connsiteY192" fmla="*/ 306974 h 677646"/>
              <a:gd name="connsiteX193" fmla="*/ 568784 w 897493"/>
              <a:gd name="connsiteY193" fmla="*/ 305950 h 677646"/>
              <a:gd name="connsiteX194" fmla="*/ 592734 w 897493"/>
              <a:gd name="connsiteY194" fmla="*/ 354017 h 677646"/>
              <a:gd name="connsiteX195" fmla="*/ 598019 w 897493"/>
              <a:gd name="connsiteY195" fmla="*/ 323834 h 677646"/>
              <a:gd name="connsiteX196" fmla="*/ 594483 w 897493"/>
              <a:gd name="connsiteY196" fmla="*/ 323517 h 677646"/>
              <a:gd name="connsiteX197" fmla="*/ 592343 w 897493"/>
              <a:gd name="connsiteY197" fmla="*/ 322438 h 677646"/>
              <a:gd name="connsiteX198" fmla="*/ 601629 w 897493"/>
              <a:gd name="connsiteY198" fmla="*/ 315869 h 677646"/>
              <a:gd name="connsiteX199" fmla="*/ 607063 w 897493"/>
              <a:gd name="connsiteY199" fmla="*/ 313524 h 677646"/>
              <a:gd name="connsiteX200" fmla="*/ 610059 w 897493"/>
              <a:gd name="connsiteY200" fmla="*/ 314548 h 677646"/>
              <a:gd name="connsiteX201" fmla="*/ 613948 w 897493"/>
              <a:gd name="connsiteY201" fmla="*/ 314082 h 677646"/>
              <a:gd name="connsiteX202" fmla="*/ 618209 w 897493"/>
              <a:gd name="connsiteY202" fmla="*/ 314827 h 677646"/>
              <a:gd name="connsiteX203" fmla="*/ 617670 w 897493"/>
              <a:gd name="connsiteY203" fmla="*/ 317730 h 677646"/>
              <a:gd name="connsiteX204" fmla="*/ 618749 w 897493"/>
              <a:gd name="connsiteY204" fmla="*/ 319870 h 677646"/>
              <a:gd name="connsiteX205" fmla="*/ 619252 w 897493"/>
              <a:gd name="connsiteY205" fmla="*/ 320186 h 677646"/>
              <a:gd name="connsiteX206" fmla="*/ 619214 w 897493"/>
              <a:gd name="connsiteY206" fmla="*/ 320168 h 677646"/>
              <a:gd name="connsiteX207" fmla="*/ 618303 w 897493"/>
              <a:gd name="connsiteY207" fmla="*/ 322661 h 677646"/>
              <a:gd name="connsiteX208" fmla="*/ 618135 w 897493"/>
              <a:gd name="connsiteY208" fmla="*/ 322679 h 677646"/>
              <a:gd name="connsiteX209" fmla="*/ 616163 w 897493"/>
              <a:gd name="connsiteY209" fmla="*/ 322679 h 677646"/>
              <a:gd name="connsiteX210" fmla="*/ 614953 w 897493"/>
              <a:gd name="connsiteY210" fmla="*/ 327313 h 677646"/>
              <a:gd name="connsiteX211" fmla="*/ 608142 w 897493"/>
              <a:gd name="connsiteY211" fmla="*/ 328914 h 677646"/>
              <a:gd name="connsiteX212" fmla="*/ 606523 w 897493"/>
              <a:gd name="connsiteY212" fmla="*/ 363880 h 677646"/>
              <a:gd name="connsiteX213" fmla="*/ 583801 w 897493"/>
              <a:gd name="connsiteY213" fmla="*/ 384517 h 677646"/>
              <a:gd name="connsiteX214" fmla="*/ 589980 w 897493"/>
              <a:gd name="connsiteY214" fmla="*/ 387308 h 677646"/>
              <a:gd name="connsiteX215" fmla="*/ 589757 w 897493"/>
              <a:gd name="connsiteY215" fmla="*/ 396762 h 677646"/>
              <a:gd name="connsiteX216" fmla="*/ 581587 w 897493"/>
              <a:gd name="connsiteY216" fmla="*/ 397842 h 677646"/>
              <a:gd name="connsiteX217" fmla="*/ 568560 w 897493"/>
              <a:gd name="connsiteY217" fmla="*/ 395199 h 677646"/>
              <a:gd name="connsiteX218" fmla="*/ 566904 w 897493"/>
              <a:gd name="connsiteY218" fmla="*/ 397656 h 677646"/>
              <a:gd name="connsiteX219" fmla="*/ 561340 w 897493"/>
              <a:gd name="connsiteY219" fmla="*/ 399162 h 677646"/>
              <a:gd name="connsiteX220" fmla="*/ 544332 w 897493"/>
              <a:gd name="connsiteY220" fmla="*/ 395702 h 677646"/>
              <a:gd name="connsiteX221" fmla="*/ 543755 w 897493"/>
              <a:gd name="connsiteY221" fmla="*/ 396874 h 677646"/>
              <a:gd name="connsiteX222" fmla="*/ 538321 w 897493"/>
              <a:gd name="connsiteY222" fmla="*/ 399051 h 677646"/>
              <a:gd name="connsiteX223" fmla="*/ 511431 w 897493"/>
              <a:gd name="connsiteY223" fmla="*/ 393041 h 677646"/>
              <a:gd name="connsiteX224" fmla="*/ 507858 w 897493"/>
              <a:gd name="connsiteY224" fmla="*/ 385838 h 677646"/>
              <a:gd name="connsiteX225" fmla="*/ 512064 w 897493"/>
              <a:gd name="connsiteY225" fmla="*/ 380740 h 677646"/>
              <a:gd name="connsiteX226" fmla="*/ 510054 w 897493"/>
              <a:gd name="connsiteY226" fmla="*/ 379289 h 677646"/>
              <a:gd name="connsiteX227" fmla="*/ 495149 w 897493"/>
              <a:gd name="connsiteY227" fmla="*/ 346871 h 677646"/>
              <a:gd name="connsiteX228" fmla="*/ 494553 w 897493"/>
              <a:gd name="connsiteY228" fmla="*/ 337083 h 677646"/>
              <a:gd name="connsiteX229" fmla="*/ 492729 w 897493"/>
              <a:gd name="connsiteY229" fmla="*/ 327444 h 677646"/>
              <a:gd name="connsiteX230" fmla="*/ 487537 w 897493"/>
              <a:gd name="connsiteY230" fmla="*/ 328076 h 677646"/>
              <a:gd name="connsiteX231" fmla="*/ 486123 w 897493"/>
              <a:gd name="connsiteY231" fmla="*/ 323536 h 677646"/>
              <a:gd name="connsiteX232" fmla="*/ 482476 w 897493"/>
              <a:gd name="connsiteY232" fmla="*/ 322308 h 677646"/>
              <a:gd name="connsiteX233" fmla="*/ 484411 w 897493"/>
              <a:gd name="connsiteY233" fmla="*/ 320130 h 677646"/>
              <a:gd name="connsiteX234" fmla="*/ 484169 w 897493"/>
              <a:gd name="connsiteY234" fmla="*/ 318195 h 677646"/>
              <a:gd name="connsiteX235" fmla="*/ 485472 w 897493"/>
              <a:gd name="connsiteY235" fmla="*/ 314919 h 677646"/>
              <a:gd name="connsiteX236" fmla="*/ 491799 w 897493"/>
              <a:gd name="connsiteY236" fmla="*/ 315199 h 677646"/>
              <a:gd name="connsiteX237" fmla="*/ 495372 w 897493"/>
              <a:gd name="connsiteY237" fmla="*/ 313933 h 677646"/>
              <a:gd name="connsiteX238" fmla="*/ 500917 w 897493"/>
              <a:gd name="connsiteY238" fmla="*/ 316371 h 677646"/>
              <a:gd name="connsiteX239" fmla="*/ 509979 w 897493"/>
              <a:gd name="connsiteY239" fmla="*/ 322028 h 677646"/>
              <a:gd name="connsiteX240" fmla="*/ 507282 w 897493"/>
              <a:gd name="connsiteY240" fmla="*/ 323480 h 677646"/>
              <a:gd name="connsiteX241" fmla="*/ 504397 w 897493"/>
              <a:gd name="connsiteY241" fmla="*/ 323834 h 677646"/>
              <a:gd name="connsiteX242" fmla="*/ 507858 w 897493"/>
              <a:gd name="connsiteY242" fmla="*/ 352882 h 677646"/>
              <a:gd name="connsiteX243" fmla="*/ 536498 w 897493"/>
              <a:gd name="connsiteY243" fmla="*/ 298898 h 677646"/>
              <a:gd name="connsiteX244" fmla="*/ 525034 w 897493"/>
              <a:gd name="connsiteY244" fmla="*/ 302750 h 677646"/>
              <a:gd name="connsiteX245" fmla="*/ 512250 w 897493"/>
              <a:gd name="connsiteY245" fmla="*/ 292105 h 677646"/>
              <a:gd name="connsiteX246" fmla="*/ 508603 w 897493"/>
              <a:gd name="connsiteY246" fmla="*/ 291733 h 677646"/>
              <a:gd name="connsiteX247" fmla="*/ 508752 w 897493"/>
              <a:gd name="connsiteY247" fmla="*/ 290207 h 677646"/>
              <a:gd name="connsiteX248" fmla="*/ 513999 w 897493"/>
              <a:gd name="connsiteY248" fmla="*/ 290746 h 677646"/>
              <a:gd name="connsiteX249" fmla="*/ 543624 w 897493"/>
              <a:gd name="connsiteY249" fmla="*/ 283359 h 677646"/>
              <a:gd name="connsiteX250" fmla="*/ 543624 w 897493"/>
              <a:gd name="connsiteY250" fmla="*/ 275153 h 677646"/>
              <a:gd name="connsiteX251" fmla="*/ 549394 w 897493"/>
              <a:gd name="connsiteY251" fmla="*/ 275153 h 677646"/>
              <a:gd name="connsiteX252" fmla="*/ 549394 w 897493"/>
              <a:gd name="connsiteY252" fmla="*/ 272659 h 677646"/>
              <a:gd name="connsiteX253" fmla="*/ 533129 w 897493"/>
              <a:gd name="connsiteY253" fmla="*/ 269607 h 677646"/>
              <a:gd name="connsiteX254" fmla="*/ 512920 w 897493"/>
              <a:gd name="connsiteY254" fmla="*/ 269197 h 677646"/>
              <a:gd name="connsiteX255" fmla="*/ 523974 w 897493"/>
              <a:gd name="connsiteY255" fmla="*/ 263726 h 677646"/>
              <a:gd name="connsiteX256" fmla="*/ 549394 w 897493"/>
              <a:gd name="connsiteY256" fmla="*/ 261828 h 677646"/>
              <a:gd name="connsiteX257" fmla="*/ 454468 w 897493"/>
              <a:gd name="connsiteY257" fmla="*/ 184341 h 677646"/>
              <a:gd name="connsiteX258" fmla="*/ 450765 w 897493"/>
              <a:gd name="connsiteY258" fmla="*/ 185234 h 677646"/>
              <a:gd name="connsiteX259" fmla="*/ 451230 w 897493"/>
              <a:gd name="connsiteY259" fmla="*/ 239646 h 677646"/>
              <a:gd name="connsiteX260" fmla="*/ 453910 w 897493"/>
              <a:gd name="connsiteY260" fmla="*/ 241228 h 677646"/>
              <a:gd name="connsiteX261" fmla="*/ 458842 w 897493"/>
              <a:gd name="connsiteY261" fmla="*/ 239274 h 677646"/>
              <a:gd name="connsiteX262" fmla="*/ 462842 w 897493"/>
              <a:gd name="connsiteY262" fmla="*/ 240484 h 677646"/>
              <a:gd name="connsiteX263" fmla="*/ 465634 w 897493"/>
              <a:gd name="connsiteY263" fmla="*/ 238381 h 677646"/>
              <a:gd name="connsiteX264" fmla="*/ 442671 w 897493"/>
              <a:gd name="connsiteY264" fmla="*/ 183913 h 677646"/>
              <a:gd name="connsiteX265" fmla="*/ 431691 w 897493"/>
              <a:gd name="connsiteY265" fmla="*/ 237600 h 677646"/>
              <a:gd name="connsiteX266" fmla="*/ 434892 w 897493"/>
              <a:gd name="connsiteY266" fmla="*/ 239777 h 677646"/>
              <a:gd name="connsiteX267" fmla="*/ 438930 w 897493"/>
              <a:gd name="connsiteY267" fmla="*/ 238549 h 677646"/>
              <a:gd name="connsiteX268" fmla="*/ 444308 w 897493"/>
              <a:gd name="connsiteY268" fmla="*/ 240986 h 677646"/>
              <a:gd name="connsiteX269" fmla="*/ 446727 w 897493"/>
              <a:gd name="connsiteY269" fmla="*/ 239646 h 677646"/>
              <a:gd name="connsiteX270" fmla="*/ 446727 w 897493"/>
              <a:gd name="connsiteY270" fmla="*/ 185252 h 677646"/>
              <a:gd name="connsiteX271" fmla="*/ 442671 w 897493"/>
              <a:gd name="connsiteY271" fmla="*/ 183913 h 677646"/>
              <a:gd name="connsiteX272" fmla="*/ 458320 w 897493"/>
              <a:gd name="connsiteY272" fmla="*/ 182033 h 677646"/>
              <a:gd name="connsiteX273" fmla="*/ 455511 w 897493"/>
              <a:gd name="connsiteY273" fmla="*/ 183894 h 677646"/>
              <a:gd name="connsiteX274" fmla="*/ 466694 w 897493"/>
              <a:gd name="connsiteY274" fmla="*/ 238046 h 677646"/>
              <a:gd name="connsiteX275" fmla="*/ 468406 w 897493"/>
              <a:gd name="connsiteY275" fmla="*/ 237823 h 677646"/>
              <a:gd name="connsiteX276" fmla="*/ 471868 w 897493"/>
              <a:gd name="connsiteY276" fmla="*/ 238716 h 677646"/>
              <a:gd name="connsiteX277" fmla="*/ 476892 w 897493"/>
              <a:gd name="connsiteY277" fmla="*/ 235887 h 677646"/>
              <a:gd name="connsiteX278" fmla="*/ 438874 w 897493"/>
              <a:gd name="connsiteY278" fmla="*/ 181307 h 677646"/>
              <a:gd name="connsiteX279" fmla="*/ 420210 w 897493"/>
              <a:gd name="connsiteY279" fmla="*/ 235422 h 677646"/>
              <a:gd name="connsiteX280" fmla="*/ 425643 w 897493"/>
              <a:gd name="connsiteY280" fmla="*/ 238269 h 677646"/>
              <a:gd name="connsiteX281" fmla="*/ 429420 w 897493"/>
              <a:gd name="connsiteY281" fmla="*/ 237208 h 677646"/>
              <a:gd name="connsiteX282" fmla="*/ 430612 w 897493"/>
              <a:gd name="connsiteY282" fmla="*/ 237320 h 677646"/>
              <a:gd name="connsiteX283" fmla="*/ 441628 w 897493"/>
              <a:gd name="connsiteY283" fmla="*/ 183392 h 677646"/>
              <a:gd name="connsiteX284" fmla="*/ 438874 w 897493"/>
              <a:gd name="connsiteY284" fmla="*/ 181307 h 677646"/>
              <a:gd name="connsiteX285" fmla="*/ 460702 w 897493"/>
              <a:gd name="connsiteY285" fmla="*/ 179167 h 677646"/>
              <a:gd name="connsiteX286" fmla="*/ 459214 w 897493"/>
              <a:gd name="connsiteY286" fmla="*/ 181158 h 677646"/>
              <a:gd name="connsiteX287" fmla="*/ 478065 w 897493"/>
              <a:gd name="connsiteY287" fmla="*/ 235869 h 677646"/>
              <a:gd name="connsiteX288" fmla="*/ 483666 w 897493"/>
              <a:gd name="connsiteY288" fmla="*/ 239237 h 677646"/>
              <a:gd name="connsiteX289" fmla="*/ 489602 w 897493"/>
              <a:gd name="connsiteY289" fmla="*/ 235124 h 677646"/>
              <a:gd name="connsiteX290" fmla="*/ 464722 w 897493"/>
              <a:gd name="connsiteY290" fmla="*/ 185196 h 677646"/>
              <a:gd name="connsiteX291" fmla="*/ 460702 w 897493"/>
              <a:gd name="connsiteY291" fmla="*/ 179167 h 677646"/>
              <a:gd name="connsiteX292" fmla="*/ 436492 w 897493"/>
              <a:gd name="connsiteY292" fmla="*/ 177102 h 677646"/>
              <a:gd name="connsiteX293" fmla="*/ 406160 w 897493"/>
              <a:gd name="connsiteY293" fmla="*/ 234269 h 677646"/>
              <a:gd name="connsiteX294" fmla="*/ 413138 w 897493"/>
              <a:gd name="connsiteY294" fmla="*/ 241079 h 677646"/>
              <a:gd name="connsiteX295" fmla="*/ 419000 w 897493"/>
              <a:gd name="connsiteY295" fmla="*/ 235478 h 677646"/>
              <a:gd name="connsiteX296" fmla="*/ 438018 w 897493"/>
              <a:gd name="connsiteY296" fmla="*/ 180321 h 677646"/>
              <a:gd name="connsiteX297" fmla="*/ 436492 w 897493"/>
              <a:gd name="connsiteY297" fmla="*/ 177102 h 677646"/>
              <a:gd name="connsiteX298" fmla="*/ 447062 w 897493"/>
              <a:gd name="connsiteY298" fmla="*/ 137818 h 677646"/>
              <a:gd name="connsiteX299" fmla="*/ 450189 w 897493"/>
              <a:gd name="connsiteY299" fmla="*/ 137818 h 677646"/>
              <a:gd name="connsiteX300" fmla="*/ 450189 w 897493"/>
              <a:gd name="connsiteY300" fmla="*/ 155329 h 677646"/>
              <a:gd name="connsiteX301" fmla="*/ 456627 w 897493"/>
              <a:gd name="connsiteY301" fmla="*/ 155329 h 677646"/>
              <a:gd name="connsiteX302" fmla="*/ 456627 w 897493"/>
              <a:gd name="connsiteY302" fmla="*/ 163536 h 677646"/>
              <a:gd name="connsiteX303" fmla="*/ 484336 w 897493"/>
              <a:gd name="connsiteY303" fmla="*/ 178349 h 677646"/>
              <a:gd name="connsiteX304" fmla="*/ 484336 w 897493"/>
              <a:gd name="connsiteY304" fmla="*/ 178404 h 677646"/>
              <a:gd name="connsiteX305" fmla="*/ 489584 w 897493"/>
              <a:gd name="connsiteY305" fmla="*/ 178944 h 677646"/>
              <a:gd name="connsiteX306" fmla="*/ 489435 w 897493"/>
              <a:gd name="connsiteY306" fmla="*/ 180470 h 677646"/>
              <a:gd name="connsiteX307" fmla="*/ 484373 w 897493"/>
              <a:gd name="connsiteY307" fmla="*/ 179949 h 677646"/>
              <a:gd name="connsiteX308" fmla="*/ 472370 w 897493"/>
              <a:gd name="connsiteY308" fmla="*/ 187150 h 677646"/>
              <a:gd name="connsiteX309" fmla="*/ 466434 w 897493"/>
              <a:gd name="connsiteY309" fmla="*/ 186127 h 677646"/>
              <a:gd name="connsiteX310" fmla="*/ 490384 w 897493"/>
              <a:gd name="connsiteY310" fmla="*/ 234194 h 677646"/>
              <a:gd name="connsiteX311" fmla="*/ 495669 w 897493"/>
              <a:gd name="connsiteY311" fmla="*/ 204029 h 677646"/>
              <a:gd name="connsiteX312" fmla="*/ 492133 w 897493"/>
              <a:gd name="connsiteY312" fmla="*/ 203694 h 677646"/>
              <a:gd name="connsiteX313" fmla="*/ 489974 w 897493"/>
              <a:gd name="connsiteY313" fmla="*/ 202614 h 677646"/>
              <a:gd name="connsiteX314" fmla="*/ 499260 w 897493"/>
              <a:gd name="connsiteY314" fmla="*/ 196045 h 677646"/>
              <a:gd name="connsiteX315" fmla="*/ 504695 w 897493"/>
              <a:gd name="connsiteY315" fmla="*/ 193701 h 677646"/>
              <a:gd name="connsiteX316" fmla="*/ 507690 w 897493"/>
              <a:gd name="connsiteY316" fmla="*/ 194743 h 677646"/>
              <a:gd name="connsiteX317" fmla="*/ 511579 w 897493"/>
              <a:gd name="connsiteY317" fmla="*/ 194278 h 677646"/>
              <a:gd name="connsiteX318" fmla="*/ 515841 w 897493"/>
              <a:gd name="connsiteY318" fmla="*/ 195022 h 677646"/>
              <a:gd name="connsiteX319" fmla="*/ 515302 w 897493"/>
              <a:gd name="connsiteY319" fmla="*/ 197925 h 677646"/>
              <a:gd name="connsiteX320" fmla="*/ 516380 w 897493"/>
              <a:gd name="connsiteY320" fmla="*/ 200065 h 677646"/>
              <a:gd name="connsiteX321" fmla="*/ 516883 w 897493"/>
              <a:gd name="connsiteY321" fmla="*/ 200382 h 677646"/>
              <a:gd name="connsiteX322" fmla="*/ 515953 w 897493"/>
              <a:gd name="connsiteY322" fmla="*/ 202875 h 677646"/>
              <a:gd name="connsiteX323" fmla="*/ 515785 w 897493"/>
              <a:gd name="connsiteY323" fmla="*/ 202893 h 677646"/>
              <a:gd name="connsiteX324" fmla="*/ 513813 w 897493"/>
              <a:gd name="connsiteY324" fmla="*/ 202893 h 677646"/>
              <a:gd name="connsiteX325" fmla="*/ 512622 w 897493"/>
              <a:gd name="connsiteY325" fmla="*/ 207527 h 677646"/>
              <a:gd name="connsiteX326" fmla="*/ 505811 w 897493"/>
              <a:gd name="connsiteY326" fmla="*/ 209127 h 677646"/>
              <a:gd name="connsiteX327" fmla="*/ 504192 w 897493"/>
              <a:gd name="connsiteY327" fmla="*/ 244094 h 677646"/>
              <a:gd name="connsiteX328" fmla="*/ 481470 w 897493"/>
              <a:gd name="connsiteY328" fmla="*/ 264731 h 677646"/>
              <a:gd name="connsiteX329" fmla="*/ 487648 w 897493"/>
              <a:gd name="connsiteY329" fmla="*/ 267541 h 677646"/>
              <a:gd name="connsiteX330" fmla="*/ 487425 w 897493"/>
              <a:gd name="connsiteY330" fmla="*/ 276976 h 677646"/>
              <a:gd name="connsiteX331" fmla="*/ 479256 w 897493"/>
              <a:gd name="connsiteY331" fmla="*/ 278056 h 677646"/>
              <a:gd name="connsiteX332" fmla="*/ 466210 w 897493"/>
              <a:gd name="connsiteY332" fmla="*/ 275413 h 677646"/>
              <a:gd name="connsiteX333" fmla="*/ 464554 w 897493"/>
              <a:gd name="connsiteY333" fmla="*/ 277870 h 677646"/>
              <a:gd name="connsiteX334" fmla="*/ 458990 w 897493"/>
              <a:gd name="connsiteY334" fmla="*/ 279358 h 677646"/>
              <a:gd name="connsiteX335" fmla="*/ 441982 w 897493"/>
              <a:gd name="connsiteY335" fmla="*/ 275916 h 677646"/>
              <a:gd name="connsiteX336" fmla="*/ 441386 w 897493"/>
              <a:gd name="connsiteY336" fmla="*/ 277088 h 677646"/>
              <a:gd name="connsiteX337" fmla="*/ 435971 w 897493"/>
              <a:gd name="connsiteY337" fmla="*/ 279265 h 677646"/>
              <a:gd name="connsiteX338" fmla="*/ 409081 w 897493"/>
              <a:gd name="connsiteY338" fmla="*/ 273273 h 677646"/>
              <a:gd name="connsiteX339" fmla="*/ 405508 w 897493"/>
              <a:gd name="connsiteY339" fmla="*/ 266071 h 677646"/>
              <a:gd name="connsiteX340" fmla="*/ 409733 w 897493"/>
              <a:gd name="connsiteY340" fmla="*/ 260972 h 677646"/>
              <a:gd name="connsiteX341" fmla="*/ 407704 w 897493"/>
              <a:gd name="connsiteY341" fmla="*/ 259521 h 677646"/>
              <a:gd name="connsiteX342" fmla="*/ 392817 w 897493"/>
              <a:gd name="connsiteY342" fmla="*/ 227104 h 677646"/>
              <a:gd name="connsiteX343" fmla="*/ 392221 w 897493"/>
              <a:gd name="connsiteY343" fmla="*/ 217297 h 677646"/>
              <a:gd name="connsiteX344" fmla="*/ 390398 w 897493"/>
              <a:gd name="connsiteY344" fmla="*/ 207658 h 677646"/>
              <a:gd name="connsiteX345" fmla="*/ 385206 w 897493"/>
              <a:gd name="connsiteY345" fmla="*/ 208290 h 677646"/>
              <a:gd name="connsiteX346" fmla="*/ 383792 w 897493"/>
              <a:gd name="connsiteY346" fmla="*/ 203731 h 677646"/>
              <a:gd name="connsiteX347" fmla="*/ 380144 w 897493"/>
              <a:gd name="connsiteY347" fmla="*/ 202503 h 677646"/>
              <a:gd name="connsiteX348" fmla="*/ 382079 w 897493"/>
              <a:gd name="connsiteY348" fmla="*/ 200326 h 677646"/>
              <a:gd name="connsiteX349" fmla="*/ 381856 w 897493"/>
              <a:gd name="connsiteY349" fmla="*/ 198390 h 677646"/>
              <a:gd name="connsiteX350" fmla="*/ 383140 w 897493"/>
              <a:gd name="connsiteY350" fmla="*/ 195133 h 677646"/>
              <a:gd name="connsiteX351" fmla="*/ 389467 w 897493"/>
              <a:gd name="connsiteY351" fmla="*/ 195394 h 677646"/>
              <a:gd name="connsiteX352" fmla="*/ 393059 w 897493"/>
              <a:gd name="connsiteY352" fmla="*/ 194147 h 677646"/>
              <a:gd name="connsiteX353" fmla="*/ 398586 w 897493"/>
              <a:gd name="connsiteY353" fmla="*/ 196566 h 677646"/>
              <a:gd name="connsiteX354" fmla="*/ 407667 w 897493"/>
              <a:gd name="connsiteY354" fmla="*/ 202224 h 677646"/>
              <a:gd name="connsiteX355" fmla="*/ 404950 w 897493"/>
              <a:gd name="connsiteY355" fmla="*/ 203657 h 677646"/>
              <a:gd name="connsiteX356" fmla="*/ 402065 w 897493"/>
              <a:gd name="connsiteY356" fmla="*/ 204029 h 677646"/>
              <a:gd name="connsiteX357" fmla="*/ 405527 w 897493"/>
              <a:gd name="connsiteY357" fmla="*/ 233078 h 677646"/>
              <a:gd name="connsiteX358" fmla="*/ 434166 w 897493"/>
              <a:gd name="connsiteY358" fmla="*/ 179093 h 677646"/>
              <a:gd name="connsiteX359" fmla="*/ 422703 w 897493"/>
              <a:gd name="connsiteY359" fmla="*/ 182945 h 677646"/>
              <a:gd name="connsiteX360" fmla="*/ 409919 w 897493"/>
              <a:gd name="connsiteY360" fmla="*/ 172301 h 677646"/>
              <a:gd name="connsiteX361" fmla="*/ 406252 w 897493"/>
              <a:gd name="connsiteY361" fmla="*/ 171910 h 677646"/>
              <a:gd name="connsiteX362" fmla="*/ 406420 w 897493"/>
              <a:gd name="connsiteY362" fmla="*/ 170383 h 677646"/>
              <a:gd name="connsiteX363" fmla="*/ 411668 w 897493"/>
              <a:gd name="connsiteY363" fmla="*/ 170923 h 677646"/>
              <a:gd name="connsiteX364" fmla="*/ 441293 w 897493"/>
              <a:gd name="connsiteY364" fmla="*/ 163536 h 677646"/>
              <a:gd name="connsiteX365" fmla="*/ 441293 w 897493"/>
              <a:gd name="connsiteY365" fmla="*/ 155329 h 677646"/>
              <a:gd name="connsiteX366" fmla="*/ 447062 w 897493"/>
              <a:gd name="connsiteY366" fmla="*/ 155329 h 677646"/>
              <a:gd name="connsiteX367" fmla="*/ 447062 w 897493"/>
              <a:gd name="connsiteY367" fmla="*/ 152835 h 677646"/>
              <a:gd name="connsiteX368" fmla="*/ 430817 w 897493"/>
              <a:gd name="connsiteY368" fmla="*/ 149784 h 677646"/>
              <a:gd name="connsiteX369" fmla="*/ 410607 w 897493"/>
              <a:gd name="connsiteY369" fmla="*/ 149355 h 677646"/>
              <a:gd name="connsiteX370" fmla="*/ 421643 w 897493"/>
              <a:gd name="connsiteY370" fmla="*/ 143903 h 677646"/>
              <a:gd name="connsiteX371" fmla="*/ 447062 w 897493"/>
              <a:gd name="connsiteY371" fmla="*/ 142005 h 677646"/>
              <a:gd name="connsiteX372" fmla="*/ 418758 w 897493"/>
              <a:gd name="connsiteY372" fmla="*/ 85397 h 677646"/>
              <a:gd name="connsiteX373" fmla="*/ 418796 w 897493"/>
              <a:gd name="connsiteY373" fmla="*/ 85452 h 677646"/>
              <a:gd name="connsiteX374" fmla="*/ 418749 w 897493"/>
              <a:gd name="connsiteY374" fmla="*/ 85423 h 677646"/>
              <a:gd name="connsiteX375" fmla="*/ 356362 w 897493"/>
              <a:gd name="connsiteY375" fmla="*/ 69430 h 677646"/>
              <a:gd name="connsiteX376" fmla="*/ 352678 w 897493"/>
              <a:gd name="connsiteY376" fmla="*/ 70323 h 677646"/>
              <a:gd name="connsiteX377" fmla="*/ 353143 w 897493"/>
              <a:gd name="connsiteY377" fmla="*/ 124736 h 677646"/>
              <a:gd name="connsiteX378" fmla="*/ 355823 w 897493"/>
              <a:gd name="connsiteY378" fmla="*/ 126299 h 677646"/>
              <a:gd name="connsiteX379" fmla="*/ 360754 w 897493"/>
              <a:gd name="connsiteY379" fmla="*/ 124345 h 677646"/>
              <a:gd name="connsiteX380" fmla="*/ 364755 w 897493"/>
              <a:gd name="connsiteY380" fmla="*/ 125555 h 677646"/>
              <a:gd name="connsiteX381" fmla="*/ 364736 w 897493"/>
              <a:gd name="connsiteY381" fmla="*/ 125574 h 677646"/>
              <a:gd name="connsiteX382" fmla="*/ 367528 w 897493"/>
              <a:gd name="connsiteY382" fmla="*/ 123470 h 677646"/>
              <a:gd name="connsiteX383" fmla="*/ 344583 w 897493"/>
              <a:gd name="connsiteY383" fmla="*/ 69002 h 677646"/>
              <a:gd name="connsiteX384" fmla="*/ 333604 w 897493"/>
              <a:gd name="connsiteY384" fmla="*/ 122689 h 677646"/>
              <a:gd name="connsiteX385" fmla="*/ 336823 w 897493"/>
              <a:gd name="connsiteY385" fmla="*/ 124866 h 677646"/>
              <a:gd name="connsiteX386" fmla="*/ 340842 w 897493"/>
              <a:gd name="connsiteY386" fmla="*/ 123638 h 677646"/>
              <a:gd name="connsiteX387" fmla="*/ 346221 w 897493"/>
              <a:gd name="connsiteY387" fmla="*/ 126076 h 677646"/>
              <a:gd name="connsiteX388" fmla="*/ 348640 w 897493"/>
              <a:gd name="connsiteY388" fmla="*/ 124736 h 677646"/>
              <a:gd name="connsiteX389" fmla="*/ 348640 w 897493"/>
              <a:gd name="connsiteY389" fmla="*/ 70342 h 677646"/>
              <a:gd name="connsiteX390" fmla="*/ 344583 w 897493"/>
              <a:gd name="connsiteY390" fmla="*/ 69002 h 677646"/>
              <a:gd name="connsiteX391" fmla="*/ 360214 w 897493"/>
              <a:gd name="connsiteY391" fmla="*/ 67104 h 677646"/>
              <a:gd name="connsiteX392" fmla="*/ 357405 w 897493"/>
              <a:gd name="connsiteY392" fmla="*/ 68965 h 677646"/>
              <a:gd name="connsiteX393" fmla="*/ 368607 w 897493"/>
              <a:gd name="connsiteY393" fmla="*/ 123117 h 677646"/>
              <a:gd name="connsiteX394" fmla="*/ 370319 w 897493"/>
              <a:gd name="connsiteY394" fmla="*/ 122894 h 677646"/>
              <a:gd name="connsiteX395" fmla="*/ 373767 w 897493"/>
              <a:gd name="connsiteY395" fmla="*/ 123783 h 677646"/>
              <a:gd name="connsiteX396" fmla="*/ 373762 w 897493"/>
              <a:gd name="connsiteY396" fmla="*/ 123787 h 677646"/>
              <a:gd name="connsiteX397" fmla="*/ 373780 w 897493"/>
              <a:gd name="connsiteY397" fmla="*/ 123787 h 677646"/>
              <a:gd name="connsiteX398" fmla="*/ 373767 w 897493"/>
              <a:gd name="connsiteY398" fmla="*/ 123783 h 677646"/>
              <a:gd name="connsiteX399" fmla="*/ 378786 w 897493"/>
              <a:gd name="connsiteY399" fmla="*/ 120958 h 677646"/>
              <a:gd name="connsiteX400" fmla="*/ 340786 w 897493"/>
              <a:gd name="connsiteY400" fmla="*/ 66359 h 677646"/>
              <a:gd name="connsiteX401" fmla="*/ 322122 w 897493"/>
              <a:gd name="connsiteY401" fmla="*/ 120493 h 677646"/>
              <a:gd name="connsiteX402" fmla="*/ 327556 w 897493"/>
              <a:gd name="connsiteY402" fmla="*/ 123340 h 677646"/>
              <a:gd name="connsiteX403" fmla="*/ 331333 w 897493"/>
              <a:gd name="connsiteY403" fmla="*/ 122298 h 677646"/>
              <a:gd name="connsiteX404" fmla="*/ 331333 w 897493"/>
              <a:gd name="connsiteY404" fmla="*/ 122279 h 677646"/>
              <a:gd name="connsiteX405" fmla="*/ 332524 w 897493"/>
              <a:gd name="connsiteY405" fmla="*/ 122391 h 677646"/>
              <a:gd name="connsiteX406" fmla="*/ 343559 w 897493"/>
              <a:gd name="connsiteY406" fmla="*/ 68444 h 677646"/>
              <a:gd name="connsiteX407" fmla="*/ 340786 w 897493"/>
              <a:gd name="connsiteY407" fmla="*/ 66359 h 677646"/>
              <a:gd name="connsiteX408" fmla="*/ 362615 w 897493"/>
              <a:gd name="connsiteY408" fmla="*/ 64238 h 677646"/>
              <a:gd name="connsiteX409" fmla="*/ 361126 w 897493"/>
              <a:gd name="connsiteY409" fmla="*/ 66229 h 677646"/>
              <a:gd name="connsiteX410" fmla="*/ 379977 w 897493"/>
              <a:gd name="connsiteY410" fmla="*/ 120940 h 677646"/>
              <a:gd name="connsiteX411" fmla="*/ 385578 w 897493"/>
              <a:gd name="connsiteY411" fmla="*/ 124308 h 677646"/>
              <a:gd name="connsiteX412" fmla="*/ 385578 w 897493"/>
              <a:gd name="connsiteY412" fmla="*/ 124289 h 677646"/>
              <a:gd name="connsiteX413" fmla="*/ 391515 w 897493"/>
              <a:gd name="connsiteY413" fmla="*/ 120177 h 677646"/>
              <a:gd name="connsiteX414" fmla="*/ 366634 w 897493"/>
              <a:gd name="connsiteY414" fmla="*/ 70249 h 677646"/>
              <a:gd name="connsiteX415" fmla="*/ 362615 w 897493"/>
              <a:gd name="connsiteY415" fmla="*/ 64238 h 677646"/>
              <a:gd name="connsiteX416" fmla="*/ 338405 w 897493"/>
              <a:gd name="connsiteY416" fmla="*/ 62191 h 677646"/>
              <a:gd name="connsiteX417" fmla="*/ 308072 w 897493"/>
              <a:gd name="connsiteY417" fmla="*/ 119358 h 677646"/>
              <a:gd name="connsiteX418" fmla="*/ 315051 w 897493"/>
              <a:gd name="connsiteY418" fmla="*/ 126150 h 677646"/>
              <a:gd name="connsiteX419" fmla="*/ 320931 w 897493"/>
              <a:gd name="connsiteY419" fmla="*/ 120567 h 677646"/>
              <a:gd name="connsiteX420" fmla="*/ 339949 w 897493"/>
              <a:gd name="connsiteY420" fmla="*/ 65410 h 677646"/>
              <a:gd name="connsiteX421" fmla="*/ 338405 w 897493"/>
              <a:gd name="connsiteY421" fmla="*/ 62191 h 677646"/>
              <a:gd name="connsiteX422" fmla="*/ 348938 w 897493"/>
              <a:gd name="connsiteY422" fmla="*/ 22870 h 677646"/>
              <a:gd name="connsiteX423" fmla="*/ 352064 w 897493"/>
              <a:gd name="connsiteY423" fmla="*/ 22870 h 677646"/>
              <a:gd name="connsiteX424" fmla="*/ 352064 w 897493"/>
              <a:gd name="connsiteY424" fmla="*/ 40437 h 677646"/>
              <a:gd name="connsiteX425" fmla="*/ 358502 w 897493"/>
              <a:gd name="connsiteY425" fmla="*/ 40437 h 677646"/>
              <a:gd name="connsiteX426" fmla="*/ 358502 w 897493"/>
              <a:gd name="connsiteY426" fmla="*/ 48625 h 677646"/>
              <a:gd name="connsiteX427" fmla="*/ 386211 w 897493"/>
              <a:gd name="connsiteY427" fmla="*/ 63456 h 677646"/>
              <a:gd name="connsiteX428" fmla="*/ 386211 w 897493"/>
              <a:gd name="connsiteY428" fmla="*/ 63494 h 677646"/>
              <a:gd name="connsiteX429" fmla="*/ 391459 w 897493"/>
              <a:gd name="connsiteY429" fmla="*/ 64033 h 677646"/>
              <a:gd name="connsiteX430" fmla="*/ 391310 w 897493"/>
              <a:gd name="connsiteY430" fmla="*/ 65560 h 677646"/>
              <a:gd name="connsiteX431" fmla="*/ 386267 w 897493"/>
              <a:gd name="connsiteY431" fmla="*/ 65038 h 677646"/>
              <a:gd name="connsiteX432" fmla="*/ 374264 w 897493"/>
              <a:gd name="connsiteY432" fmla="*/ 72240 h 677646"/>
              <a:gd name="connsiteX433" fmla="*/ 368328 w 897493"/>
              <a:gd name="connsiteY433" fmla="*/ 71216 h 677646"/>
              <a:gd name="connsiteX434" fmla="*/ 392278 w 897493"/>
              <a:gd name="connsiteY434" fmla="*/ 119284 h 677646"/>
              <a:gd name="connsiteX435" fmla="*/ 397563 w 897493"/>
              <a:gd name="connsiteY435" fmla="*/ 89099 h 677646"/>
              <a:gd name="connsiteX436" fmla="*/ 394027 w 897493"/>
              <a:gd name="connsiteY436" fmla="*/ 88784 h 677646"/>
              <a:gd name="connsiteX437" fmla="*/ 391887 w 897493"/>
              <a:gd name="connsiteY437" fmla="*/ 87704 h 677646"/>
              <a:gd name="connsiteX438" fmla="*/ 401173 w 897493"/>
              <a:gd name="connsiteY438" fmla="*/ 81135 h 677646"/>
              <a:gd name="connsiteX439" fmla="*/ 406606 w 897493"/>
              <a:gd name="connsiteY439" fmla="*/ 78790 h 677646"/>
              <a:gd name="connsiteX440" fmla="*/ 409603 w 897493"/>
              <a:gd name="connsiteY440" fmla="*/ 79814 h 677646"/>
              <a:gd name="connsiteX441" fmla="*/ 413492 w 897493"/>
              <a:gd name="connsiteY441" fmla="*/ 79349 h 677646"/>
              <a:gd name="connsiteX442" fmla="*/ 417753 w 897493"/>
              <a:gd name="connsiteY442" fmla="*/ 80093 h 677646"/>
              <a:gd name="connsiteX443" fmla="*/ 417214 w 897493"/>
              <a:gd name="connsiteY443" fmla="*/ 82996 h 677646"/>
              <a:gd name="connsiteX444" fmla="*/ 418293 w 897493"/>
              <a:gd name="connsiteY444" fmla="*/ 85136 h 677646"/>
              <a:gd name="connsiteX445" fmla="*/ 418749 w 897493"/>
              <a:gd name="connsiteY445" fmla="*/ 85423 h 677646"/>
              <a:gd name="connsiteX446" fmla="*/ 417846 w 897493"/>
              <a:gd name="connsiteY446" fmla="*/ 87890 h 677646"/>
              <a:gd name="connsiteX447" fmla="*/ 417679 w 897493"/>
              <a:gd name="connsiteY447" fmla="*/ 87909 h 677646"/>
              <a:gd name="connsiteX448" fmla="*/ 415707 w 897493"/>
              <a:gd name="connsiteY448" fmla="*/ 87909 h 677646"/>
              <a:gd name="connsiteX449" fmla="*/ 414497 w 897493"/>
              <a:gd name="connsiteY449" fmla="*/ 92542 h 677646"/>
              <a:gd name="connsiteX450" fmla="*/ 407686 w 897493"/>
              <a:gd name="connsiteY450" fmla="*/ 94143 h 677646"/>
              <a:gd name="connsiteX451" fmla="*/ 406067 w 897493"/>
              <a:gd name="connsiteY451" fmla="*/ 129109 h 677646"/>
              <a:gd name="connsiteX452" fmla="*/ 383345 w 897493"/>
              <a:gd name="connsiteY452" fmla="*/ 149747 h 677646"/>
              <a:gd name="connsiteX453" fmla="*/ 389524 w 897493"/>
              <a:gd name="connsiteY453" fmla="*/ 152538 h 677646"/>
              <a:gd name="connsiteX454" fmla="*/ 389300 w 897493"/>
              <a:gd name="connsiteY454" fmla="*/ 161991 h 677646"/>
              <a:gd name="connsiteX455" fmla="*/ 381131 w 897493"/>
              <a:gd name="connsiteY455" fmla="*/ 163071 h 677646"/>
              <a:gd name="connsiteX456" fmla="*/ 368104 w 897493"/>
              <a:gd name="connsiteY456" fmla="*/ 160428 h 677646"/>
              <a:gd name="connsiteX457" fmla="*/ 366448 w 897493"/>
              <a:gd name="connsiteY457" fmla="*/ 162885 h 677646"/>
              <a:gd name="connsiteX458" fmla="*/ 360884 w 897493"/>
              <a:gd name="connsiteY458" fmla="*/ 164391 h 677646"/>
              <a:gd name="connsiteX459" fmla="*/ 343875 w 897493"/>
              <a:gd name="connsiteY459" fmla="*/ 160931 h 677646"/>
              <a:gd name="connsiteX460" fmla="*/ 343299 w 897493"/>
              <a:gd name="connsiteY460" fmla="*/ 162103 h 677646"/>
              <a:gd name="connsiteX461" fmla="*/ 337865 w 897493"/>
              <a:gd name="connsiteY461" fmla="*/ 164280 h 677646"/>
              <a:gd name="connsiteX462" fmla="*/ 310975 w 897493"/>
              <a:gd name="connsiteY462" fmla="*/ 158270 h 677646"/>
              <a:gd name="connsiteX463" fmla="*/ 307402 w 897493"/>
              <a:gd name="connsiteY463" fmla="*/ 151067 h 677646"/>
              <a:gd name="connsiteX464" fmla="*/ 311608 w 897493"/>
              <a:gd name="connsiteY464" fmla="*/ 145969 h 677646"/>
              <a:gd name="connsiteX465" fmla="*/ 309598 w 897493"/>
              <a:gd name="connsiteY465" fmla="*/ 144518 h 677646"/>
              <a:gd name="connsiteX466" fmla="*/ 294692 w 897493"/>
              <a:gd name="connsiteY466" fmla="*/ 112100 h 677646"/>
              <a:gd name="connsiteX467" fmla="*/ 294097 w 897493"/>
              <a:gd name="connsiteY467" fmla="*/ 102312 h 677646"/>
              <a:gd name="connsiteX468" fmla="*/ 292273 w 897493"/>
              <a:gd name="connsiteY468" fmla="*/ 92673 h 677646"/>
              <a:gd name="connsiteX469" fmla="*/ 287081 w 897493"/>
              <a:gd name="connsiteY469" fmla="*/ 93305 h 677646"/>
              <a:gd name="connsiteX470" fmla="*/ 285667 w 897493"/>
              <a:gd name="connsiteY470" fmla="*/ 88765 h 677646"/>
              <a:gd name="connsiteX471" fmla="*/ 282019 w 897493"/>
              <a:gd name="connsiteY471" fmla="*/ 87537 h 677646"/>
              <a:gd name="connsiteX472" fmla="*/ 283955 w 897493"/>
              <a:gd name="connsiteY472" fmla="*/ 85359 h 677646"/>
              <a:gd name="connsiteX473" fmla="*/ 283713 w 897493"/>
              <a:gd name="connsiteY473" fmla="*/ 83424 h 677646"/>
              <a:gd name="connsiteX474" fmla="*/ 285016 w 897493"/>
              <a:gd name="connsiteY474" fmla="*/ 80149 h 677646"/>
              <a:gd name="connsiteX475" fmla="*/ 291342 w 897493"/>
              <a:gd name="connsiteY475" fmla="*/ 80428 h 677646"/>
              <a:gd name="connsiteX476" fmla="*/ 294916 w 897493"/>
              <a:gd name="connsiteY476" fmla="*/ 79162 h 677646"/>
              <a:gd name="connsiteX477" fmla="*/ 300461 w 897493"/>
              <a:gd name="connsiteY477" fmla="*/ 81600 h 677646"/>
              <a:gd name="connsiteX478" fmla="*/ 309523 w 897493"/>
              <a:gd name="connsiteY478" fmla="*/ 87257 h 677646"/>
              <a:gd name="connsiteX479" fmla="*/ 306826 w 897493"/>
              <a:gd name="connsiteY479" fmla="*/ 88709 h 677646"/>
              <a:gd name="connsiteX480" fmla="*/ 303940 w 897493"/>
              <a:gd name="connsiteY480" fmla="*/ 89063 h 677646"/>
              <a:gd name="connsiteX481" fmla="*/ 307402 w 897493"/>
              <a:gd name="connsiteY481" fmla="*/ 118111 h 677646"/>
              <a:gd name="connsiteX482" fmla="*/ 336041 w 897493"/>
              <a:gd name="connsiteY482" fmla="*/ 64127 h 677646"/>
              <a:gd name="connsiteX483" fmla="*/ 324578 w 897493"/>
              <a:gd name="connsiteY483" fmla="*/ 67979 h 677646"/>
              <a:gd name="connsiteX484" fmla="*/ 311794 w 897493"/>
              <a:gd name="connsiteY484" fmla="*/ 57334 h 677646"/>
              <a:gd name="connsiteX485" fmla="*/ 308146 w 897493"/>
              <a:gd name="connsiteY485" fmla="*/ 56962 h 677646"/>
              <a:gd name="connsiteX486" fmla="*/ 308295 w 897493"/>
              <a:gd name="connsiteY486" fmla="*/ 55436 h 677646"/>
              <a:gd name="connsiteX487" fmla="*/ 313543 w 897493"/>
              <a:gd name="connsiteY487" fmla="*/ 55976 h 677646"/>
              <a:gd name="connsiteX488" fmla="*/ 343168 w 897493"/>
              <a:gd name="connsiteY488" fmla="*/ 48588 h 677646"/>
              <a:gd name="connsiteX489" fmla="*/ 343168 w 897493"/>
              <a:gd name="connsiteY489" fmla="*/ 40382 h 677646"/>
              <a:gd name="connsiteX490" fmla="*/ 348938 w 897493"/>
              <a:gd name="connsiteY490" fmla="*/ 40382 h 677646"/>
              <a:gd name="connsiteX491" fmla="*/ 348938 w 897493"/>
              <a:gd name="connsiteY491" fmla="*/ 37888 h 677646"/>
              <a:gd name="connsiteX492" fmla="*/ 332673 w 897493"/>
              <a:gd name="connsiteY492" fmla="*/ 34836 h 677646"/>
              <a:gd name="connsiteX493" fmla="*/ 312464 w 897493"/>
              <a:gd name="connsiteY493" fmla="*/ 34426 h 677646"/>
              <a:gd name="connsiteX494" fmla="*/ 323518 w 897493"/>
              <a:gd name="connsiteY494" fmla="*/ 28956 h 677646"/>
              <a:gd name="connsiteX495" fmla="*/ 348938 w 897493"/>
              <a:gd name="connsiteY495" fmla="*/ 27058 h 677646"/>
              <a:gd name="connsiteX496" fmla="*/ 269402 w 897493"/>
              <a:gd name="connsiteY496" fmla="*/ 12096 h 677646"/>
              <a:gd name="connsiteX497" fmla="*/ 269402 w 897493"/>
              <a:gd name="connsiteY497" fmla="*/ 159181 h 677646"/>
              <a:gd name="connsiteX498" fmla="*/ 505216 w 897493"/>
              <a:gd name="connsiteY498" fmla="*/ 435711 h 677646"/>
              <a:gd name="connsiteX499" fmla="*/ 583913 w 897493"/>
              <a:gd name="connsiteY499" fmla="*/ 418796 h 677646"/>
              <a:gd name="connsiteX500" fmla="*/ 589626 w 897493"/>
              <a:gd name="connsiteY500" fmla="*/ 417567 h 677646"/>
              <a:gd name="connsiteX501" fmla="*/ 590780 w 897493"/>
              <a:gd name="connsiteY501" fmla="*/ 417325 h 677646"/>
              <a:gd name="connsiteX502" fmla="*/ 590910 w 897493"/>
              <a:gd name="connsiteY502" fmla="*/ 417269 h 677646"/>
              <a:gd name="connsiteX503" fmla="*/ 591040 w 897493"/>
              <a:gd name="connsiteY503" fmla="*/ 417269 h 677646"/>
              <a:gd name="connsiteX504" fmla="*/ 622285 w 897493"/>
              <a:gd name="connsiteY504" fmla="*/ 397972 h 677646"/>
              <a:gd name="connsiteX505" fmla="*/ 628017 w 897493"/>
              <a:gd name="connsiteY505" fmla="*/ 368142 h 677646"/>
              <a:gd name="connsiteX506" fmla="*/ 628017 w 897493"/>
              <a:gd name="connsiteY506" fmla="*/ 276102 h 677646"/>
              <a:gd name="connsiteX507" fmla="*/ 402494 w 897493"/>
              <a:gd name="connsiteY507" fmla="*/ 12096 h 677646"/>
              <a:gd name="connsiteX508" fmla="*/ 257307 w 897493"/>
              <a:gd name="connsiteY508" fmla="*/ 0 h 677646"/>
              <a:gd name="connsiteX509" fmla="*/ 640131 w 897493"/>
              <a:gd name="connsiteY509" fmla="*/ 0 h 677646"/>
              <a:gd name="connsiteX510" fmla="*/ 640131 w 897493"/>
              <a:gd name="connsiteY510" fmla="*/ 367993 h 677646"/>
              <a:gd name="connsiteX511" fmla="*/ 632855 w 897493"/>
              <a:gd name="connsiteY511" fmla="*/ 403890 h 677646"/>
              <a:gd name="connsiteX512" fmla="*/ 593329 w 897493"/>
              <a:gd name="connsiteY512" fmla="*/ 429161 h 677646"/>
              <a:gd name="connsiteX513" fmla="*/ 592176 w 897493"/>
              <a:gd name="connsiteY513" fmla="*/ 429403 h 677646"/>
              <a:gd name="connsiteX514" fmla="*/ 484653 w 897493"/>
              <a:gd name="connsiteY514" fmla="*/ 452683 h 677646"/>
              <a:gd name="connsiteX515" fmla="*/ 454822 w 897493"/>
              <a:gd name="connsiteY515" fmla="*/ 468389 h 677646"/>
              <a:gd name="connsiteX516" fmla="*/ 448942 w 897493"/>
              <a:gd name="connsiteY516" fmla="*/ 474641 h 677646"/>
              <a:gd name="connsiteX517" fmla="*/ 443490 w 897493"/>
              <a:gd name="connsiteY517" fmla="*/ 468872 h 677646"/>
              <a:gd name="connsiteX518" fmla="*/ 413287 w 897493"/>
              <a:gd name="connsiteY518" fmla="*/ 452739 h 677646"/>
              <a:gd name="connsiteX519" fmla="*/ 304685 w 897493"/>
              <a:gd name="connsiteY519" fmla="*/ 429347 h 677646"/>
              <a:gd name="connsiteX520" fmla="*/ 302005 w 897493"/>
              <a:gd name="connsiteY520" fmla="*/ 428752 h 677646"/>
              <a:gd name="connsiteX521" fmla="*/ 265402 w 897493"/>
              <a:gd name="connsiteY521" fmla="*/ 405863 h 677646"/>
              <a:gd name="connsiteX522" fmla="*/ 265420 w 897493"/>
              <a:gd name="connsiteY522" fmla="*/ 405863 h 677646"/>
              <a:gd name="connsiteX523" fmla="*/ 264118 w 897493"/>
              <a:gd name="connsiteY523" fmla="*/ 403480 h 677646"/>
              <a:gd name="connsiteX524" fmla="*/ 257307 w 897493"/>
              <a:gd name="connsiteY524" fmla="*/ 368310 h 677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</a:cxnLst>
            <a:rect l="l" t="t" r="r" b="b"/>
            <a:pathLst>
              <a:path w="897493" h="677646">
                <a:moveTo>
                  <a:pt x="849314" y="585048"/>
                </a:moveTo>
                <a:cubicBezTo>
                  <a:pt x="830594" y="585048"/>
                  <a:pt x="821178" y="600717"/>
                  <a:pt x="821178" y="622061"/>
                </a:cubicBezTo>
                <a:cubicBezTo>
                  <a:pt x="821178" y="643406"/>
                  <a:pt x="830817" y="659689"/>
                  <a:pt x="849314" y="659689"/>
                </a:cubicBezTo>
                <a:cubicBezTo>
                  <a:pt x="867197" y="659689"/>
                  <a:pt x="877116" y="644318"/>
                  <a:pt x="877116" y="622061"/>
                </a:cubicBezTo>
                <a:cubicBezTo>
                  <a:pt x="877116" y="599805"/>
                  <a:pt x="868035" y="585048"/>
                  <a:pt x="849314" y="585048"/>
                </a:cubicBezTo>
                <a:close/>
                <a:moveTo>
                  <a:pt x="165658" y="584769"/>
                </a:moveTo>
                <a:cubicBezTo>
                  <a:pt x="146044" y="584769"/>
                  <a:pt x="136888" y="602020"/>
                  <a:pt x="136888" y="622471"/>
                </a:cubicBezTo>
                <a:cubicBezTo>
                  <a:pt x="136888" y="642922"/>
                  <a:pt x="146192" y="660043"/>
                  <a:pt x="165658" y="660043"/>
                </a:cubicBezTo>
                <a:cubicBezTo>
                  <a:pt x="185122" y="660043"/>
                  <a:pt x="194278" y="642922"/>
                  <a:pt x="194278" y="622471"/>
                </a:cubicBezTo>
                <a:cubicBezTo>
                  <a:pt x="194278" y="602094"/>
                  <a:pt x="185271" y="584769"/>
                  <a:pt x="165658" y="584769"/>
                </a:cubicBezTo>
                <a:close/>
                <a:moveTo>
                  <a:pt x="363173" y="584546"/>
                </a:moveTo>
                <a:cubicBezTo>
                  <a:pt x="346332" y="584546"/>
                  <a:pt x="335390" y="597647"/>
                  <a:pt x="334552" y="612757"/>
                </a:cubicBezTo>
                <a:lnTo>
                  <a:pt x="389858" y="612757"/>
                </a:lnTo>
                <a:cubicBezTo>
                  <a:pt x="389783" y="596474"/>
                  <a:pt x="380014" y="584546"/>
                  <a:pt x="363173" y="584546"/>
                </a:cubicBezTo>
                <a:close/>
                <a:moveTo>
                  <a:pt x="590408" y="568802"/>
                </a:moveTo>
                <a:lnTo>
                  <a:pt x="611138" y="568802"/>
                </a:lnTo>
                <a:lnTo>
                  <a:pt x="611138" y="634027"/>
                </a:lnTo>
                <a:cubicBezTo>
                  <a:pt x="611138" y="648524"/>
                  <a:pt x="620015" y="657809"/>
                  <a:pt x="632836" y="657809"/>
                </a:cubicBezTo>
                <a:cubicBezTo>
                  <a:pt x="644486" y="657809"/>
                  <a:pt x="657940" y="649212"/>
                  <a:pt x="657865" y="631124"/>
                </a:cubicBezTo>
                <a:lnTo>
                  <a:pt x="657865" y="568821"/>
                </a:lnTo>
                <a:lnTo>
                  <a:pt x="678652" y="568821"/>
                </a:lnTo>
                <a:lnTo>
                  <a:pt x="678652" y="675283"/>
                </a:lnTo>
                <a:lnTo>
                  <a:pt x="658275" y="675283"/>
                </a:lnTo>
                <a:lnTo>
                  <a:pt x="658275" y="656841"/>
                </a:lnTo>
                <a:lnTo>
                  <a:pt x="657158" y="656841"/>
                </a:lnTo>
                <a:cubicBezTo>
                  <a:pt x="652227" y="668211"/>
                  <a:pt x="641341" y="676660"/>
                  <a:pt x="625337" y="676660"/>
                </a:cubicBezTo>
                <a:cubicBezTo>
                  <a:pt x="604885" y="676660"/>
                  <a:pt x="590408" y="662927"/>
                  <a:pt x="590408" y="636520"/>
                </a:cubicBezTo>
                <a:close/>
                <a:moveTo>
                  <a:pt x="363043" y="567444"/>
                </a:moveTo>
                <a:cubicBezTo>
                  <a:pt x="387160" y="567444"/>
                  <a:pt x="410179" y="582480"/>
                  <a:pt x="410179" y="620945"/>
                </a:cubicBezTo>
                <a:lnTo>
                  <a:pt x="410179" y="628296"/>
                </a:lnTo>
                <a:lnTo>
                  <a:pt x="334497" y="628296"/>
                </a:lnTo>
                <a:cubicBezTo>
                  <a:pt x="335054" y="648822"/>
                  <a:pt x="346983" y="660322"/>
                  <a:pt x="364718" y="660322"/>
                </a:cubicBezTo>
                <a:cubicBezTo>
                  <a:pt x="376497" y="660322"/>
                  <a:pt x="385504" y="655186"/>
                  <a:pt x="389244" y="645137"/>
                </a:cubicBezTo>
                <a:lnTo>
                  <a:pt x="408858" y="648672"/>
                </a:lnTo>
                <a:cubicBezTo>
                  <a:pt x="404131" y="665998"/>
                  <a:pt x="387718" y="677442"/>
                  <a:pt x="364494" y="677442"/>
                </a:cubicBezTo>
                <a:cubicBezTo>
                  <a:pt x="333082" y="677442"/>
                  <a:pt x="313822" y="655465"/>
                  <a:pt x="313822" y="622751"/>
                </a:cubicBezTo>
                <a:cubicBezTo>
                  <a:pt x="313822" y="590036"/>
                  <a:pt x="333380" y="567444"/>
                  <a:pt x="363043" y="567444"/>
                </a:cubicBezTo>
                <a:close/>
                <a:moveTo>
                  <a:pt x="165583" y="567444"/>
                </a:moveTo>
                <a:cubicBezTo>
                  <a:pt x="195599" y="567444"/>
                  <a:pt x="215213" y="589626"/>
                  <a:pt x="215213" y="622545"/>
                </a:cubicBezTo>
                <a:cubicBezTo>
                  <a:pt x="215213" y="655465"/>
                  <a:pt x="195599" y="677442"/>
                  <a:pt x="165583" y="677442"/>
                </a:cubicBezTo>
                <a:cubicBezTo>
                  <a:pt x="135567" y="677442"/>
                  <a:pt x="115953" y="655465"/>
                  <a:pt x="115953" y="622545"/>
                </a:cubicBezTo>
                <a:cubicBezTo>
                  <a:pt x="115953" y="589421"/>
                  <a:pt x="135567" y="567444"/>
                  <a:pt x="165583" y="567444"/>
                </a:cubicBezTo>
                <a:close/>
                <a:moveTo>
                  <a:pt x="844886" y="567426"/>
                </a:moveTo>
                <a:cubicBezTo>
                  <a:pt x="864704" y="567426"/>
                  <a:pt x="871776" y="579484"/>
                  <a:pt x="875516" y="586072"/>
                </a:cubicBezTo>
                <a:lnTo>
                  <a:pt x="876763" y="586072"/>
                </a:lnTo>
                <a:lnTo>
                  <a:pt x="876763" y="568821"/>
                </a:lnTo>
                <a:lnTo>
                  <a:pt x="897493" y="568821"/>
                </a:lnTo>
                <a:lnTo>
                  <a:pt x="897493" y="675265"/>
                </a:lnTo>
                <a:lnTo>
                  <a:pt x="877247" y="675265"/>
                </a:lnTo>
                <a:lnTo>
                  <a:pt x="877247" y="658703"/>
                </a:lnTo>
                <a:lnTo>
                  <a:pt x="875516" y="658703"/>
                </a:lnTo>
                <a:cubicBezTo>
                  <a:pt x="871776" y="665495"/>
                  <a:pt x="864146" y="677349"/>
                  <a:pt x="844737" y="677349"/>
                </a:cubicBezTo>
                <a:cubicBezTo>
                  <a:pt x="818889" y="677349"/>
                  <a:pt x="800243" y="656767"/>
                  <a:pt x="800243" y="622248"/>
                </a:cubicBezTo>
                <a:cubicBezTo>
                  <a:pt x="800243" y="587728"/>
                  <a:pt x="819168" y="567426"/>
                  <a:pt x="844886" y="567426"/>
                </a:cubicBezTo>
                <a:close/>
                <a:moveTo>
                  <a:pt x="749868" y="567426"/>
                </a:moveTo>
                <a:cubicBezTo>
                  <a:pt x="771640" y="567426"/>
                  <a:pt x="786118" y="581234"/>
                  <a:pt x="786118" y="607565"/>
                </a:cubicBezTo>
                <a:lnTo>
                  <a:pt x="786118" y="675283"/>
                </a:lnTo>
                <a:lnTo>
                  <a:pt x="765388" y="675283"/>
                </a:lnTo>
                <a:lnTo>
                  <a:pt x="765388" y="610059"/>
                </a:lnTo>
                <a:cubicBezTo>
                  <a:pt x="765388" y="594595"/>
                  <a:pt x="757199" y="585383"/>
                  <a:pt x="742796" y="585383"/>
                </a:cubicBezTo>
                <a:cubicBezTo>
                  <a:pt x="728393" y="585383"/>
                  <a:pt x="717990" y="595079"/>
                  <a:pt x="717990" y="612069"/>
                </a:cubicBezTo>
                <a:lnTo>
                  <a:pt x="717990" y="675283"/>
                </a:lnTo>
                <a:lnTo>
                  <a:pt x="697260" y="675283"/>
                </a:lnTo>
                <a:lnTo>
                  <a:pt x="697260" y="568821"/>
                </a:lnTo>
                <a:lnTo>
                  <a:pt x="717153" y="568821"/>
                </a:lnTo>
                <a:lnTo>
                  <a:pt x="717153" y="586147"/>
                </a:lnTo>
                <a:lnTo>
                  <a:pt x="718474" y="586147"/>
                </a:lnTo>
                <a:cubicBezTo>
                  <a:pt x="723387" y="574850"/>
                  <a:pt x="733864" y="567426"/>
                  <a:pt x="749868" y="567426"/>
                </a:cubicBezTo>
                <a:close/>
                <a:moveTo>
                  <a:pt x="476855" y="567426"/>
                </a:moveTo>
                <a:cubicBezTo>
                  <a:pt x="498628" y="567426"/>
                  <a:pt x="513106" y="581234"/>
                  <a:pt x="513106" y="607565"/>
                </a:cubicBezTo>
                <a:lnTo>
                  <a:pt x="513106" y="675283"/>
                </a:lnTo>
                <a:lnTo>
                  <a:pt x="492375" y="675283"/>
                </a:lnTo>
                <a:lnTo>
                  <a:pt x="492375" y="610059"/>
                </a:lnTo>
                <a:cubicBezTo>
                  <a:pt x="492375" y="594595"/>
                  <a:pt x="484187" y="585383"/>
                  <a:pt x="469784" y="585383"/>
                </a:cubicBezTo>
                <a:cubicBezTo>
                  <a:pt x="455380" y="585383"/>
                  <a:pt x="444978" y="595079"/>
                  <a:pt x="444978" y="612069"/>
                </a:cubicBezTo>
                <a:lnTo>
                  <a:pt x="444978" y="675283"/>
                </a:lnTo>
                <a:lnTo>
                  <a:pt x="424248" y="675283"/>
                </a:lnTo>
                <a:lnTo>
                  <a:pt x="424248" y="568821"/>
                </a:lnTo>
                <a:lnTo>
                  <a:pt x="444141" y="568821"/>
                </a:lnTo>
                <a:lnTo>
                  <a:pt x="444141" y="586147"/>
                </a:lnTo>
                <a:lnTo>
                  <a:pt x="445462" y="586147"/>
                </a:lnTo>
                <a:cubicBezTo>
                  <a:pt x="450375" y="574850"/>
                  <a:pt x="460852" y="567426"/>
                  <a:pt x="476855" y="567426"/>
                </a:cubicBezTo>
                <a:close/>
                <a:moveTo>
                  <a:pt x="535139" y="543308"/>
                </a:moveTo>
                <a:lnTo>
                  <a:pt x="555869" y="543308"/>
                </a:lnTo>
                <a:lnTo>
                  <a:pt x="555869" y="568821"/>
                </a:lnTo>
                <a:lnTo>
                  <a:pt x="577697" y="568821"/>
                </a:lnTo>
                <a:lnTo>
                  <a:pt x="577697" y="585457"/>
                </a:lnTo>
                <a:lnTo>
                  <a:pt x="555869" y="585457"/>
                </a:lnTo>
                <a:lnTo>
                  <a:pt x="555869" y="644020"/>
                </a:lnTo>
                <a:cubicBezTo>
                  <a:pt x="555869" y="656022"/>
                  <a:pt x="561898" y="658237"/>
                  <a:pt x="568616" y="658237"/>
                </a:cubicBezTo>
                <a:cubicBezTo>
                  <a:pt x="571947" y="658237"/>
                  <a:pt x="574515" y="657623"/>
                  <a:pt x="575892" y="657344"/>
                </a:cubicBezTo>
                <a:lnTo>
                  <a:pt x="579633" y="674464"/>
                </a:lnTo>
                <a:cubicBezTo>
                  <a:pt x="577195" y="675358"/>
                  <a:pt x="572766" y="676604"/>
                  <a:pt x="566178" y="676679"/>
                </a:cubicBezTo>
                <a:lnTo>
                  <a:pt x="566197" y="676660"/>
                </a:lnTo>
                <a:cubicBezTo>
                  <a:pt x="549840" y="677014"/>
                  <a:pt x="535064" y="667653"/>
                  <a:pt x="535139" y="648318"/>
                </a:cubicBezTo>
                <a:lnTo>
                  <a:pt x="535139" y="585457"/>
                </a:lnTo>
                <a:lnTo>
                  <a:pt x="519544" y="585457"/>
                </a:lnTo>
                <a:lnTo>
                  <a:pt x="519544" y="568821"/>
                </a:lnTo>
                <a:lnTo>
                  <a:pt x="535139" y="568821"/>
                </a:lnTo>
                <a:close/>
                <a:moveTo>
                  <a:pt x="275115" y="533315"/>
                </a:moveTo>
                <a:lnTo>
                  <a:pt x="295845" y="533315"/>
                </a:lnTo>
                <a:lnTo>
                  <a:pt x="295845" y="646160"/>
                </a:lnTo>
                <a:cubicBezTo>
                  <a:pt x="295845" y="655316"/>
                  <a:pt x="297707" y="658777"/>
                  <a:pt x="304368" y="658573"/>
                </a:cubicBezTo>
                <a:cubicBezTo>
                  <a:pt x="307978" y="658498"/>
                  <a:pt x="309430" y="658014"/>
                  <a:pt x="310881" y="657605"/>
                </a:cubicBezTo>
                <a:lnTo>
                  <a:pt x="314622" y="674167"/>
                </a:lnTo>
                <a:cubicBezTo>
                  <a:pt x="311700" y="675078"/>
                  <a:pt x="307271" y="675972"/>
                  <a:pt x="301726" y="676046"/>
                </a:cubicBezTo>
                <a:cubicBezTo>
                  <a:pt x="283787" y="676325"/>
                  <a:pt x="275115" y="667319"/>
                  <a:pt x="275115" y="650478"/>
                </a:cubicBezTo>
                <a:lnTo>
                  <a:pt x="275115" y="533334"/>
                </a:lnTo>
                <a:close/>
                <a:moveTo>
                  <a:pt x="228202" y="533315"/>
                </a:moveTo>
                <a:lnTo>
                  <a:pt x="248932" y="533315"/>
                </a:lnTo>
                <a:lnTo>
                  <a:pt x="248932" y="646160"/>
                </a:lnTo>
                <a:cubicBezTo>
                  <a:pt x="248932" y="655316"/>
                  <a:pt x="250793" y="658777"/>
                  <a:pt x="257455" y="658573"/>
                </a:cubicBezTo>
                <a:cubicBezTo>
                  <a:pt x="261065" y="658498"/>
                  <a:pt x="262517" y="658014"/>
                  <a:pt x="263968" y="657605"/>
                </a:cubicBezTo>
                <a:lnTo>
                  <a:pt x="267709" y="674167"/>
                </a:lnTo>
                <a:cubicBezTo>
                  <a:pt x="264787" y="675078"/>
                  <a:pt x="260358" y="675972"/>
                  <a:pt x="254813" y="676046"/>
                </a:cubicBezTo>
                <a:cubicBezTo>
                  <a:pt x="236874" y="676325"/>
                  <a:pt x="228202" y="667319"/>
                  <a:pt x="228202" y="650478"/>
                </a:cubicBezTo>
                <a:lnTo>
                  <a:pt x="228202" y="533334"/>
                </a:lnTo>
                <a:close/>
                <a:moveTo>
                  <a:pt x="54115" y="531398"/>
                </a:moveTo>
                <a:cubicBezTo>
                  <a:pt x="82959" y="531398"/>
                  <a:pt x="103038" y="547886"/>
                  <a:pt x="103671" y="570626"/>
                </a:cubicBezTo>
                <a:lnTo>
                  <a:pt x="83015" y="570626"/>
                </a:lnTo>
                <a:cubicBezTo>
                  <a:pt x="81489" y="557525"/>
                  <a:pt x="69914" y="549896"/>
                  <a:pt x="53631" y="549896"/>
                </a:cubicBezTo>
                <a:cubicBezTo>
                  <a:pt x="36158" y="549896"/>
                  <a:pt x="25141" y="558847"/>
                  <a:pt x="25141" y="570905"/>
                </a:cubicBezTo>
                <a:cubicBezTo>
                  <a:pt x="25085" y="584490"/>
                  <a:pt x="39842" y="589681"/>
                  <a:pt x="50933" y="592529"/>
                </a:cubicBezTo>
                <a:lnTo>
                  <a:pt x="64796" y="596139"/>
                </a:lnTo>
                <a:cubicBezTo>
                  <a:pt x="82829" y="600567"/>
                  <a:pt x="105625" y="610486"/>
                  <a:pt x="105625" y="636055"/>
                </a:cubicBezTo>
                <a:cubicBezTo>
                  <a:pt x="105625" y="660116"/>
                  <a:pt x="84913" y="677646"/>
                  <a:pt x="53092" y="677646"/>
                </a:cubicBezTo>
                <a:cubicBezTo>
                  <a:pt x="21270" y="677646"/>
                  <a:pt x="1377" y="661772"/>
                  <a:pt x="0" y="636055"/>
                </a:cubicBezTo>
                <a:lnTo>
                  <a:pt x="21493" y="636055"/>
                </a:lnTo>
                <a:cubicBezTo>
                  <a:pt x="22740" y="651501"/>
                  <a:pt x="36473" y="658851"/>
                  <a:pt x="52961" y="658851"/>
                </a:cubicBezTo>
                <a:lnTo>
                  <a:pt x="52924" y="658869"/>
                </a:lnTo>
                <a:cubicBezTo>
                  <a:pt x="71161" y="658869"/>
                  <a:pt x="84392" y="649714"/>
                  <a:pt x="84392" y="635851"/>
                </a:cubicBezTo>
                <a:cubicBezTo>
                  <a:pt x="84392" y="623234"/>
                  <a:pt x="72687" y="618246"/>
                  <a:pt x="57501" y="614227"/>
                </a:cubicBezTo>
                <a:lnTo>
                  <a:pt x="40735" y="609649"/>
                </a:lnTo>
                <a:cubicBezTo>
                  <a:pt x="17939" y="603489"/>
                  <a:pt x="3796" y="591914"/>
                  <a:pt x="3796" y="572152"/>
                </a:cubicBezTo>
                <a:cubicBezTo>
                  <a:pt x="3796" y="547681"/>
                  <a:pt x="25624" y="531398"/>
                  <a:pt x="54115" y="531398"/>
                </a:cubicBezTo>
                <a:close/>
                <a:moveTo>
                  <a:pt x="556819" y="304164"/>
                </a:moveTo>
                <a:cubicBezTo>
                  <a:pt x="555534" y="304648"/>
                  <a:pt x="554269" y="304927"/>
                  <a:pt x="553134" y="305057"/>
                </a:cubicBezTo>
                <a:lnTo>
                  <a:pt x="553599" y="359469"/>
                </a:lnTo>
                <a:cubicBezTo>
                  <a:pt x="554623" y="359786"/>
                  <a:pt x="555534" y="360326"/>
                  <a:pt x="556279" y="361033"/>
                </a:cubicBezTo>
                <a:cubicBezTo>
                  <a:pt x="557526" y="359823"/>
                  <a:pt x="559275" y="359079"/>
                  <a:pt x="561210" y="359079"/>
                </a:cubicBezTo>
                <a:cubicBezTo>
                  <a:pt x="562718" y="359079"/>
                  <a:pt x="564076" y="359544"/>
                  <a:pt x="565211" y="360288"/>
                </a:cubicBezTo>
                <a:lnTo>
                  <a:pt x="565192" y="360307"/>
                </a:lnTo>
                <a:cubicBezTo>
                  <a:pt x="565899" y="359395"/>
                  <a:pt x="566867" y="358670"/>
                  <a:pt x="567984" y="358205"/>
                </a:cubicBezTo>
                <a:close/>
                <a:moveTo>
                  <a:pt x="545039" y="303736"/>
                </a:moveTo>
                <a:lnTo>
                  <a:pt x="534060" y="357423"/>
                </a:lnTo>
                <a:cubicBezTo>
                  <a:pt x="535363" y="357851"/>
                  <a:pt x="536479" y="358614"/>
                  <a:pt x="537279" y="359600"/>
                </a:cubicBezTo>
                <a:cubicBezTo>
                  <a:pt x="538414" y="358837"/>
                  <a:pt x="539791" y="358372"/>
                  <a:pt x="541299" y="358372"/>
                </a:cubicBezTo>
                <a:cubicBezTo>
                  <a:pt x="543494" y="358372"/>
                  <a:pt x="545430" y="359339"/>
                  <a:pt x="546677" y="360810"/>
                </a:cubicBezTo>
                <a:cubicBezTo>
                  <a:pt x="547365" y="360214"/>
                  <a:pt x="548184" y="359767"/>
                  <a:pt x="549096" y="359469"/>
                </a:cubicBezTo>
                <a:lnTo>
                  <a:pt x="549096" y="305076"/>
                </a:lnTo>
                <a:cubicBezTo>
                  <a:pt x="547514" y="304722"/>
                  <a:pt x="546174" y="304256"/>
                  <a:pt x="545039" y="303736"/>
                </a:cubicBezTo>
                <a:close/>
                <a:moveTo>
                  <a:pt x="560671" y="301837"/>
                </a:moveTo>
                <a:cubicBezTo>
                  <a:pt x="559778" y="302619"/>
                  <a:pt x="558829" y="303234"/>
                  <a:pt x="557861" y="303699"/>
                </a:cubicBezTo>
                <a:lnTo>
                  <a:pt x="569063" y="357851"/>
                </a:lnTo>
                <a:cubicBezTo>
                  <a:pt x="569622" y="357721"/>
                  <a:pt x="570180" y="357627"/>
                  <a:pt x="570775" y="357627"/>
                </a:cubicBezTo>
                <a:lnTo>
                  <a:pt x="574224" y="358517"/>
                </a:lnTo>
                <a:lnTo>
                  <a:pt x="574218" y="358520"/>
                </a:lnTo>
                <a:lnTo>
                  <a:pt x="574237" y="358520"/>
                </a:lnTo>
                <a:lnTo>
                  <a:pt x="574224" y="358517"/>
                </a:lnTo>
                <a:lnTo>
                  <a:pt x="579242" y="355692"/>
                </a:lnTo>
                <a:close/>
                <a:moveTo>
                  <a:pt x="541243" y="301094"/>
                </a:moveTo>
                <a:lnTo>
                  <a:pt x="522578" y="355227"/>
                </a:lnTo>
                <a:cubicBezTo>
                  <a:pt x="524848" y="355320"/>
                  <a:pt x="526840" y="356418"/>
                  <a:pt x="528012" y="358074"/>
                </a:cubicBezTo>
                <a:cubicBezTo>
                  <a:pt x="529091" y="357423"/>
                  <a:pt x="530394" y="357032"/>
                  <a:pt x="531789" y="357032"/>
                </a:cubicBezTo>
                <a:lnTo>
                  <a:pt x="531789" y="357014"/>
                </a:lnTo>
                <a:cubicBezTo>
                  <a:pt x="532199" y="357014"/>
                  <a:pt x="532590" y="357069"/>
                  <a:pt x="532980" y="357125"/>
                </a:cubicBezTo>
                <a:lnTo>
                  <a:pt x="544016" y="303178"/>
                </a:lnTo>
                <a:cubicBezTo>
                  <a:pt x="542862" y="302526"/>
                  <a:pt x="541950" y="301837"/>
                  <a:pt x="541243" y="301094"/>
                </a:cubicBezTo>
                <a:close/>
                <a:moveTo>
                  <a:pt x="563071" y="298972"/>
                </a:moveTo>
                <a:cubicBezTo>
                  <a:pt x="562625" y="299735"/>
                  <a:pt x="562122" y="300386"/>
                  <a:pt x="561582" y="300963"/>
                </a:cubicBezTo>
                <a:lnTo>
                  <a:pt x="580433" y="355673"/>
                </a:lnTo>
                <a:cubicBezTo>
                  <a:pt x="582890" y="355822"/>
                  <a:pt x="584956" y="357144"/>
                  <a:pt x="586034" y="359042"/>
                </a:cubicBezTo>
                <a:lnTo>
                  <a:pt x="586034" y="359023"/>
                </a:lnTo>
                <a:cubicBezTo>
                  <a:pt x="587840" y="358316"/>
                  <a:pt x="589980" y="357069"/>
                  <a:pt x="591971" y="354910"/>
                </a:cubicBezTo>
                <a:lnTo>
                  <a:pt x="567090" y="304982"/>
                </a:lnTo>
                <a:cubicBezTo>
                  <a:pt x="564690" y="303363"/>
                  <a:pt x="563499" y="301000"/>
                  <a:pt x="563071" y="298972"/>
                </a:cubicBezTo>
                <a:close/>
                <a:moveTo>
                  <a:pt x="538861" y="296925"/>
                </a:moveTo>
                <a:lnTo>
                  <a:pt x="508528" y="354092"/>
                </a:lnTo>
                <a:cubicBezTo>
                  <a:pt x="510203" y="357069"/>
                  <a:pt x="512455" y="359488"/>
                  <a:pt x="515507" y="360884"/>
                </a:cubicBezTo>
                <a:cubicBezTo>
                  <a:pt x="515841" y="357981"/>
                  <a:pt x="518261" y="355692"/>
                  <a:pt x="521387" y="355302"/>
                </a:cubicBezTo>
                <a:lnTo>
                  <a:pt x="540406" y="300144"/>
                </a:lnTo>
                <a:cubicBezTo>
                  <a:pt x="539568" y="299028"/>
                  <a:pt x="539103" y="297911"/>
                  <a:pt x="538861" y="296925"/>
                </a:cubicBezTo>
                <a:close/>
                <a:moveTo>
                  <a:pt x="549394" y="257641"/>
                </a:moveTo>
                <a:lnTo>
                  <a:pt x="552520" y="257641"/>
                </a:lnTo>
                <a:lnTo>
                  <a:pt x="552520" y="275171"/>
                </a:lnTo>
                <a:lnTo>
                  <a:pt x="558958" y="275171"/>
                </a:lnTo>
                <a:lnTo>
                  <a:pt x="558958" y="283359"/>
                </a:lnTo>
                <a:lnTo>
                  <a:pt x="586668" y="298191"/>
                </a:lnTo>
                <a:lnTo>
                  <a:pt x="586668" y="298227"/>
                </a:lnTo>
                <a:lnTo>
                  <a:pt x="591915" y="298767"/>
                </a:lnTo>
                <a:lnTo>
                  <a:pt x="591767" y="300293"/>
                </a:lnTo>
                <a:lnTo>
                  <a:pt x="586723" y="299772"/>
                </a:lnTo>
                <a:cubicBezTo>
                  <a:pt x="585979" y="301336"/>
                  <a:pt x="582834" y="306788"/>
                  <a:pt x="574720" y="306974"/>
                </a:cubicBezTo>
                <a:cubicBezTo>
                  <a:pt x="572320" y="307030"/>
                  <a:pt x="570366" y="306620"/>
                  <a:pt x="568784" y="305950"/>
                </a:cubicBezTo>
                <a:lnTo>
                  <a:pt x="592734" y="354017"/>
                </a:lnTo>
                <a:cubicBezTo>
                  <a:pt x="596697" y="349104"/>
                  <a:pt x="599786" y="340153"/>
                  <a:pt x="598019" y="323834"/>
                </a:cubicBezTo>
                <a:cubicBezTo>
                  <a:pt x="598019" y="323834"/>
                  <a:pt x="595469" y="323889"/>
                  <a:pt x="594483" y="323517"/>
                </a:cubicBezTo>
                <a:cubicBezTo>
                  <a:pt x="593497" y="323145"/>
                  <a:pt x="592343" y="322438"/>
                  <a:pt x="592343" y="322438"/>
                </a:cubicBezTo>
                <a:cubicBezTo>
                  <a:pt x="592343" y="322438"/>
                  <a:pt x="595990" y="320670"/>
                  <a:pt x="601629" y="315869"/>
                </a:cubicBezTo>
                <a:cubicBezTo>
                  <a:pt x="601629" y="315869"/>
                  <a:pt x="603806" y="313785"/>
                  <a:pt x="607063" y="313524"/>
                </a:cubicBezTo>
                <a:cubicBezTo>
                  <a:pt x="607063" y="313524"/>
                  <a:pt x="609370" y="313226"/>
                  <a:pt x="610059" y="314548"/>
                </a:cubicBezTo>
                <a:cubicBezTo>
                  <a:pt x="610059" y="314548"/>
                  <a:pt x="611212" y="314473"/>
                  <a:pt x="613948" y="314082"/>
                </a:cubicBezTo>
                <a:cubicBezTo>
                  <a:pt x="616703" y="313692"/>
                  <a:pt x="618209" y="314827"/>
                  <a:pt x="618209" y="314827"/>
                </a:cubicBezTo>
                <a:lnTo>
                  <a:pt x="617670" y="317730"/>
                </a:lnTo>
                <a:cubicBezTo>
                  <a:pt x="617670" y="317730"/>
                  <a:pt x="617112" y="319293"/>
                  <a:pt x="618749" y="319870"/>
                </a:cubicBezTo>
                <a:cubicBezTo>
                  <a:pt x="618749" y="319870"/>
                  <a:pt x="619010" y="319926"/>
                  <a:pt x="619252" y="320186"/>
                </a:cubicBezTo>
                <a:lnTo>
                  <a:pt x="619214" y="320168"/>
                </a:lnTo>
                <a:cubicBezTo>
                  <a:pt x="620033" y="321023"/>
                  <a:pt x="619456" y="322401"/>
                  <a:pt x="618303" y="322661"/>
                </a:cubicBezTo>
                <a:cubicBezTo>
                  <a:pt x="618247" y="322679"/>
                  <a:pt x="618135" y="322679"/>
                  <a:pt x="618135" y="322679"/>
                </a:cubicBezTo>
                <a:lnTo>
                  <a:pt x="616163" y="322679"/>
                </a:lnTo>
                <a:lnTo>
                  <a:pt x="614953" y="327313"/>
                </a:lnTo>
                <a:cubicBezTo>
                  <a:pt x="614953" y="327313"/>
                  <a:pt x="608347" y="325527"/>
                  <a:pt x="608142" y="328914"/>
                </a:cubicBezTo>
                <a:cubicBezTo>
                  <a:pt x="607938" y="332301"/>
                  <a:pt x="610319" y="354762"/>
                  <a:pt x="606523" y="363880"/>
                </a:cubicBezTo>
                <a:cubicBezTo>
                  <a:pt x="604216" y="369425"/>
                  <a:pt x="599786" y="378488"/>
                  <a:pt x="583801" y="384517"/>
                </a:cubicBezTo>
                <a:cubicBezTo>
                  <a:pt x="586500" y="385337"/>
                  <a:pt x="588733" y="386267"/>
                  <a:pt x="589980" y="387308"/>
                </a:cubicBezTo>
                <a:cubicBezTo>
                  <a:pt x="595377" y="391831"/>
                  <a:pt x="589757" y="396762"/>
                  <a:pt x="589757" y="396762"/>
                </a:cubicBezTo>
                <a:cubicBezTo>
                  <a:pt x="587021" y="399274"/>
                  <a:pt x="581587" y="397842"/>
                  <a:pt x="581587" y="397842"/>
                </a:cubicBezTo>
                <a:lnTo>
                  <a:pt x="568560" y="395199"/>
                </a:lnTo>
                <a:cubicBezTo>
                  <a:pt x="567853" y="396725"/>
                  <a:pt x="566904" y="397656"/>
                  <a:pt x="566904" y="397656"/>
                </a:cubicBezTo>
                <a:cubicBezTo>
                  <a:pt x="564374" y="399925"/>
                  <a:pt x="561340" y="399162"/>
                  <a:pt x="561340" y="399162"/>
                </a:cubicBezTo>
                <a:lnTo>
                  <a:pt x="544332" y="395702"/>
                </a:lnTo>
                <a:cubicBezTo>
                  <a:pt x="544016" y="396427"/>
                  <a:pt x="543755" y="396874"/>
                  <a:pt x="543755" y="396874"/>
                </a:cubicBezTo>
                <a:cubicBezTo>
                  <a:pt x="541838" y="400056"/>
                  <a:pt x="538321" y="399051"/>
                  <a:pt x="538321" y="399051"/>
                </a:cubicBezTo>
                <a:lnTo>
                  <a:pt x="511431" y="393041"/>
                </a:lnTo>
                <a:cubicBezTo>
                  <a:pt x="506183" y="390621"/>
                  <a:pt x="507858" y="385838"/>
                  <a:pt x="507858" y="385838"/>
                </a:cubicBezTo>
                <a:cubicBezTo>
                  <a:pt x="509198" y="382451"/>
                  <a:pt x="510780" y="381168"/>
                  <a:pt x="512064" y="380740"/>
                </a:cubicBezTo>
                <a:cubicBezTo>
                  <a:pt x="511338" y="380256"/>
                  <a:pt x="510668" y="379754"/>
                  <a:pt x="510054" y="379289"/>
                </a:cubicBezTo>
                <a:cubicBezTo>
                  <a:pt x="498517" y="370672"/>
                  <a:pt x="497047" y="361200"/>
                  <a:pt x="495149" y="346871"/>
                </a:cubicBezTo>
                <a:cubicBezTo>
                  <a:pt x="495149" y="346871"/>
                  <a:pt x="494534" y="341977"/>
                  <a:pt x="494553" y="337083"/>
                </a:cubicBezTo>
                <a:cubicBezTo>
                  <a:pt x="494571" y="332412"/>
                  <a:pt x="495278" y="327741"/>
                  <a:pt x="492729" y="327444"/>
                </a:cubicBezTo>
                <a:cubicBezTo>
                  <a:pt x="492729" y="327444"/>
                  <a:pt x="491873" y="327015"/>
                  <a:pt x="487537" y="328076"/>
                </a:cubicBezTo>
                <a:lnTo>
                  <a:pt x="486123" y="323536"/>
                </a:lnTo>
                <a:cubicBezTo>
                  <a:pt x="486123" y="323536"/>
                  <a:pt x="482476" y="324429"/>
                  <a:pt x="482476" y="322308"/>
                </a:cubicBezTo>
                <a:cubicBezTo>
                  <a:pt x="482476" y="322308"/>
                  <a:pt x="482605" y="321079"/>
                  <a:pt x="484411" y="320130"/>
                </a:cubicBezTo>
                <a:cubicBezTo>
                  <a:pt x="484411" y="320130"/>
                  <a:pt x="484597" y="319181"/>
                  <a:pt x="484169" y="318195"/>
                </a:cubicBezTo>
                <a:cubicBezTo>
                  <a:pt x="483741" y="317209"/>
                  <a:pt x="483108" y="315050"/>
                  <a:pt x="485472" y="314919"/>
                </a:cubicBezTo>
                <a:cubicBezTo>
                  <a:pt x="487835" y="314790"/>
                  <a:pt x="488077" y="314752"/>
                  <a:pt x="491799" y="315199"/>
                </a:cubicBezTo>
                <a:cubicBezTo>
                  <a:pt x="491799" y="315199"/>
                  <a:pt x="492487" y="313561"/>
                  <a:pt x="495372" y="313933"/>
                </a:cubicBezTo>
                <a:cubicBezTo>
                  <a:pt x="498256" y="314306"/>
                  <a:pt x="499503" y="315367"/>
                  <a:pt x="500917" y="316371"/>
                </a:cubicBezTo>
                <a:cubicBezTo>
                  <a:pt x="501252" y="316613"/>
                  <a:pt x="508752" y="321972"/>
                  <a:pt x="509979" y="322028"/>
                </a:cubicBezTo>
                <a:cubicBezTo>
                  <a:pt x="509979" y="322028"/>
                  <a:pt x="509737" y="322866"/>
                  <a:pt x="507282" y="323480"/>
                </a:cubicBezTo>
                <a:cubicBezTo>
                  <a:pt x="507282" y="323480"/>
                  <a:pt x="505830" y="323834"/>
                  <a:pt x="504397" y="323834"/>
                </a:cubicBezTo>
                <a:cubicBezTo>
                  <a:pt x="504397" y="323834"/>
                  <a:pt x="502369" y="341549"/>
                  <a:pt x="507858" y="352882"/>
                </a:cubicBezTo>
                <a:lnTo>
                  <a:pt x="536498" y="298898"/>
                </a:lnTo>
                <a:cubicBezTo>
                  <a:pt x="531399" y="303791"/>
                  <a:pt x="525034" y="302750"/>
                  <a:pt x="525034" y="302750"/>
                </a:cubicBezTo>
                <a:cubicBezTo>
                  <a:pt x="513887" y="301391"/>
                  <a:pt x="512436" y="294059"/>
                  <a:pt x="512250" y="292105"/>
                </a:cubicBezTo>
                <a:lnTo>
                  <a:pt x="508603" y="291733"/>
                </a:lnTo>
                <a:lnTo>
                  <a:pt x="508752" y="290207"/>
                </a:lnTo>
                <a:lnTo>
                  <a:pt x="513999" y="290746"/>
                </a:lnTo>
                <a:lnTo>
                  <a:pt x="543624" y="283359"/>
                </a:lnTo>
                <a:lnTo>
                  <a:pt x="543624" y="275153"/>
                </a:lnTo>
                <a:lnTo>
                  <a:pt x="549394" y="275153"/>
                </a:lnTo>
                <a:lnTo>
                  <a:pt x="549394" y="272659"/>
                </a:lnTo>
                <a:cubicBezTo>
                  <a:pt x="548723" y="272342"/>
                  <a:pt x="543922" y="270277"/>
                  <a:pt x="533129" y="269607"/>
                </a:cubicBezTo>
                <a:cubicBezTo>
                  <a:pt x="521461" y="268900"/>
                  <a:pt x="512920" y="269197"/>
                  <a:pt x="512920" y="269197"/>
                </a:cubicBezTo>
                <a:cubicBezTo>
                  <a:pt x="512920" y="269197"/>
                  <a:pt x="513813" y="265606"/>
                  <a:pt x="523974" y="263726"/>
                </a:cubicBezTo>
                <a:cubicBezTo>
                  <a:pt x="534116" y="261847"/>
                  <a:pt x="537037" y="265364"/>
                  <a:pt x="549394" y="261828"/>
                </a:cubicBezTo>
                <a:close/>
                <a:moveTo>
                  <a:pt x="454468" y="184341"/>
                </a:moveTo>
                <a:cubicBezTo>
                  <a:pt x="453166" y="184824"/>
                  <a:pt x="451901" y="185104"/>
                  <a:pt x="450765" y="185234"/>
                </a:cubicBezTo>
                <a:lnTo>
                  <a:pt x="451230" y="239646"/>
                </a:lnTo>
                <a:cubicBezTo>
                  <a:pt x="452254" y="239981"/>
                  <a:pt x="453184" y="240521"/>
                  <a:pt x="453910" y="241228"/>
                </a:cubicBezTo>
                <a:cubicBezTo>
                  <a:pt x="455157" y="240019"/>
                  <a:pt x="456906" y="239274"/>
                  <a:pt x="458842" y="239274"/>
                </a:cubicBezTo>
                <a:cubicBezTo>
                  <a:pt x="460349" y="239274"/>
                  <a:pt x="461707" y="239721"/>
                  <a:pt x="462842" y="240484"/>
                </a:cubicBezTo>
                <a:cubicBezTo>
                  <a:pt x="463550" y="239572"/>
                  <a:pt x="464517" y="238828"/>
                  <a:pt x="465634" y="238381"/>
                </a:cubicBezTo>
                <a:close/>
                <a:moveTo>
                  <a:pt x="442671" y="183913"/>
                </a:moveTo>
                <a:lnTo>
                  <a:pt x="431691" y="237600"/>
                </a:lnTo>
                <a:cubicBezTo>
                  <a:pt x="432975" y="238027"/>
                  <a:pt x="434092" y="238772"/>
                  <a:pt x="434892" y="239777"/>
                </a:cubicBezTo>
                <a:cubicBezTo>
                  <a:pt x="436027" y="239014"/>
                  <a:pt x="437422" y="238549"/>
                  <a:pt x="438930" y="238549"/>
                </a:cubicBezTo>
                <a:cubicBezTo>
                  <a:pt x="441126" y="238549"/>
                  <a:pt x="443042" y="239516"/>
                  <a:pt x="444308" y="240986"/>
                </a:cubicBezTo>
                <a:cubicBezTo>
                  <a:pt x="444996" y="240409"/>
                  <a:pt x="445816" y="239944"/>
                  <a:pt x="446727" y="239646"/>
                </a:cubicBezTo>
                <a:lnTo>
                  <a:pt x="446727" y="185252"/>
                </a:lnTo>
                <a:cubicBezTo>
                  <a:pt x="445146" y="184899"/>
                  <a:pt x="443806" y="184433"/>
                  <a:pt x="442671" y="183913"/>
                </a:cubicBezTo>
                <a:close/>
                <a:moveTo>
                  <a:pt x="458320" y="182033"/>
                </a:moveTo>
                <a:cubicBezTo>
                  <a:pt x="457428" y="182814"/>
                  <a:pt x="456478" y="183429"/>
                  <a:pt x="455511" y="183894"/>
                </a:cubicBezTo>
                <a:lnTo>
                  <a:pt x="466694" y="238046"/>
                </a:lnTo>
                <a:cubicBezTo>
                  <a:pt x="467253" y="237916"/>
                  <a:pt x="467811" y="237823"/>
                  <a:pt x="468406" y="237823"/>
                </a:cubicBezTo>
                <a:cubicBezTo>
                  <a:pt x="469672" y="237823"/>
                  <a:pt x="470844" y="238158"/>
                  <a:pt x="471868" y="238716"/>
                </a:cubicBezTo>
                <a:cubicBezTo>
                  <a:pt x="472966" y="237153"/>
                  <a:pt x="474790" y="236092"/>
                  <a:pt x="476892" y="235887"/>
                </a:cubicBezTo>
                <a:close/>
                <a:moveTo>
                  <a:pt x="438874" y="181307"/>
                </a:moveTo>
                <a:lnTo>
                  <a:pt x="420210" y="235422"/>
                </a:lnTo>
                <a:cubicBezTo>
                  <a:pt x="422480" y="235515"/>
                  <a:pt x="424471" y="236613"/>
                  <a:pt x="425643" y="238269"/>
                </a:cubicBezTo>
                <a:cubicBezTo>
                  <a:pt x="426723" y="237600"/>
                  <a:pt x="428025" y="237208"/>
                  <a:pt x="429420" y="237208"/>
                </a:cubicBezTo>
                <a:cubicBezTo>
                  <a:pt x="429830" y="237208"/>
                  <a:pt x="430221" y="237264"/>
                  <a:pt x="430612" y="237320"/>
                </a:cubicBezTo>
                <a:lnTo>
                  <a:pt x="441628" y="183392"/>
                </a:lnTo>
                <a:cubicBezTo>
                  <a:pt x="440493" y="182740"/>
                  <a:pt x="439581" y="182033"/>
                  <a:pt x="438874" y="181307"/>
                </a:cubicBezTo>
                <a:close/>
                <a:moveTo>
                  <a:pt x="460702" y="179167"/>
                </a:moveTo>
                <a:cubicBezTo>
                  <a:pt x="460256" y="179930"/>
                  <a:pt x="459735" y="180581"/>
                  <a:pt x="459214" y="181158"/>
                </a:cubicBezTo>
                <a:lnTo>
                  <a:pt x="478065" y="235869"/>
                </a:lnTo>
                <a:cubicBezTo>
                  <a:pt x="480502" y="236017"/>
                  <a:pt x="482587" y="237339"/>
                  <a:pt x="483666" y="239237"/>
                </a:cubicBezTo>
                <a:cubicBezTo>
                  <a:pt x="485471" y="238530"/>
                  <a:pt x="487592" y="237283"/>
                  <a:pt x="489602" y="235124"/>
                </a:cubicBezTo>
                <a:lnTo>
                  <a:pt x="464722" y="185196"/>
                </a:lnTo>
                <a:cubicBezTo>
                  <a:pt x="462322" y="183559"/>
                  <a:pt x="461130" y="181214"/>
                  <a:pt x="460702" y="179167"/>
                </a:cubicBezTo>
                <a:close/>
                <a:moveTo>
                  <a:pt x="436492" y="177102"/>
                </a:moveTo>
                <a:lnTo>
                  <a:pt x="406160" y="234269"/>
                </a:lnTo>
                <a:cubicBezTo>
                  <a:pt x="407816" y="237246"/>
                  <a:pt x="410086" y="239683"/>
                  <a:pt x="413138" y="241079"/>
                </a:cubicBezTo>
                <a:cubicBezTo>
                  <a:pt x="413454" y="238176"/>
                  <a:pt x="415892" y="235869"/>
                  <a:pt x="419000" y="235478"/>
                </a:cubicBezTo>
                <a:lnTo>
                  <a:pt x="438018" y="180321"/>
                </a:lnTo>
                <a:cubicBezTo>
                  <a:pt x="437199" y="179204"/>
                  <a:pt x="436734" y="178088"/>
                  <a:pt x="436492" y="177102"/>
                </a:cubicBezTo>
                <a:close/>
                <a:moveTo>
                  <a:pt x="447062" y="137818"/>
                </a:moveTo>
                <a:lnTo>
                  <a:pt x="450189" y="137818"/>
                </a:lnTo>
                <a:lnTo>
                  <a:pt x="450189" y="155329"/>
                </a:lnTo>
                <a:lnTo>
                  <a:pt x="456627" y="155329"/>
                </a:lnTo>
                <a:lnTo>
                  <a:pt x="456627" y="163536"/>
                </a:lnTo>
                <a:lnTo>
                  <a:pt x="484336" y="178349"/>
                </a:lnTo>
                <a:lnTo>
                  <a:pt x="484336" y="178404"/>
                </a:lnTo>
                <a:lnTo>
                  <a:pt x="489584" y="178944"/>
                </a:lnTo>
                <a:lnTo>
                  <a:pt x="489435" y="180470"/>
                </a:lnTo>
                <a:lnTo>
                  <a:pt x="484373" y="179949"/>
                </a:lnTo>
                <a:cubicBezTo>
                  <a:pt x="483647" y="181512"/>
                  <a:pt x="480502" y="186964"/>
                  <a:pt x="472370" y="187150"/>
                </a:cubicBezTo>
                <a:cubicBezTo>
                  <a:pt x="469951" y="187206"/>
                  <a:pt x="468016" y="186797"/>
                  <a:pt x="466434" y="186127"/>
                </a:cubicBezTo>
                <a:lnTo>
                  <a:pt x="490384" y="234194"/>
                </a:lnTo>
                <a:cubicBezTo>
                  <a:pt x="494329" y="229281"/>
                  <a:pt x="497418" y="220349"/>
                  <a:pt x="495669" y="204029"/>
                </a:cubicBezTo>
                <a:cubicBezTo>
                  <a:pt x="495669" y="204029"/>
                  <a:pt x="493119" y="204084"/>
                  <a:pt x="492133" y="203694"/>
                </a:cubicBezTo>
                <a:cubicBezTo>
                  <a:pt x="491129" y="203321"/>
                  <a:pt x="489974" y="202614"/>
                  <a:pt x="489974" y="202614"/>
                </a:cubicBezTo>
                <a:cubicBezTo>
                  <a:pt x="489974" y="202614"/>
                  <a:pt x="493622" y="200866"/>
                  <a:pt x="499260" y="196045"/>
                </a:cubicBezTo>
                <a:cubicBezTo>
                  <a:pt x="499260" y="196045"/>
                  <a:pt x="501438" y="193961"/>
                  <a:pt x="504695" y="193701"/>
                </a:cubicBezTo>
                <a:cubicBezTo>
                  <a:pt x="504695" y="193701"/>
                  <a:pt x="507002" y="193421"/>
                  <a:pt x="507690" y="194743"/>
                </a:cubicBezTo>
                <a:cubicBezTo>
                  <a:pt x="507690" y="194743"/>
                  <a:pt x="508844" y="194668"/>
                  <a:pt x="511579" y="194278"/>
                </a:cubicBezTo>
                <a:cubicBezTo>
                  <a:pt x="514334" y="193887"/>
                  <a:pt x="515841" y="195022"/>
                  <a:pt x="515841" y="195022"/>
                </a:cubicBezTo>
                <a:lnTo>
                  <a:pt x="515302" y="197925"/>
                </a:lnTo>
                <a:cubicBezTo>
                  <a:pt x="515302" y="197925"/>
                  <a:pt x="514743" y="199488"/>
                  <a:pt x="516380" y="200065"/>
                </a:cubicBezTo>
                <a:cubicBezTo>
                  <a:pt x="516380" y="200065"/>
                  <a:pt x="516622" y="200121"/>
                  <a:pt x="516883" y="200382"/>
                </a:cubicBezTo>
                <a:cubicBezTo>
                  <a:pt x="517683" y="201237"/>
                  <a:pt x="517106" y="202596"/>
                  <a:pt x="515953" y="202875"/>
                </a:cubicBezTo>
                <a:cubicBezTo>
                  <a:pt x="515897" y="202875"/>
                  <a:pt x="515785" y="202893"/>
                  <a:pt x="515785" y="202893"/>
                </a:cubicBezTo>
                <a:lnTo>
                  <a:pt x="513813" y="202893"/>
                </a:lnTo>
                <a:lnTo>
                  <a:pt x="512622" y="207527"/>
                </a:lnTo>
                <a:cubicBezTo>
                  <a:pt x="512622" y="207527"/>
                  <a:pt x="505997" y="205740"/>
                  <a:pt x="505811" y="209127"/>
                </a:cubicBezTo>
                <a:cubicBezTo>
                  <a:pt x="505606" y="212514"/>
                  <a:pt x="507969" y="234976"/>
                  <a:pt x="504192" y="244094"/>
                </a:cubicBezTo>
                <a:cubicBezTo>
                  <a:pt x="501884" y="249639"/>
                  <a:pt x="497455" y="258702"/>
                  <a:pt x="481470" y="264731"/>
                </a:cubicBezTo>
                <a:cubicBezTo>
                  <a:pt x="484187" y="265550"/>
                  <a:pt x="486402" y="266481"/>
                  <a:pt x="487648" y="267541"/>
                </a:cubicBezTo>
                <a:cubicBezTo>
                  <a:pt x="493027" y="272045"/>
                  <a:pt x="487425" y="276976"/>
                  <a:pt x="487425" y="276976"/>
                </a:cubicBezTo>
                <a:cubicBezTo>
                  <a:pt x="484671" y="279488"/>
                  <a:pt x="479256" y="278056"/>
                  <a:pt x="479256" y="278056"/>
                </a:cubicBezTo>
                <a:lnTo>
                  <a:pt x="466210" y="275413"/>
                </a:lnTo>
                <a:cubicBezTo>
                  <a:pt x="465503" y="276920"/>
                  <a:pt x="464554" y="277870"/>
                  <a:pt x="464554" y="277870"/>
                </a:cubicBezTo>
                <a:cubicBezTo>
                  <a:pt x="462024" y="280139"/>
                  <a:pt x="458990" y="279358"/>
                  <a:pt x="458990" y="279358"/>
                </a:cubicBezTo>
                <a:lnTo>
                  <a:pt x="441982" y="275916"/>
                </a:lnTo>
                <a:cubicBezTo>
                  <a:pt x="441647" y="276623"/>
                  <a:pt x="441386" y="277088"/>
                  <a:pt x="441386" y="277088"/>
                </a:cubicBezTo>
                <a:cubicBezTo>
                  <a:pt x="439488" y="280270"/>
                  <a:pt x="435971" y="279265"/>
                  <a:pt x="435971" y="279265"/>
                </a:cubicBezTo>
                <a:lnTo>
                  <a:pt x="409081" y="273273"/>
                </a:lnTo>
                <a:cubicBezTo>
                  <a:pt x="403833" y="270853"/>
                  <a:pt x="405508" y="266071"/>
                  <a:pt x="405508" y="266071"/>
                </a:cubicBezTo>
                <a:cubicBezTo>
                  <a:pt x="406867" y="262665"/>
                  <a:pt x="408430" y="261382"/>
                  <a:pt x="409733" y="260972"/>
                </a:cubicBezTo>
                <a:cubicBezTo>
                  <a:pt x="408988" y="260470"/>
                  <a:pt x="408318" y="259967"/>
                  <a:pt x="407704" y="259521"/>
                </a:cubicBezTo>
                <a:cubicBezTo>
                  <a:pt x="396167" y="250905"/>
                  <a:pt x="394715" y="241433"/>
                  <a:pt x="392817" y="227104"/>
                </a:cubicBezTo>
                <a:cubicBezTo>
                  <a:pt x="392817" y="227104"/>
                  <a:pt x="392203" y="222191"/>
                  <a:pt x="392221" y="217297"/>
                </a:cubicBezTo>
                <a:cubicBezTo>
                  <a:pt x="392240" y="212607"/>
                  <a:pt x="392947" y="207955"/>
                  <a:pt x="390398" y="207658"/>
                </a:cubicBezTo>
                <a:cubicBezTo>
                  <a:pt x="390398" y="207658"/>
                  <a:pt x="389560" y="207229"/>
                  <a:pt x="385206" y="208290"/>
                </a:cubicBezTo>
                <a:lnTo>
                  <a:pt x="383792" y="203731"/>
                </a:lnTo>
                <a:cubicBezTo>
                  <a:pt x="383792" y="203731"/>
                  <a:pt x="380144" y="204624"/>
                  <a:pt x="380144" y="202503"/>
                </a:cubicBezTo>
                <a:cubicBezTo>
                  <a:pt x="380144" y="202503"/>
                  <a:pt x="380293" y="201275"/>
                  <a:pt x="382079" y="200326"/>
                </a:cubicBezTo>
                <a:cubicBezTo>
                  <a:pt x="382079" y="200326"/>
                  <a:pt x="382303" y="199377"/>
                  <a:pt x="381856" y="198390"/>
                </a:cubicBezTo>
                <a:cubicBezTo>
                  <a:pt x="381410" y="197404"/>
                  <a:pt x="380777" y="195264"/>
                  <a:pt x="383140" y="195133"/>
                </a:cubicBezTo>
                <a:cubicBezTo>
                  <a:pt x="385522" y="195004"/>
                  <a:pt x="385764" y="194948"/>
                  <a:pt x="389467" y="195394"/>
                </a:cubicBezTo>
                <a:cubicBezTo>
                  <a:pt x="389467" y="195394"/>
                  <a:pt x="390175" y="193775"/>
                  <a:pt x="393059" y="194147"/>
                </a:cubicBezTo>
                <a:cubicBezTo>
                  <a:pt x="395943" y="194501"/>
                  <a:pt x="397172" y="195561"/>
                  <a:pt x="398586" y="196566"/>
                </a:cubicBezTo>
                <a:cubicBezTo>
                  <a:pt x="398920" y="196808"/>
                  <a:pt x="406438" y="202168"/>
                  <a:pt x="407667" y="202224"/>
                </a:cubicBezTo>
                <a:cubicBezTo>
                  <a:pt x="407667" y="202224"/>
                  <a:pt x="407406" y="203061"/>
                  <a:pt x="404950" y="203657"/>
                </a:cubicBezTo>
                <a:cubicBezTo>
                  <a:pt x="404950" y="203657"/>
                  <a:pt x="403499" y="204029"/>
                  <a:pt x="402065" y="204029"/>
                </a:cubicBezTo>
                <a:cubicBezTo>
                  <a:pt x="402065" y="204029"/>
                  <a:pt x="400037" y="221744"/>
                  <a:pt x="405527" y="233078"/>
                </a:cubicBezTo>
                <a:lnTo>
                  <a:pt x="434166" y="179093"/>
                </a:lnTo>
                <a:cubicBezTo>
                  <a:pt x="429049" y="183987"/>
                  <a:pt x="422703" y="182945"/>
                  <a:pt x="422703" y="182945"/>
                </a:cubicBezTo>
                <a:cubicBezTo>
                  <a:pt x="411556" y="181586"/>
                  <a:pt x="410104" y="174236"/>
                  <a:pt x="409919" y="172301"/>
                </a:cubicBezTo>
                <a:lnTo>
                  <a:pt x="406252" y="171910"/>
                </a:lnTo>
                <a:lnTo>
                  <a:pt x="406420" y="170383"/>
                </a:lnTo>
                <a:lnTo>
                  <a:pt x="411668" y="170923"/>
                </a:lnTo>
                <a:lnTo>
                  <a:pt x="441293" y="163536"/>
                </a:lnTo>
                <a:lnTo>
                  <a:pt x="441293" y="155329"/>
                </a:lnTo>
                <a:lnTo>
                  <a:pt x="447062" y="155329"/>
                </a:lnTo>
                <a:lnTo>
                  <a:pt x="447062" y="152835"/>
                </a:lnTo>
                <a:cubicBezTo>
                  <a:pt x="446411" y="152519"/>
                  <a:pt x="441610" y="150454"/>
                  <a:pt x="430817" y="149784"/>
                </a:cubicBezTo>
                <a:cubicBezTo>
                  <a:pt x="419149" y="149058"/>
                  <a:pt x="410607" y="149355"/>
                  <a:pt x="410607" y="149355"/>
                </a:cubicBezTo>
                <a:cubicBezTo>
                  <a:pt x="410607" y="149355"/>
                  <a:pt x="411482" y="145783"/>
                  <a:pt x="421643" y="143903"/>
                </a:cubicBezTo>
                <a:cubicBezTo>
                  <a:pt x="431784" y="142024"/>
                  <a:pt x="434706" y="145541"/>
                  <a:pt x="447062" y="142005"/>
                </a:cubicBezTo>
                <a:close/>
                <a:moveTo>
                  <a:pt x="418758" y="85397"/>
                </a:moveTo>
                <a:lnTo>
                  <a:pt x="418796" y="85452"/>
                </a:lnTo>
                <a:lnTo>
                  <a:pt x="418749" y="85423"/>
                </a:lnTo>
                <a:close/>
                <a:moveTo>
                  <a:pt x="356362" y="69430"/>
                </a:moveTo>
                <a:cubicBezTo>
                  <a:pt x="355078" y="69914"/>
                  <a:pt x="353813" y="70193"/>
                  <a:pt x="352678" y="70323"/>
                </a:cubicBezTo>
                <a:lnTo>
                  <a:pt x="353143" y="124736"/>
                </a:lnTo>
                <a:cubicBezTo>
                  <a:pt x="354166" y="125052"/>
                  <a:pt x="355078" y="125592"/>
                  <a:pt x="355823" y="126299"/>
                </a:cubicBezTo>
                <a:cubicBezTo>
                  <a:pt x="357069" y="125090"/>
                  <a:pt x="358819" y="124345"/>
                  <a:pt x="360754" y="124345"/>
                </a:cubicBezTo>
                <a:cubicBezTo>
                  <a:pt x="362262" y="124345"/>
                  <a:pt x="363620" y="124810"/>
                  <a:pt x="364755" y="125555"/>
                </a:cubicBezTo>
                <a:lnTo>
                  <a:pt x="364736" y="125574"/>
                </a:lnTo>
                <a:cubicBezTo>
                  <a:pt x="365443" y="124662"/>
                  <a:pt x="366411" y="123936"/>
                  <a:pt x="367528" y="123470"/>
                </a:cubicBezTo>
                <a:close/>
                <a:moveTo>
                  <a:pt x="344583" y="69002"/>
                </a:moveTo>
                <a:lnTo>
                  <a:pt x="333604" y="122689"/>
                </a:lnTo>
                <a:cubicBezTo>
                  <a:pt x="334906" y="123117"/>
                  <a:pt x="336023" y="123880"/>
                  <a:pt x="336823" y="124866"/>
                </a:cubicBezTo>
                <a:cubicBezTo>
                  <a:pt x="337958" y="124103"/>
                  <a:pt x="339335" y="123638"/>
                  <a:pt x="340842" y="123638"/>
                </a:cubicBezTo>
                <a:cubicBezTo>
                  <a:pt x="343038" y="123638"/>
                  <a:pt x="344974" y="124606"/>
                  <a:pt x="346221" y="126076"/>
                </a:cubicBezTo>
                <a:cubicBezTo>
                  <a:pt x="346909" y="125480"/>
                  <a:pt x="347728" y="125034"/>
                  <a:pt x="348640" y="124736"/>
                </a:cubicBezTo>
                <a:lnTo>
                  <a:pt x="348640" y="70342"/>
                </a:lnTo>
                <a:cubicBezTo>
                  <a:pt x="347058" y="69988"/>
                  <a:pt x="345737" y="69523"/>
                  <a:pt x="344583" y="69002"/>
                </a:cubicBezTo>
                <a:close/>
                <a:moveTo>
                  <a:pt x="360214" y="67104"/>
                </a:moveTo>
                <a:cubicBezTo>
                  <a:pt x="359321" y="67885"/>
                  <a:pt x="358372" y="68500"/>
                  <a:pt x="357405" y="68965"/>
                </a:cubicBezTo>
                <a:lnTo>
                  <a:pt x="368607" y="123117"/>
                </a:lnTo>
                <a:cubicBezTo>
                  <a:pt x="369165" y="122986"/>
                  <a:pt x="369724" y="122894"/>
                  <a:pt x="370319" y="122894"/>
                </a:cubicBezTo>
                <a:lnTo>
                  <a:pt x="373767" y="123783"/>
                </a:lnTo>
                <a:lnTo>
                  <a:pt x="373762" y="123787"/>
                </a:lnTo>
                <a:lnTo>
                  <a:pt x="373780" y="123787"/>
                </a:lnTo>
                <a:lnTo>
                  <a:pt x="373767" y="123783"/>
                </a:lnTo>
                <a:lnTo>
                  <a:pt x="378786" y="120958"/>
                </a:lnTo>
                <a:close/>
                <a:moveTo>
                  <a:pt x="340786" y="66359"/>
                </a:moveTo>
                <a:lnTo>
                  <a:pt x="322122" y="120493"/>
                </a:lnTo>
                <a:cubicBezTo>
                  <a:pt x="324392" y="120586"/>
                  <a:pt x="326383" y="121684"/>
                  <a:pt x="327556" y="123340"/>
                </a:cubicBezTo>
                <a:cubicBezTo>
                  <a:pt x="328635" y="122689"/>
                  <a:pt x="329938" y="122298"/>
                  <a:pt x="331333" y="122298"/>
                </a:cubicBezTo>
                <a:lnTo>
                  <a:pt x="331333" y="122279"/>
                </a:lnTo>
                <a:cubicBezTo>
                  <a:pt x="331743" y="122279"/>
                  <a:pt x="332133" y="122335"/>
                  <a:pt x="332524" y="122391"/>
                </a:cubicBezTo>
                <a:lnTo>
                  <a:pt x="343559" y="68444"/>
                </a:lnTo>
                <a:cubicBezTo>
                  <a:pt x="342406" y="67792"/>
                  <a:pt x="341494" y="67104"/>
                  <a:pt x="340786" y="66359"/>
                </a:cubicBezTo>
                <a:close/>
                <a:moveTo>
                  <a:pt x="362615" y="64238"/>
                </a:moveTo>
                <a:cubicBezTo>
                  <a:pt x="362168" y="65001"/>
                  <a:pt x="361666" y="65652"/>
                  <a:pt x="361126" y="66229"/>
                </a:cubicBezTo>
                <a:lnTo>
                  <a:pt x="379977" y="120940"/>
                </a:lnTo>
                <a:cubicBezTo>
                  <a:pt x="382433" y="121088"/>
                  <a:pt x="384499" y="122410"/>
                  <a:pt x="385578" y="124308"/>
                </a:cubicBezTo>
                <a:lnTo>
                  <a:pt x="385578" y="124289"/>
                </a:lnTo>
                <a:cubicBezTo>
                  <a:pt x="387384" y="123582"/>
                  <a:pt x="389524" y="122335"/>
                  <a:pt x="391515" y="120177"/>
                </a:cubicBezTo>
                <a:lnTo>
                  <a:pt x="366634" y="70249"/>
                </a:lnTo>
                <a:cubicBezTo>
                  <a:pt x="364234" y="68630"/>
                  <a:pt x="363043" y="66267"/>
                  <a:pt x="362615" y="64238"/>
                </a:cubicBezTo>
                <a:close/>
                <a:moveTo>
                  <a:pt x="338405" y="62191"/>
                </a:moveTo>
                <a:lnTo>
                  <a:pt x="308072" y="119358"/>
                </a:lnTo>
                <a:cubicBezTo>
                  <a:pt x="309746" y="122335"/>
                  <a:pt x="311998" y="124754"/>
                  <a:pt x="315051" y="126150"/>
                </a:cubicBezTo>
                <a:cubicBezTo>
                  <a:pt x="315385" y="123247"/>
                  <a:pt x="317804" y="120958"/>
                  <a:pt x="320931" y="120567"/>
                </a:cubicBezTo>
                <a:lnTo>
                  <a:pt x="339949" y="65410"/>
                </a:lnTo>
                <a:cubicBezTo>
                  <a:pt x="339112" y="64294"/>
                  <a:pt x="338646" y="63178"/>
                  <a:pt x="338405" y="62191"/>
                </a:cubicBezTo>
                <a:close/>
                <a:moveTo>
                  <a:pt x="348938" y="22870"/>
                </a:moveTo>
                <a:lnTo>
                  <a:pt x="352064" y="22870"/>
                </a:lnTo>
                <a:lnTo>
                  <a:pt x="352064" y="40437"/>
                </a:lnTo>
                <a:lnTo>
                  <a:pt x="358502" y="40437"/>
                </a:lnTo>
                <a:lnTo>
                  <a:pt x="358502" y="48625"/>
                </a:lnTo>
                <a:lnTo>
                  <a:pt x="386211" y="63456"/>
                </a:lnTo>
                <a:lnTo>
                  <a:pt x="386211" y="63494"/>
                </a:lnTo>
                <a:lnTo>
                  <a:pt x="391459" y="64033"/>
                </a:lnTo>
                <a:lnTo>
                  <a:pt x="391310" y="65560"/>
                </a:lnTo>
                <a:lnTo>
                  <a:pt x="386267" y="65038"/>
                </a:lnTo>
                <a:cubicBezTo>
                  <a:pt x="385522" y="66601"/>
                  <a:pt x="382377" y="72054"/>
                  <a:pt x="374264" y="72240"/>
                </a:cubicBezTo>
                <a:cubicBezTo>
                  <a:pt x="371864" y="72296"/>
                  <a:pt x="369910" y="71887"/>
                  <a:pt x="368328" y="71216"/>
                </a:cubicBezTo>
                <a:lnTo>
                  <a:pt x="392278" y="119284"/>
                </a:lnTo>
                <a:cubicBezTo>
                  <a:pt x="396241" y="114371"/>
                  <a:pt x="399330" y="105420"/>
                  <a:pt x="397563" y="89099"/>
                </a:cubicBezTo>
                <a:cubicBezTo>
                  <a:pt x="397563" y="89099"/>
                  <a:pt x="395013" y="89155"/>
                  <a:pt x="394027" y="88784"/>
                </a:cubicBezTo>
                <a:cubicBezTo>
                  <a:pt x="393040" y="88411"/>
                  <a:pt x="391887" y="87704"/>
                  <a:pt x="391887" y="87704"/>
                </a:cubicBezTo>
                <a:cubicBezTo>
                  <a:pt x="391887" y="87704"/>
                  <a:pt x="395534" y="85936"/>
                  <a:pt x="401173" y="81135"/>
                </a:cubicBezTo>
                <a:cubicBezTo>
                  <a:pt x="401173" y="81135"/>
                  <a:pt x="403350" y="79051"/>
                  <a:pt x="406606" y="78790"/>
                </a:cubicBezTo>
                <a:cubicBezTo>
                  <a:pt x="406606" y="78790"/>
                  <a:pt x="408914" y="78492"/>
                  <a:pt x="409603" y="79814"/>
                </a:cubicBezTo>
                <a:cubicBezTo>
                  <a:pt x="409603" y="79814"/>
                  <a:pt x="410756" y="79739"/>
                  <a:pt x="413492" y="79349"/>
                </a:cubicBezTo>
                <a:cubicBezTo>
                  <a:pt x="416246" y="78958"/>
                  <a:pt x="417753" y="80093"/>
                  <a:pt x="417753" y="80093"/>
                </a:cubicBezTo>
                <a:lnTo>
                  <a:pt x="417214" y="82996"/>
                </a:lnTo>
                <a:cubicBezTo>
                  <a:pt x="417214" y="82996"/>
                  <a:pt x="416656" y="84559"/>
                  <a:pt x="418293" y="85136"/>
                </a:cubicBezTo>
                <a:lnTo>
                  <a:pt x="418749" y="85423"/>
                </a:lnTo>
                <a:lnTo>
                  <a:pt x="417846" y="87890"/>
                </a:lnTo>
                <a:cubicBezTo>
                  <a:pt x="417791" y="87909"/>
                  <a:pt x="417679" y="87909"/>
                  <a:pt x="417679" y="87909"/>
                </a:cubicBezTo>
                <a:lnTo>
                  <a:pt x="415707" y="87909"/>
                </a:lnTo>
                <a:lnTo>
                  <a:pt x="414497" y="92542"/>
                </a:lnTo>
                <a:cubicBezTo>
                  <a:pt x="414497" y="92542"/>
                  <a:pt x="407872" y="90756"/>
                  <a:pt x="407686" y="94143"/>
                </a:cubicBezTo>
                <a:cubicBezTo>
                  <a:pt x="407481" y="97530"/>
                  <a:pt x="409863" y="119991"/>
                  <a:pt x="406067" y="129109"/>
                </a:cubicBezTo>
                <a:cubicBezTo>
                  <a:pt x="403759" y="134654"/>
                  <a:pt x="399330" y="143717"/>
                  <a:pt x="383345" y="149747"/>
                </a:cubicBezTo>
                <a:cubicBezTo>
                  <a:pt x="386043" y="150566"/>
                  <a:pt x="388277" y="151496"/>
                  <a:pt x="389524" y="152538"/>
                </a:cubicBezTo>
                <a:cubicBezTo>
                  <a:pt x="394920" y="157060"/>
                  <a:pt x="389300" y="161991"/>
                  <a:pt x="389300" y="161991"/>
                </a:cubicBezTo>
                <a:cubicBezTo>
                  <a:pt x="386565" y="164503"/>
                  <a:pt x="381131" y="163071"/>
                  <a:pt x="381131" y="163071"/>
                </a:cubicBezTo>
                <a:lnTo>
                  <a:pt x="368104" y="160428"/>
                </a:lnTo>
                <a:cubicBezTo>
                  <a:pt x="367397" y="161954"/>
                  <a:pt x="366448" y="162885"/>
                  <a:pt x="366448" y="162885"/>
                </a:cubicBezTo>
                <a:cubicBezTo>
                  <a:pt x="363918" y="165155"/>
                  <a:pt x="360884" y="164391"/>
                  <a:pt x="360884" y="164391"/>
                </a:cubicBezTo>
                <a:lnTo>
                  <a:pt x="343875" y="160931"/>
                </a:lnTo>
                <a:cubicBezTo>
                  <a:pt x="343559" y="161656"/>
                  <a:pt x="343299" y="162103"/>
                  <a:pt x="343299" y="162103"/>
                </a:cubicBezTo>
                <a:cubicBezTo>
                  <a:pt x="341382" y="165285"/>
                  <a:pt x="337865" y="164280"/>
                  <a:pt x="337865" y="164280"/>
                </a:cubicBezTo>
                <a:lnTo>
                  <a:pt x="310975" y="158270"/>
                </a:lnTo>
                <a:cubicBezTo>
                  <a:pt x="305727" y="155850"/>
                  <a:pt x="307402" y="151067"/>
                  <a:pt x="307402" y="151067"/>
                </a:cubicBezTo>
                <a:cubicBezTo>
                  <a:pt x="308742" y="147681"/>
                  <a:pt x="310324" y="146397"/>
                  <a:pt x="311608" y="145969"/>
                </a:cubicBezTo>
                <a:cubicBezTo>
                  <a:pt x="310882" y="145485"/>
                  <a:pt x="310212" y="144983"/>
                  <a:pt x="309598" y="144518"/>
                </a:cubicBezTo>
                <a:cubicBezTo>
                  <a:pt x="298060" y="135901"/>
                  <a:pt x="296590" y="126429"/>
                  <a:pt x="294692" y="112100"/>
                </a:cubicBezTo>
                <a:cubicBezTo>
                  <a:pt x="294692" y="112100"/>
                  <a:pt x="294078" y="107207"/>
                  <a:pt x="294097" y="102312"/>
                </a:cubicBezTo>
                <a:cubicBezTo>
                  <a:pt x="294115" y="97641"/>
                  <a:pt x="294822" y="92970"/>
                  <a:pt x="292273" y="92673"/>
                </a:cubicBezTo>
                <a:cubicBezTo>
                  <a:pt x="292273" y="92673"/>
                  <a:pt x="291417" y="92244"/>
                  <a:pt x="287081" y="93305"/>
                </a:cubicBezTo>
                <a:lnTo>
                  <a:pt x="285667" y="88765"/>
                </a:lnTo>
                <a:cubicBezTo>
                  <a:pt x="285667" y="88765"/>
                  <a:pt x="282019" y="89658"/>
                  <a:pt x="282019" y="87537"/>
                </a:cubicBezTo>
                <a:cubicBezTo>
                  <a:pt x="282019" y="87537"/>
                  <a:pt x="282149" y="86308"/>
                  <a:pt x="283955" y="85359"/>
                </a:cubicBezTo>
                <a:cubicBezTo>
                  <a:pt x="283955" y="85359"/>
                  <a:pt x="284159" y="84410"/>
                  <a:pt x="283713" y="83424"/>
                </a:cubicBezTo>
                <a:cubicBezTo>
                  <a:pt x="283285" y="82438"/>
                  <a:pt x="282652" y="80279"/>
                  <a:pt x="285016" y="80149"/>
                </a:cubicBezTo>
                <a:cubicBezTo>
                  <a:pt x="287379" y="80019"/>
                  <a:pt x="287621" y="79981"/>
                  <a:pt x="291342" y="80428"/>
                </a:cubicBezTo>
                <a:cubicBezTo>
                  <a:pt x="291342" y="80428"/>
                  <a:pt x="292031" y="78790"/>
                  <a:pt x="294916" y="79162"/>
                </a:cubicBezTo>
                <a:cubicBezTo>
                  <a:pt x="297800" y="79535"/>
                  <a:pt x="299047" y="80596"/>
                  <a:pt x="300461" y="81600"/>
                </a:cubicBezTo>
                <a:cubicBezTo>
                  <a:pt x="300796" y="81842"/>
                  <a:pt x="308295" y="87201"/>
                  <a:pt x="309523" y="87257"/>
                </a:cubicBezTo>
                <a:cubicBezTo>
                  <a:pt x="309523" y="87257"/>
                  <a:pt x="309281" y="88095"/>
                  <a:pt x="306826" y="88709"/>
                </a:cubicBezTo>
                <a:cubicBezTo>
                  <a:pt x="306826" y="88709"/>
                  <a:pt x="305374" y="89063"/>
                  <a:pt x="303940" y="89063"/>
                </a:cubicBezTo>
                <a:cubicBezTo>
                  <a:pt x="303940" y="89063"/>
                  <a:pt x="301912" y="106778"/>
                  <a:pt x="307402" y="118111"/>
                </a:cubicBezTo>
                <a:lnTo>
                  <a:pt x="336041" y="64127"/>
                </a:lnTo>
                <a:cubicBezTo>
                  <a:pt x="330942" y="69020"/>
                  <a:pt x="324578" y="67979"/>
                  <a:pt x="324578" y="67979"/>
                </a:cubicBezTo>
                <a:cubicBezTo>
                  <a:pt x="313431" y="66620"/>
                  <a:pt x="311980" y="59288"/>
                  <a:pt x="311794" y="57334"/>
                </a:cubicBezTo>
                <a:lnTo>
                  <a:pt x="308146" y="56962"/>
                </a:lnTo>
                <a:lnTo>
                  <a:pt x="308295" y="55436"/>
                </a:lnTo>
                <a:lnTo>
                  <a:pt x="313543" y="55976"/>
                </a:lnTo>
                <a:lnTo>
                  <a:pt x="343168" y="48588"/>
                </a:lnTo>
                <a:lnTo>
                  <a:pt x="343168" y="40382"/>
                </a:lnTo>
                <a:lnTo>
                  <a:pt x="348938" y="40382"/>
                </a:lnTo>
                <a:lnTo>
                  <a:pt x="348938" y="37888"/>
                </a:lnTo>
                <a:cubicBezTo>
                  <a:pt x="348267" y="37571"/>
                  <a:pt x="343466" y="35506"/>
                  <a:pt x="332673" y="34836"/>
                </a:cubicBezTo>
                <a:cubicBezTo>
                  <a:pt x="321005" y="34128"/>
                  <a:pt x="312464" y="34426"/>
                  <a:pt x="312464" y="34426"/>
                </a:cubicBezTo>
                <a:cubicBezTo>
                  <a:pt x="312464" y="34426"/>
                  <a:pt x="313357" y="30835"/>
                  <a:pt x="323518" y="28956"/>
                </a:cubicBezTo>
                <a:cubicBezTo>
                  <a:pt x="333660" y="27076"/>
                  <a:pt x="336581" y="30593"/>
                  <a:pt x="348938" y="27058"/>
                </a:cubicBezTo>
                <a:close/>
                <a:moveTo>
                  <a:pt x="269402" y="12096"/>
                </a:moveTo>
                <a:lnTo>
                  <a:pt x="269402" y="159181"/>
                </a:lnTo>
                <a:lnTo>
                  <a:pt x="505216" y="435711"/>
                </a:lnTo>
                <a:cubicBezTo>
                  <a:pt x="529687" y="430370"/>
                  <a:pt x="565397" y="422741"/>
                  <a:pt x="583913" y="418796"/>
                </a:cubicBezTo>
                <a:lnTo>
                  <a:pt x="589626" y="417567"/>
                </a:lnTo>
                <a:lnTo>
                  <a:pt x="590780" y="417325"/>
                </a:lnTo>
                <a:lnTo>
                  <a:pt x="590910" y="417269"/>
                </a:lnTo>
                <a:lnTo>
                  <a:pt x="591040" y="417269"/>
                </a:lnTo>
                <a:cubicBezTo>
                  <a:pt x="606653" y="414274"/>
                  <a:pt x="616591" y="408151"/>
                  <a:pt x="622285" y="397972"/>
                </a:cubicBezTo>
                <a:cubicBezTo>
                  <a:pt x="627570" y="388537"/>
                  <a:pt x="628128" y="377074"/>
                  <a:pt x="628017" y="368142"/>
                </a:cubicBezTo>
                <a:lnTo>
                  <a:pt x="628017" y="276102"/>
                </a:lnTo>
                <a:lnTo>
                  <a:pt x="402494" y="12096"/>
                </a:lnTo>
                <a:close/>
                <a:moveTo>
                  <a:pt x="257307" y="0"/>
                </a:moveTo>
                <a:lnTo>
                  <a:pt x="640131" y="0"/>
                </a:lnTo>
                <a:lnTo>
                  <a:pt x="640131" y="367993"/>
                </a:lnTo>
                <a:cubicBezTo>
                  <a:pt x="640242" y="377670"/>
                  <a:pt x="639721" y="391626"/>
                  <a:pt x="632855" y="403890"/>
                </a:cubicBezTo>
                <a:cubicBezTo>
                  <a:pt x="625858" y="416376"/>
                  <a:pt x="613539" y="425290"/>
                  <a:pt x="593329" y="429161"/>
                </a:cubicBezTo>
                <a:lnTo>
                  <a:pt x="592176" y="429403"/>
                </a:lnTo>
                <a:cubicBezTo>
                  <a:pt x="569659" y="434204"/>
                  <a:pt x="498311" y="449408"/>
                  <a:pt x="484653" y="452683"/>
                </a:cubicBezTo>
                <a:cubicBezTo>
                  <a:pt x="472613" y="455567"/>
                  <a:pt x="463178" y="460015"/>
                  <a:pt x="454822" y="468389"/>
                </a:cubicBezTo>
                <a:lnTo>
                  <a:pt x="448942" y="474641"/>
                </a:lnTo>
                <a:lnTo>
                  <a:pt x="443490" y="468872"/>
                </a:lnTo>
                <a:cubicBezTo>
                  <a:pt x="434967" y="460313"/>
                  <a:pt x="425346" y="455623"/>
                  <a:pt x="413287" y="452739"/>
                </a:cubicBezTo>
                <a:cubicBezTo>
                  <a:pt x="404466" y="450636"/>
                  <a:pt x="323145" y="433236"/>
                  <a:pt x="304685" y="429347"/>
                </a:cubicBezTo>
                <a:cubicBezTo>
                  <a:pt x="303773" y="429161"/>
                  <a:pt x="302899" y="428919"/>
                  <a:pt x="302005" y="428752"/>
                </a:cubicBezTo>
                <a:cubicBezTo>
                  <a:pt x="286653" y="425978"/>
                  <a:pt x="272883" y="418293"/>
                  <a:pt x="265402" y="405863"/>
                </a:cubicBezTo>
                <a:lnTo>
                  <a:pt x="265420" y="405863"/>
                </a:lnTo>
                <a:cubicBezTo>
                  <a:pt x="264955" y="405100"/>
                  <a:pt x="264527" y="404299"/>
                  <a:pt x="264118" y="403480"/>
                </a:cubicBezTo>
                <a:cubicBezTo>
                  <a:pt x="257678" y="390957"/>
                  <a:pt x="257307" y="376796"/>
                  <a:pt x="257307" y="368310"/>
                </a:cubicBezTo>
                <a:close/>
              </a:path>
            </a:pathLst>
          </a:custGeom>
          <a:solidFill>
            <a:schemeClr val="tx1"/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8299BF17-B1C9-EE22-D20B-DF172D13CF9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rgbClr val="43000C"/>
                </a:solidFill>
              </a:defRPr>
            </a:lvl1pPr>
          </a:lstStyle>
          <a:p>
            <a:fld id="{51F8C629-9487-4A1B-958A-F26F07740454}" type="datetime1">
              <a:rPr lang="sv-SE" smtClean="0"/>
              <a:t>2024-03-07</a:t>
            </a:fld>
            <a:endParaRPr lang="sv-SE" dirty="0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27419495-580B-E3E5-E15E-25CC395FDDB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rgbClr val="43000C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8" name="Platshållare för bildnummer 7">
            <a:extLst>
              <a:ext uri="{FF2B5EF4-FFF2-40B4-BE49-F238E27FC236}">
                <a16:creationId xmlns:a16="http://schemas.microsoft.com/office/drawing/2014/main" id="{CBE51A2F-B389-FD9D-33A1-688BBC66A4D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rgbClr val="43000C"/>
                </a:solidFill>
              </a:defRPr>
            </a:lvl1pPr>
          </a:lstStyle>
          <a:p>
            <a:fld id="{FD132A51-5432-4457-B829-4ADE4648F9BE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6A71A614-22CD-46EE-B791-C885834AD3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90" y="1820563"/>
            <a:ext cx="5040000" cy="3976988"/>
          </a:xfrm>
        </p:spPr>
        <p:txBody>
          <a:bodyPr/>
          <a:lstStyle>
            <a:lvl1pPr>
              <a:defRPr>
                <a:solidFill>
                  <a:srgbClr val="43000C"/>
                </a:solidFill>
              </a:defRPr>
            </a:lvl1pPr>
            <a:lvl2pPr>
              <a:defRPr>
                <a:solidFill>
                  <a:srgbClr val="43000C"/>
                </a:solidFill>
              </a:defRPr>
            </a:lvl2pPr>
            <a:lvl3pPr>
              <a:defRPr>
                <a:solidFill>
                  <a:srgbClr val="43000C"/>
                </a:solidFill>
              </a:defRPr>
            </a:lvl3pPr>
            <a:lvl4pPr>
              <a:defRPr>
                <a:solidFill>
                  <a:srgbClr val="43000C"/>
                </a:solidFill>
              </a:defRPr>
            </a:lvl4pPr>
            <a:lvl5pPr>
              <a:defRPr>
                <a:solidFill>
                  <a:srgbClr val="43000C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57175776-F168-78A0-3BAC-F616BAF232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397871"/>
            <a:ext cx="5040000" cy="1009650"/>
          </a:xfrm>
        </p:spPr>
        <p:txBody>
          <a:bodyPr/>
          <a:lstStyle>
            <a:lvl1pPr>
              <a:defRPr>
                <a:solidFill>
                  <a:srgbClr val="43000C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40376254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27" userDrawn="1">
          <p15:clr>
            <a:srgbClr val="FBAE40"/>
          </p15:clr>
        </p15:guide>
        <p15:guide id="2" pos="3960" userDrawn="1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sp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49B5C10-A7A0-4B41-BA90-34D26ED372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8" y="1692866"/>
            <a:ext cx="10941049" cy="4104684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9" name="Rubrik 8">
            <a:extLst>
              <a:ext uri="{FF2B5EF4-FFF2-40B4-BE49-F238E27FC236}">
                <a16:creationId xmlns:a16="http://schemas.microsoft.com/office/drawing/2014/main" id="{66D3D99B-BC0C-BC8E-925E-F985ABAE1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A9CBDF34-7E32-4252-1F04-078011DCB1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2D06D-27AA-424F-9034-ABF53A824D53}" type="datetime1">
              <a:rPr lang="sv-SE" smtClean="0"/>
              <a:t>2024-03-07</a:t>
            </a:fld>
            <a:endParaRPr lang="sv-SE" dirty="0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BC89EF14-102A-2919-8A73-7F37B6858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8" name="Platshållare för bildnummer 7">
            <a:extLst>
              <a:ext uri="{FF2B5EF4-FFF2-40B4-BE49-F238E27FC236}">
                <a16:creationId xmlns:a16="http://schemas.microsoft.com/office/drawing/2014/main" id="{3F6B84B1-D704-E99D-64BF-92781A484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32A51-5432-4457-B829-4ADE4648F9BE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8761424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 spalt - Ljusrosa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49B5C10-A7A0-4B41-BA90-34D26ED372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8" y="1692866"/>
            <a:ext cx="10941049" cy="4104684"/>
          </a:xfrm>
        </p:spPr>
        <p:txBody>
          <a:bodyPr/>
          <a:lstStyle>
            <a:lvl1pPr>
              <a:defRPr>
                <a:solidFill>
                  <a:srgbClr val="43000C"/>
                </a:solidFill>
              </a:defRPr>
            </a:lvl1pPr>
            <a:lvl2pPr>
              <a:defRPr>
                <a:solidFill>
                  <a:srgbClr val="43000C"/>
                </a:solidFill>
              </a:defRPr>
            </a:lvl2pPr>
            <a:lvl3pPr>
              <a:defRPr>
                <a:solidFill>
                  <a:srgbClr val="43000C"/>
                </a:solidFill>
              </a:defRPr>
            </a:lvl3pPr>
            <a:lvl4pPr>
              <a:defRPr>
                <a:solidFill>
                  <a:srgbClr val="43000C"/>
                </a:solidFill>
              </a:defRPr>
            </a:lvl4pPr>
            <a:lvl5pPr>
              <a:defRPr>
                <a:solidFill>
                  <a:srgbClr val="43000C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9" name="Rubrik 8">
            <a:extLst>
              <a:ext uri="{FF2B5EF4-FFF2-40B4-BE49-F238E27FC236}">
                <a16:creationId xmlns:a16="http://schemas.microsoft.com/office/drawing/2014/main" id="{66D3D99B-BC0C-BC8E-925E-F985ABAE1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43000C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A9CBDF34-7E32-4252-1F04-078011DCB1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43000C"/>
                </a:solidFill>
              </a:defRPr>
            </a:lvl1pPr>
          </a:lstStyle>
          <a:p>
            <a:fld id="{D9811294-695E-441F-ABC7-E4EED1AFB55C}" type="datetime1">
              <a:rPr lang="sv-SE" smtClean="0"/>
              <a:pPr/>
              <a:t>2024-03-07</a:t>
            </a:fld>
            <a:endParaRPr lang="sv-SE" dirty="0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BC89EF14-102A-2919-8A73-7F37B6858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43000C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8" name="Platshållare för bildnummer 7">
            <a:extLst>
              <a:ext uri="{FF2B5EF4-FFF2-40B4-BE49-F238E27FC236}">
                <a16:creationId xmlns:a16="http://schemas.microsoft.com/office/drawing/2014/main" id="{3F6B84B1-D704-E99D-64BF-92781A484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43000C"/>
                </a:solidFill>
              </a:defRPr>
            </a:lvl1pPr>
          </a:lstStyle>
          <a:p>
            <a:fld id="{FD132A51-5432-4457-B829-4ADE4648F9BE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4" name="Frihandsfigur: Form 12">
            <a:extLst>
              <a:ext uri="{FF2B5EF4-FFF2-40B4-BE49-F238E27FC236}">
                <a16:creationId xmlns:a16="http://schemas.microsoft.com/office/drawing/2014/main" id="{DD303E1F-0AE7-D90F-78E3-DDA1D9BC4058}"/>
              </a:ext>
            </a:extLst>
          </p:cNvPr>
          <p:cNvSpPr txBox="1">
            <a:spLocks/>
          </p:cNvSpPr>
          <p:nvPr userDrawn="1"/>
        </p:nvSpPr>
        <p:spPr>
          <a:xfrm>
            <a:off x="10667444" y="5852160"/>
            <a:ext cx="897493" cy="677646"/>
          </a:xfrm>
          <a:custGeom>
            <a:avLst/>
            <a:gdLst>
              <a:gd name="connsiteX0" fmla="*/ 1183131 w 1250246"/>
              <a:gd name="connsiteY0" fmla="*/ 814997 h 943990"/>
              <a:gd name="connsiteX1" fmla="*/ 1143936 w 1250246"/>
              <a:gd name="connsiteY1" fmla="*/ 866558 h 943990"/>
              <a:gd name="connsiteX2" fmla="*/ 1183131 w 1250246"/>
              <a:gd name="connsiteY2" fmla="*/ 918975 h 943990"/>
              <a:gd name="connsiteX3" fmla="*/ 1221860 w 1250246"/>
              <a:gd name="connsiteY3" fmla="*/ 866558 h 943990"/>
              <a:gd name="connsiteX4" fmla="*/ 1183131 w 1250246"/>
              <a:gd name="connsiteY4" fmla="*/ 814997 h 943990"/>
              <a:gd name="connsiteX5" fmla="*/ 230768 w 1250246"/>
              <a:gd name="connsiteY5" fmla="*/ 814608 h 943990"/>
              <a:gd name="connsiteX6" fmla="*/ 190691 w 1250246"/>
              <a:gd name="connsiteY6" fmla="*/ 867129 h 943990"/>
              <a:gd name="connsiteX7" fmla="*/ 230768 w 1250246"/>
              <a:gd name="connsiteY7" fmla="*/ 919468 h 943990"/>
              <a:gd name="connsiteX8" fmla="*/ 270637 w 1250246"/>
              <a:gd name="connsiteY8" fmla="*/ 867129 h 943990"/>
              <a:gd name="connsiteX9" fmla="*/ 230768 w 1250246"/>
              <a:gd name="connsiteY9" fmla="*/ 814608 h 943990"/>
              <a:gd name="connsiteX10" fmla="*/ 505915 w 1250246"/>
              <a:gd name="connsiteY10" fmla="*/ 814297 h 943990"/>
              <a:gd name="connsiteX11" fmla="*/ 466045 w 1250246"/>
              <a:gd name="connsiteY11" fmla="*/ 853597 h 943990"/>
              <a:gd name="connsiteX12" fmla="*/ 543089 w 1250246"/>
              <a:gd name="connsiteY12" fmla="*/ 853597 h 943990"/>
              <a:gd name="connsiteX13" fmla="*/ 505915 w 1250246"/>
              <a:gd name="connsiteY13" fmla="*/ 814297 h 943990"/>
              <a:gd name="connsiteX14" fmla="*/ 822463 w 1250246"/>
              <a:gd name="connsiteY14" fmla="*/ 792366 h 943990"/>
              <a:gd name="connsiteX15" fmla="*/ 851341 w 1250246"/>
              <a:gd name="connsiteY15" fmla="*/ 792366 h 943990"/>
              <a:gd name="connsiteX16" fmla="*/ 851341 w 1250246"/>
              <a:gd name="connsiteY16" fmla="*/ 883227 h 943990"/>
              <a:gd name="connsiteX17" fmla="*/ 881568 w 1250246"/>
              <a:gd name="connsiteY17" fmla="*/ 916356 h 943990"/>
              <a:gd name="connsiteX18" fmla="*/ 916434 w 1250246"/>
              <a:gd name="connsiteY18" fmla="*/ 879183 h 943990"/>
              <a:gd name="connsiteX19" fmla="*/ 916434 w 1250246"/>
              <a:gd name="connsiteY19" fmla="*/ 792392 h 943990"/>
              <a:gd name="connsiteX20" fmla="*/ 945391 w 1250246"/>
              <a:gd name="connsiteY20" fmla="*/ 792392 h 943990"/>
              <a:gd name="connsiteX21" fmla="*/ 945391 w 1250246"/>
              <a:gd name="connsiteY21" fmla="*/ 940698 h 943990"/>
              <a:gd name="connsiteX22" fmla="*/ 917005 w 1250246"/>
              <a:gd name="connsiteY22" fmla="*/ 940698 h 943990"/>
              <a:gd name="connsiteX23" fmla="*/ 917005 w 1250246"/>
              <a:gd name="connsiteY23" fmla="*/ 915008 h 943990"/>
              <a:gd name="connsiteX24" fmla="*/ 915449 w 1250246"/>
              <a:gd name="connsiteY24" fmla="*/ 915008 h 943990"/>
              <a:gd name="connsiteX25" fmla="*/ 871121 w 1250246"/>
              <a:gd name="connsiteY25" fmla="*/ 942616 h 943990"/>
              <a:gd name="connsiteX26" fmla="*/ 822463 w 1250246"/>
              <a:gd name="connsiteY26" fmla="*/ 886700 h 943990"/>
              <a:gd name="connsiteX27" fmla="*/ 505734 w 1250246"/>
              <a:gd name="connsiteY27" fmla="*/ 790474 h 943990"/>
              <a:gd name="connsiteX28" fmla="*/ 571397 w 1250246"/>
              <a:gd name="connsiteY28" fmla="*/ 865003 h 943990"/>
              <a:gd name="connsiteX29" fmla="*/ 571397 w 1250246"/>
              <a:gd name="connsiteY29" fmla="*/ 875243 h 943990"/>
              <a:gd name="connsiteX30" fmla="*/ 465968 w 1250246"/>
              <a:gd name="connsiteY30" fmla="*/ 875243 h 943990"/>
              <a:gd name="connsiteX31" fmla="*/ 508067 w 1250246"/>
              <a:gd name="connsiteY31" fmla="*/ 919856 h 943990"/>
              <a:gd name="connsiteX32" fmla="*/ 542233 w 1250246"/>
              <a:gd name="connsiteY32" fmla="*/ 898703 h 943990"/>
              <a:gd name="connsiteX33" fmla="*/ 569556 w 1250246"/>
              <a:gd name="connsiteY33" fmla="*/ 903628 h 943990"/>
              <a:gd name="connsiteX34" fmla="*/ 507756 w 1250246"/>
              <a:gd name="connsiteY34" fmla="*/ 943706 h 943990"/>
              <a:gd name="connsiteX35" fmla="*/ 437167 w 1250246"/>
              <a:gd name="connsiteY35" fmla="*/ 867518 h 943990"/>
              <a:gd name="connsiteX36" fmla="*/ 505734 w 1250246"/>
              <a:gd name="connsiteY36" fmla="*/ 790474 h 943990"/>
              <a:gd name="connsiteX37" fmla="*/ 230664 w 1250246"/>
              <a:gd name="connsiteY37" fmla="*/ 790474 h 943990"/>
              <a:gd name="connsiteX38" fmla="*/ 299801 w 1250246"/>
              <a:gd name="connsiteY38" fmla="*/ 867232 h 943990"/>
              <a:gd name="connsiteX39" fmla="*/ 230664 w 1250246"/>
              <a:gd name="connsiteY39" fmla="*/ 943706 h 943990"/>
              <a:gd name="connsiteX40" fmla="*/ 161527 w 1250246"/>
              <a:gd name="connsiteY40" fmla="*/ 867232 h 943990"/>
              <a:gd name="connsiteX41" fmla="*/ 230664 w 1250246"/>
              <a:gd name="connsiteY41" fmla="*/ 790474 h 943990"/>
              <a:gd name="connsiteX42" fmla="*/ 1176962 w 1250246"/>
              <a:gd name="connsiteY42" fmla="*/ 790448 h 943990"/>
              <a:gd name="connsiteX43" fmla="*/ 1219631 w 1250246"/>
              <a:gd name="connsiteY43" fmla="*/ 816423 h 943990"/>
              <a:gd name="connsiteX44" fmla="*/ 1221368 w 1250246"/>
              <a:gd name="connsiteY44" fmla="*/ 816423 h 943990"/>
              <a:gd name="connsiteX45" fmla="*/ 1221368 w 1250246"/>
              <a:gd name="connsiteY45" fmla="*/ 792392 h 943990"/>
              <a:gd name="connsiteX46" fmla="*/ 1250246 w 1250246"/>
              <a:gd name="connsiteY46" fmla="*/ 792392 h 943990"/>
              <a:gd name="connsiteX47" fmla="*/ 1250246 w 1250246"/>
              <a:gd name="connsiteY47" fmla="*/ 940673 h 943990"/>
              <a:gd name="connsiteX48" fmla="*/ 1222042 w 1250246"/>
              <a:gd name="connsiteY48" fmla="*/ 940673 h 943990"/>
              <a:gd name="connsiteX49" fmla="*/ 1222042 w 1250246"/>
              <a:gd name="connsiteY49" fmla="*/ 917601 h 943990"/>
              <a:gd name="connsiteX50" fmla="*/ 1219631 w 1250246"/>
              <a:gd name="connsiteY50" fmla="*/ 917601 h 943990"/>
              <a:gd name="connsiteX51" fmla="*/ 1176754 w 1250246"/>
              <a:gd name="connsiteY51" fmla="*/ 943576 h 943990"/>
              <a:gd name="connsiteX52" fmla="*/ 1114772 w 1250246"/>
              <a:gd name="connsiteY52" fmla="*/ 866818 h 943990"/>
              <a:gd name="connsiteX53" fmla="*/ 1176962 w 1250246"/>
              <a:gd name="connsiteY53" fmla="*/ 790448 h 943990"/>
              <a:gd name="connsiteX54" fmla="*/ 1044598 w 1250246"/>
              <a:gd name="connsiteY54" fmla="*/ 790448 h 943990"/>
              <a:gd name="connsiteX55" fmla="*/ 1095096 w 1250246"/>
              <a:gd name="connsiteY55" fmla="*/ 846364 h 943990"/>
              <a:gd name="connsiteX56" fmla="*/ 1095096 w 1250246"/>
              <a:gd name="connsiteY56" fmla="*/ 940698 h 943990"/>
              <a:gd name="connsiteX57" fmla="*/ 1066218 w 1250246"/>
              <a:gd name="connsiteY57" fmla="*/ 940698 h 943990"/>
              <a:gd name="connsiteX58" fmla="*/ 1066218 w 1250246"/>
              <a:gd name="connsiteY58" fmla="*/ 849838 h 943990"/>
              <a:gd name="connsiteX59" fmla="*/ 1034747 w 1250246"/>
              <a:gd name="connsiteY59" fmla="*/ 815464 h 943990"/>
              <a:gd name="connsiteX60" fmla="*/ 1000191 w 1250246"/>
              <a:gd name="connsiteY60" fmla="*/ 852638 h 943990"/>
              <a:gd name="connsiteX61" fmla="*/ 1000191 w 1250246"/>
              <a:gd name="connsiteY61" fmla="*/ 940698 h 943990"/>
              <a:gd name="connsiteX62" fmla="*/ 971313 w 1250246"/>
              <a:gd name="connsiteY62" fmla="*/ 940698 h 943990"/>
              <a:gd name="connsiteX63" fmla="*/ 971313 w 1250246"/>
              <a:gd name="connsiteY63" fmla="*/ 792392 h 943990"/>
              <a:gd name="connsiteX64" fmla="*/ 999025 w 1250246"/>
              <a:gd name="connsiteY64" fmla="*/ 792392 h 943990"/>
              <a:gd name="connsiteX65" fmla="*/ 999025 w 1250246"/>
              <a:gd name="connsiteY65" fmla="*/ 816527 h 943990"/>
              <a:gd name="connsiteX66" fmla="*/ 1000865 w 1250246"/>
              <a:gd name="connsiteY66" fmla="*/ 816527 h 943990"/>
              <a:gd name="connsiteX67" fmla="*/ 1044598 w 1250246"/>
              <a:gd name="connsiteY67" fmla="*/ 790448 h 943990"/>
              <a:gd name="connsiteX68" fmla="*/ 664280 w 1250246"/>
              <a:gd name="connsiteY68" fmla="*/ 790448 h 943990"/>
              <a:gd name="connsiteX69" fmla="*/ 714778 w 1250246"/>
              <a:gd name="connsiteY69" fmla="*/ 846364 h 943990"/>
              <a:gd name="connsiteX70" fmla="*/ 714778 w 1250246"/>
              <a:gd name="connsiteY70" fmla="*/ 940698 h 943990"/>
              <a:gd name="connsiteX71" fmla="*/ 685900 w 1250246"/>
              <a:gd name="connsiteY71" fmla="*/ 940698 h 943990"/>
              <a:gd name="connsiteX72" fmla="*/ 685900 w 1250246"/>
              <a:gd name="connsiteY72" fmla="*/ 849838 h 943990"/>
              <a:gd name="connsiteX73" fmla="*/ 654429 w 1250246"/>
              <a:gd name="connsiteY73" fmla="*/ 815464 h 943990"/>
              <a:gd name="connsiteX74" fmla="*/ 619873 w 1250246"/>
              <a:gd name="connsiteY74" fmla="*/ 852638 h 943990"/>
              <a:gd name="connsiteX75" fmla="*/ 619873 w 1250246"/>
              <a:gd name="connsiteY75" fmla="*/ 940698 h 943990"/>
              <a:gd name="connsiteX76" fmla="*/ 590995 w 1250246"/>
              <a:gd name="connsiteY76" fmla="*/ 940698 h 943990"/>
              <a:gd name="connsiteX77" fmla="*/ 590995 w 1250246"/>
              <a:gd name="connsiteY77" fmla="*/ 792392 h 943990"/>
              <a:gd name="connsiteX78" fmla="*/ 618707 w 1250246"/>
              <a:gd name="connsiteY78" fmla="*/ 792392 h 943990"/>
              <a:gd name="connsiteX79" fmla="*/ 618707 w 1250246"/>
              <a:gd name="connsiteY79" fmla="*/ 816527 h 943990"/>
              <a:gd name="connsiteX80" fmla="*/ 620547 w 1250246"/>
              <a:gd name="connsiteY80" fmla="*/ 816527 h 943990"/>
              <a:gd name="connsiteX81" fmla="*/ 664280 w 1250246"/>
              <a:gd name="connsiteY81" fmla="*/ 790448 h 943990"/>
              <a:gd name="connsiteX82" fmla="*/ 745471 w 1250246"/>
              <a:gd name="connsiteY82" fmla="*/ 756851 h 943990"/>
              <a:gd name="connsiteX83" fmla="*/ 774349 w 1250246"/>
              <a:gd name="connsiteY83" fmla="*/ 756851 h 943990"/>
              <a:gd name="connsiteX84" fmla="*/ 774349 w 1250246"/>
              <a:gd name="connsiteY84" fmla="*/ 792392 h 943990"/>
              <a:gd name="connsiteX85" fmla="*/ 804757 w 1250246"/>
              <a:gd name="connsiteY85" fmla="*/ 792392 h 943990"/>
              <a:gd name="connsiteX86" fmla="*/ 804757 w 1250246"/>
              <a:gd name="connsiteY86" fmla="*/ 815567 h 943990"/>
              <a:gd name="connsiteX87" fmla="*/ 774349 w 1250246"/>
              <a:gd name="connsiteY87" fmla="*/ 815567 h 943990"/>
              <a:gd name="connsiteX88" fmla="*/ 774349 w 1250246"/>
              <a:gd name="connsiteY88" fmla="*/ 897147 h 943990"/>
              <a:gd name="connsiteX89" fmla="*/ 792106 w 1250246"/>
              <a:gd name="connsiteY89" fmla="*/ 916952 h 943990"/>
              <a:gd name="connsiteX90" fmla="*/ 802242 w 1250246"/>
              <a:gd name="connsiteY90" fmla="*/ 915708 h 943990"/>
              <a:gd name="connsiteX91" fmla="*/ 807453 w 1250246"/>
              <a:gd name="connsiteY91" fmla="*/ 939557 h 943990"/>
              <a:gd name="connsiteX92" fmla="*/ 788710 w 1250246"/>
              <a:gd name="connsiteY92" fmla="*/ 942642 h 943990"/>
              <a:gd name="connsiteX93" fmla="*/ 788736 w 1250246"/>
              <a:gd name="connsiteY93" fmla="*/ 942616 h 943990"/>
              <a:gd name="connsiteX94" fmla="*/ 745471 w 1250246"/>
              <a:gd name="connsiteY94" fmla="*/ 903135 h 943990"/>
              <a:gd name="connsiteX95" fmla="*/ 745471 w 1250246"/>
              <a:gd name="connsiteY95" fmla="*/ 815567 h 943990"/>
              <a:gd name="connsiteX96" fmla="*/ 723747 w 1250246"/>
              <a:gd name="connsiteY96" fmla="*/ 815567 h 943990"/>
              <a:gd name="connsiteX97" fmla="*/ 723747 w 1250246"/>
              <a:gd name="connsiteY97" fmla="*/ 792392 h 943990"/>
              <a:gd name="connsiteX98" fmla="*/ 745471 w 1250246"/>
              <a:gd name="connsiteY98" fmla="*/ 792392 h 943990"/>
              <a:gd name="connsiteX99" fmla="*/ 383247 w 1250246"/>
              <a:gd name="connsiteY99" fmla="*/ 742931 h 943990"/>
              <a:gd name="connsiteX100" fmla="*/ 412125 w 1250246"/>
              <a:gd name="connsiteY100" fmla="*/ 742931 h 943990"/>
              <a:gd name="connsiteX101" fmla="*/ 412125 w 1250246"/>
              <a:gd name="connsiteY101" fmla="*/ 900129 h 943990"/>
              <a:gd name="connsiteX102" fmla="*/ 423998 w 1250246"/>
              <a:gd name="connsiteY102" fmla="*/ 917420 h 943990"/>
              <a:gd name="connsiteX103" fmla="*/ 433071 w 1250246"/>
              <a:gd name="connsiteY103" fmla="*/ 916072 h 943990"/>
              <a:gd name="connsiteX104" fmla="*/ 438282 w 1250246"/>
              <a:gd name="connsiteY104" fmla="*/ 939143 h 943990"/>
              <a:gd name="connsiteX105" fmla="*/ 420317 w 1250246"/>
              <a:gd name="connsiteY105" fmla="*/ 941761 h 943990"/>
              <a:gd name="connsiteX106" fmla="*/ 383247 w 1250246"/>
              <a:gd name="connsiteY106" fmla="*/ 906143 h 943990"/>
              <a:gd name="connsiteX107" fmla="*/ 383247 w 1250246"/>
              <a:gd name="connsiteY107" fmla="*/ 742957 h 943990"/>
              <a:gd name="connsiteX108" fmla="*/ 317895 w 1250246"/>
              <a:gd name="connsiteY108" fmla="*/ 742931 h 943990"/>
              <a:gd name="connsiteX109" fmla="*/ 346773 w 1250246"/>
              <a:gd name="connsiteY109" fmla="*/ 742931 h 943990"/>
              <a:gd name="connsiteX110" fmla="*/ 346773 w 1250246"/>
              <a:gd name="connsiteY110" fmla="*/ 900129 h 943990"/>
              <a:gd name="connsiteX111" fmla="*/ 358646 w 1250246"/>
              <a:gd name="connsiteY111" fmla="*/ 917420 h 943990"/>
              <a:gd name="connsiteX112" fmla="*/ 367719 w 1250246"/>
              <a:gd name="connsiteY112" fmla="*/ 916072 h 943990"/>
              <a:gd name="connsiteX113" fmla="*/ 372930 w 1250246"/>
              <a:gd name="connsiteY113" fmla="*/ 939143 h 943990"/>
              <a:gd name="connsiteX114" fmla="*/ 354965 w 1250246"/>
              <a:gd name="connsiteY114" fmla="*/ 941761 h 943990"/>
              <a:gd name="connsiteX115" fmla="*/ 317895 w 1250246"/>
              <a:gd name="connsiteY115" fmla="*/ 906143 h 943990"/>
              <a:gd name="connsiteX116" fmla="*/ 317895 w 1250246"/>
              <a:gd name="connsiteY116" fmla="*/ 742957 h 943990"/>
              <a:gd name="connsiteX117" fmla="*/ 75384 w 1250246"/>
              <a:gd name="connsiteY117" fmla="*/ 740260 h 943990"/>
              <a:gd name="connsiteX118" fmla="*/ 144418 w 1250246"/>
              <a:gd name="connsiteY118" fmla="*/ 794906 h 943990"/>
              <a:gd name="connsiteX119" fmla="*/ 115643 w 1250246"/>
              <a:gd name="connsiteY119" fmla="*/ 794906 h 943990"/>
              <a:gd name="connsiteX120" fmla="*/ 74710 w 1250246"/>
              <a:gd name="connsiteY120" fmla="*/ 766028 h 943990"/>
              <a:gd name="connsiteX121" fmla="*/ 35022 w 1250246"/>
              <a:gd name="connsiteY121" fmla="*/ 795295 h 943990"/>
              <a:gd name="connsiteX122" fmla="*/ 70952 w 1250246"/>
              <a:gd name="connsiteY122" fmla="*/ 825418 h 943990"/>
              <a:gd name="connsiteX123" fmla="*/ 90264 w 1250246"/>
              <a:gd name="connsiteY123" fmla="*/ 830447 h 943990"/>
              <a:gd name="connsiteX124" fmla="*/ 147140 w 1250246"/>
              <a:gd name="connsiteY124" fmla="*/ 886052 h 943990"/>
              <a:gd name="connsiteX125" fmla="*/ 73959 w 1250246"/>
              <a:gd name="connsiteY125" fmla="*/ 943990 h 943990"/>
              <a:gd name="connsiteX126" fmla="*/ 0 w 1250246"/>
              <a:gd name="connsiteY126" fmla="*/ 886052 h 943990"/>
              <a:gd name="connsiteX127" fmla="*/ 29941 w 1250246"/>
              <a:gd name="connsiteY127" fmla="*/ 886052 h 943990"/>
              <a:gd name="connsiteX128" fmla="*/ 73777 w 1250246"/>
              <a:gd name="connsiteY128" fmla="*/ 917808 h 943990"/>
              <a:gd name="connsiteX129" fmla="*/ 73725 w 1250246"/>
              <a:gd name="connsiteY129" fmla="*/ 917833 h 943990"/>
              <a:gd name="connsiteX130" fmla="*/ 117561 w 1250246"/>
              <a:gd name="connsiteY130" fmla="*/ 885767 h 943990"/>
              <a:gd name="connsiteX131" fmla="*/ 80102 w 1250246"/>
              <a:gd name="connsiteY131" fmla="*/ 855644 h 943990"/>
              <a:gd name="connsiteX132" fmla="*/ 56746 w 1250246"/>
              <a:gd name="connsiteY132" fmla="*/ 849267 h 943990"/>
              <a:gd name="connsiteX133" fmla="*/ 5288 w 1250246"/>
              <a:gd name="connsiteY133" fmla="*/ 797032 h 943990"/>
              <a:gd name="connsiteX134" fmla="*/ 75384 w 1250246"/>
              <a:gd name="connsiteY134" fmla="*/ 740260 h 943990"/>
              <a:gd name="connsiteX135" fmla="*/ 775672 w 1250246"/>
              <a:gd name="connsiteY135" fmla="*/ 423713 h 943990"/>
              <a:gd name="connsiteX136" fmla="*/ 770539 w 1250246"/>
              <a:gd name="connsiteY136" fmla="*/ 424957 h 943990"/>
              <a:gd name="connsiteX137" fmla="*/ 771187 w 1250246"/>
              <a:gd name="connsiteY137" fmla="*/ 500756 h 943990"/>
              <a:gd name="connsiteX138" fmla="*/ 774920 w 1250246"/>
              <a:gd name="connsiteY138" fmla="*/ 502934 h 943990"/>
              <a:gd name="connsiteX139" fmla="*/ 781790 w 1250246"/>
              <a:gd name="connsiteY139" fmla="*/ 500212 h 943990"/>
              <a:gd name="connsiteX140" fmla="*/ 787363 w 1250246"/>
              <a:gd name="connsiteY140" fmla="*/ 501897 h 943990"/>
              <a:gd name="connsiteX141" fmla="*/ 787337 w 1250246"/>
              <a:gd name="connsiteY141" fmla="*/ 501923 h 943990"/>
              <a:gd name="connsiteX142" fmla="*/ 791226 w 1250246"/>
              <a:gd name="connsiteY142" fmla="*/ 498994 h 943990"/>
              <a:gd name="connsiteX143" fmla="*/ 759263 w 1250246"/>
              <a:gd name="connsiteY143" fmla="*/ 423117 h 943990"/>
              <a:gd name="connsiteX144" fmla="*/ 743968 w 1250246"/>
              <a:gd name="connsiteY144" fmla="*/ 497905 h 943990"/>
              <a:gd name="connsiteX145" fmla="*/ 748453 w 1250246"/>
              <a:gd name="connsiteY145" fmla="*/ 500938 h 943990"/>
              <a:gd name="connsiteX146" fmla="*/ 754052 w 1250246"/>
              <a:gd name="connsiteY146" fmla="*/ 499227 h 943990"/>
              <a:gd name="connsiteX147" fmla="*/ 761544 w 1250246"/>
              <a:gd name="connsiteY147" fmla="*/ 502623 h 943990"/>
              <a:gd name="connsiteX148" fmla="*/ 764914 w 1250246"/>
              <a:gd name="connsiteY148" fmla="*/ 500756 h 943990"/>
              <a:gd name="connsiteX149" fmla="*/ 764914 w 1250246"/>
              <a:gd name="connsiteY149" fmla="*/ 424983 h 943990"/>
              <a:gd name="connsiteX150" fmla="*/ 759263 w 1250246"/>
              <a:gd name="connsiteY150" fmla="*/ 423117 h 943990"/>
              <a:gd name="connsiteX151" fmla="*/ 781038 w 1250246"/>
              <a:gd name="connsiteY151" fmla="*/ 420472 h 943990"/>
              <a:gd name="connsiteX152" fmla="*/ 777124 w 1250246"/>
              <a:gd name="connsiteY152" fmla="*/ 423065 h 943990"/>
              <a:gd name="connsiteX153" fmla="*/ 792729 w 1250246"/>
              <a:gd name="connsiteY153" fmla="*/ 498501 h 943990"/>
              <a:gd name="connsiteX154" fmla="*/ 795114 w 1250246"/>
              <a:gd name="connsiteY154" fmla="*/ 498190 h 943990"/>
              <a:gd name="connsiteX155" fmla="*/ 799918 w 1250246"/>
              <a:gd name="connsiteY155" fmla="*/ 499429 h 943990"/>
              <a:gd name="connsiteX156" fmla="*/ 799910 w 1250246"/>
              <a:gd name="connsiteY156" fmla="*/ 499434 h 943990"/>
              <a:gd name="connsiteX157" fmla="*/ 799936 w 1250246"/>
              <a:gd name="connsiteY157" fmla="*/ 499434 h 943990"/>
              <a:gd name="connsiteX158" fmla="*/ 799918 w 1250246"/>
              <a:gd name="connsiteY158" fmla="*/ 499429 h 943990"/>
              <a:gd name="connsiteX159" fmla="*/ 806909 w 1250246"/>
              <a:gd name="connsiteY159" fmla="*/ 495494 h 943990"/>
              <a:gd name="connsiteX160" fmla="*/ 753974 w 1250246"/>
              <a:gd name="connsiteY160" fmla="*/ 419436 h 943990"/>
              <a:gd name="connsiteX161" fmla="*/ 727973 w 1250246"/>
              <a:gd name="connsiteY161" fmla="*/ 494846 h 943990"/>
              <a:gd name="connsiteX162" fmla="*/ 735543 w 1250246"/>
              <a:gd name="connsiteY162" fmla="*/ 498812 h 943990"/>
              <a:gd name="connsiteX163" fmla="*/ 740805 w 1250246"/>
              <a:gd name="connsiteY163" fmla="*/ 497360 h 943990"/>
              <a:gd name="connsiteX164" fmla="*/ 740805 w 1250246"/>
              <a:gd name="connsiteY164" fmla="*/ 497335 h 943990"/>
              <a:gd name="connsiteX165" fmla="*/ 742464 w 1250246"/>
              <a:gd name="connsiteY165" fmla="*/ 497490 h 943990"/>
              <a:gd name="connsiteX166" fmla="*/ 757837 w 1250246"/>
              <a:gd name="connsiteY166" fmla="*/ 422339 h 943990"/>
              <a:gd name="connsiteX167" fmla="*/ 753974 w 1250246"/>
              <a:gd name="connsiteY167" fmla="*/ 419436 h 943990"/>
              <a:gd name="connsiteX168" fmla="*/ 784382 w 1250246"/>
              <a:gd name="connsiteY168" fmla="*/ 416480 h 943990"/>
              <a:gd name="connsiteX169" fmla="*/ 782308 w 1250246"/>
              <a:gd name="connsiteY169" fmla="*/ 419254 h 943990"/>
              <a:gd name="connsiteX170" fmla="*/ 808568 w 1250246"/>
              <a:gd name="connsiteY170" fmla="*/ 495468 h 943990"/>
              <a:gd name="connsiteX171" fmla="*/ 816371 w 1250246"/>
              <a:gd name="connsiteY171" fmla="*/ 500160 h 943990"/>
              <a:gd name="connsiteX172" fmla="*/ 816371 w 1250246"/>
              <a:gd name="connsiteY172" fmla="*/ 500134 h 943990"/>
              <a:gd name="connsiteX173" fmla="*/ 824641 w 1250246"/>
              <a:gd name="connsiteY173" fmla="*/ 494405 h 943990"/>
              <a:gd name="connsiteX174" fmla="*/ 789981 w 1250246"/>
              <a:gd name="connsiteY174" fmla="*/ 424853 h 943990"/>
              <a:gd name="connsiteX175" fmla="*/ 784382 w 1250246"/>
              <a:gd name="connsiteY175" fmla="*/ 416480 h 943990"/>
              <a:gd name="connsiteX176" fmla="*/ 750656 w 1250246"/>
              <a:gd name="connsiteY176" fmla="*/ 413629 h 943990"/>
              <a:gd name="connsiteX177" fmla="*/ 708401 w 1250246"/>
              <a:gd name="connsiteY177" fmla="*/ 493265 h 943990"/>
              <a:gd name="connsiteX178" fmla="*/ 718123 w 1250246"/>
              <a:gd name="connsiteY178" fmla="*/ 502727 h 943990"/>
              <a:gd name="connsiteX179" fmla="*/ 726314 w 1250246"/>
              <a:gd name="connsiteY179" fmla="*/ 494950 h 943990"/>
              <a:gd name="connsiteX180" fmla="*/ 752808 w 1250246"/>
              <a:gd name="connsiteY180" fmla="*/ 418113 h 943990"/>
              <a:gd name="connsiteX181" fmla="*/ 750656 w 1250246"/>
              <a:gd name="connsiteY181" fmla="*/ 413629 h 943990"/>
              <a:gd name="connsiteX182" fmla="*/ 765329 w 1250246"/>
              <a:gd name="connsiteY182" fmla="*/ 358905 h 943990"/>
              <a:gd name="connsiteX183" fmla="*/ 769684 w 1250246"/>
              <a:gd name="connsiteY183" fmla="*/ 358905 h 943990"/>
              <a:gd name="connsiteX184" fmla="*/ 769684 w 1250246"/>
              <a:gd name="connsiteY184" fmla="*/ 383325 h 943990"/>
              <a:gd name="connsiteX185" fmla="*/ 778653 w 1250246"/>
              <a:gd name="connsiteY185" fmla="*/ 383325 h 943990"/>
              <a:gd name="connsiteX186" fmla="*/ 778653 w 1250246"/>
              <a:gd name="connsiteY186" fmla="*/ 394731 h 943990"/>
              <a:gd name="connsiteX187" fmla="*/ 817253 w 1250246"/>
              <a:gd name="connsiteY187" fmla="*/ 415392 h 943990"/>
              <a:gd name="connsiteX188" fmla="*/ 817253 w 1250246"/>
              <a:gd name="connsiteY188" fmla="*/ 415443 h 943990"/>
              <a:gd name="connsiteX189" fmla="*/ 824563 w 1250246"/>
              <a:gd name="connsiteY189" fmla="*/ 416195 h 943990"/>
              <a:gd name="connsiteX190" fmla="*/ 824356 w 1250246"/>
              <a:gd name="connsiteY190" fmla="*/ 418321 h 943990"/>
              <a:gd name="connsiteX191" fmla="*/ 817330 w 1250246"/>
              <a:gd name="connsiteY191" fmla="*/ 417595 h 943990"/>
              <a:gd name="connsiteX192" fmla="*/ 800610 w 1250246"/>
              <a:gd name="connsiteY192" fmla="*/ 427627 h 943990"/>
              <a:gd name="connsiteX193" fmla="*/ 792341 w 1250246"/>
              <a:gd name="connsiteY193" fmla="*/ 426201 h 943990"/>
              <a:gd name="connsiteX194" fmla="*/ 825704 w 1250246"/>
              <a:gd name="connsiteY194" fmla="*/ 493161 h 943990"/>
              <a:gd name="connsiteX195" fmla="*/ 833066 w 1250246"/>
              <a:gd name="connsiteY195" fmla="*/ 451114 h 943990"/>
              <a:gd name="connsiteX196" fmla="*/ 828140 w 1250246"/>
              <a:gd name="connsiteY196" fmla="*/ 450673 h 943990"/>
              <a:gd name="connsiteX197" fmla="*/ 825159 w 1250246"/>
              <a:gd name="connsiteY197" fmla="*/ 449169 h 943990"/>
              <a:gd name="connsiteX198" fmla="*/ 838095 w 1250246"/>
              <a:gd name="connsiteY198" fmla="*/ 440019 h 943990"/>
              <a:gd name="connsiteX199" fmla="*/ 845664 w 1250246"/>
              <a:gd name="connsiteY199" fmla="*/ 436752 h 943990"/>
              <a:gd name="connsiteX200" fmla="*/ 849838 w 1250246"/>
              <a:gd name="connsiteY200" fmla="*/ 438178 h 943990"/>
              <a:gd name="connsiteX201" fmla="*/ 855256 w 1250246"/>
              <a:gd name="connsiteY201" fmla="*/ 437530 h 943990"/>
              <a:gd name="connsiteX202" fmla="*/ 861192 w 1250246"/>
              <a:gd name="connsiteY202" fmla="*/ 438567 h 943990"/>
              <a:gd name="connsiteX203" fmla="*/ 860441 w 1250246"/>
              <a:gd name="connsiteY203" fmla="*/ 442611 h 943990"/>
              <a:gd name="connsiteX204" fmla="*/ 861944 w 1250246"/>
              <a:gd name="connsiteY204" fmla="*/ 445592 h 943990"/>
              <a:gd name="connsiteX205" fmla="*/ 862644 w 1250246"/>
              <a:gd name="connsiteY205" fmla="*/ 446033 h 943990"/>
              <a:gd name="connsiteX206" fmla="*/ 862592 w 1250246"/>
              <a:gd name="connsiteY206" fmla="*/ 446007 h 943990"/>
              <a:gd name="connsiteX207" fmla="*/ 861322 w 1250246"/>
              <a:gd name="connsiteY207" fmla="*/ 449480 h 943990"/>
              <a:gd name="connsiteX208" fmla="*/ 861089 w 1250246"/>
              <a:gd name="connsiteY208" fmla="*/ 449506 h 943990"/>
              <a:gd name="connsiteX209" fmla="*/ 858341 w 1250246"/>
              <a:gd name="connsiteY209" fmla="*/ 449506 h 943990"/>
              <a:gd name="connsiteX210" fmla="*/ 856656 w 1250246"/>
              <a:gd name="connsiteY210" fmla="*/ 455961 h 943990"/>
              <a:gd name="connsiteX211" fmla="*/ 847168 w 1250246"/>
              <a:gd name="connsiteY211" fmla="*/ 458191 h 943990"/>
              <a:gd name="connsiteX212" fmla="*/ 844913 w 1250246"/>
              <a:gd name="connsiteY212" fmla="*/ 506900 h 943990"/>
              <a:gd name="connsiteX213" fmla="*/ 813260 w 1250246"/>
              <a:gd name="connsiteY213" fmla="*/ 535649 h 943990"/>
              <a:gd name="connsiteX214" fmla="*/ 821867 w 1250246"/>
              <a:gd name="connsiteY214" fmla="*/ 539537 h 943990"/>
              <a:gd name="connsiteX215" fmla="*/ 821556 w 1250246"/>
              <a:gd name="connsiteY215" fmla="*/ 552706 h 943990"/>
              <a:gd name="connsiteX216" fmla="*/ 810176 w 1250246"/>
              <a:gd name="connsiteY216" fmla="*/ 554210 h 943990"/>
              <a:gd name="connsiteX217" fmla="*/ 792029 w 1250246"/>
              <a:gd name="connsiteY217" fmla="*/ 550529 h 943990"/>
              <a:gd name="connsiteX218" fmla="*/ 789722 w 1250246"/>
              <a:gd name="connsiteY218" fmla="*/ 553951 h 943990"/>
              <a:gd name="connsiteX219" fmla="*/ 781971 w 1250246"/>
              <a:gd name="connsiteY219" fmla="*/ 556050 h 943990"/>
              <a:gd name="connsiteX220" fmla="*/ 758278 w 1250246"/>
              <a:gd name="connsiteY220" fmla="*/ 551229 h 943990"/>
              <a:gd name="connsiteX221" fmla="*/ 757474 w 1250246"/>
              <a:gd name="connsiteY221" fmla="*/ 552862 h 943990"/>
              <a:gd name="connsiteX222" fmla="*/ 749904 w 1250246"/>
              <a:gd name="connsiteY222" fmla="*/ 555895 h 943990"/>
              <a:gd name="connsiteX223" fmla="*/ 712445 w 1250246"/>
              <a:gd name="connsiteY223" fmla="*/ 547522 h 943990"/>
              <a:gd name="connsiteX224" fmla="*/ 707468 w 1250246"/>
              <a:gd name="connsiteY224" fmla="*/ 537489 h 943990"/>
              <a:gd name="connsiteX225" fmla="*/ 713327 w 1250246"/>
              <a:gd name="connsiteY225" fmla="*/ 530387 h 943990"/>
              <a:gd name="connsiteX226" fmla="*/ 710527 w 1250246"/>
              <a:gd name="connsiteY226" fmla="*/ 528365 h 943990"/>
              <a:gd name="connsiteX227" fmla="*/ 689763 w 1250246"/>
              <a:gd name="connsiteY227" fmla="*/ 483206 h 943990"/>
              <a:gd name="connsiteX228" fmla="*/ 688933 w 1250246"/>
              <a:gd name="connsiteY228" fmla="*/ 469571 h 943990"/>
              <a:gd name="connsiteX229" fmla="*/ 686393 w 1250246"/>
              <a:gd name="connsiteY229" fmla="*/ 456143 h 943990"/>
              <a:gd name="connsiteX230" fmla="*/ 679160 w 1250246"/>
              <a:gd name="connsiteY230" fmla="*/ 457024 h 943990"/>
              <a:gd name="connsiteX231" fmla="*/ 677190 w 1250246"/>
              <a:gd name="connsiteY231" fmla="*/ 450699 h 943990"/>
              <a:gd name="connsiteX232" fmla="*/ 672109 w 1250246"/>
              <a:gd name="connsiteY232" fmla="*/ 448988 h 943990"/>
              <a:gd name="connsiteX233" fmla="*/ 674805 w 1250246"/>
              <a:gd name="connsiteY233" fmla="*/ 445955 h 943990"/>
              <a:gd name="connsiteX234" fmla="*/ 674468 w 1250246"/>
              <a:gd name="connsiteY234" fmla="*/ 443259 h 943990"/>
              <a:gd name="connsiteX235" fmla="*/ 676283 w 1250246"/>
              <a:gd name="connsiteY235" fmla="*/ 438696 h 943990"/>
              <a:gd name="connsiteX236" fmla="*/ 685097 w 1250246"/>
              <a:gd name="connsiteY236" fmla="*/ 439085 h 943990"/>
              <a:gd name="connsiteX237" fmla="*/ 690074 w 1250246"/>
              <a:gd name="connsiteY237" fmla="*/ 437322 h 943990"/>
              <a:gd name="connsiteX238" fmla="*/ 697799 w 1250246"/>
              <a:gd name="connsiteY238" fmla="*/ 440718 h 943990"/>
              <a:gd name="connsiteX239" fmla="*/ 710423 w 1250246"/>
              <a:gd name="connsiteY239" fmla="*/ 448599 h 943990"/>
              <a:gd name="connsiteX240" fmla="*/ 706665 w 1250246"/>
              <a:gd name="connsiteY240" fmla="*/ 450621 h 943990"/>
              <a:gd name="connsiteX241" fmla="*/ 702646 w 1250246"/>
              <a:gd name="connsiteY241" fmla="*/ 451114 h 943990"/>
              <a:gd name="connsiteX242" fmla="*/ 707468 w 1250246"/>
              <a:gd name="connsiteY242" fmla="*/ 491580 h 943990"/>
              <a:gd name="connsiteX243" fmla="*/ 747364 w 1250246"/>
              <a:gd name="connsiteY243" fmla="*/ 416377 h 943990"/>
              <a:gd name="connsiteX244" fmla="*/ 731395 w 1250246"/>
              <a:gd name="connsiteY244" fmla="*/ 421743 h 943990"/>
              <a:gd name="connsiteX245" fmla="*/ 713586 w 1250246"/>
              <a:gd name="connsiteY245" fmla="*/ 406915 h 943990"/>
              <a:gd name="connsiteX246" fmla="*/ 708505 w 1250246"/>
              <a:gd name="connsiteY246" fmla="*/ 406396 h 943990"/>
              <a:gd name="connsiteX247" fmla="*/ 708713 w 1250246"/>
              <a:gd name="connsiteY247" fmla="*/ 404270 h 943990"/>
              <a:gd name="connsiteX248" fmla="*/ 716023 w 1250246"/>
              <a:gd name="connsiteY248" fmla="*/ 405022 h 943990"/>
              <a:gd name="connsiteX249" fmla="*/ 757292 w 1250246"/>
              <a:gd name="connsiteY249" fmla="*/ 394731 h 943990"/>
              <a:gd name="connsiteX250" fmla="*/ 757292 w 1250246"/>
              <a:gd name="connsiteY250" fmla="*/ 383299 h 943990"/>
              <a:gd name="connsiteX251" fmla="*/ 765329 w 1250246"/>
              <a:gd name="connsiteY251" fmla="*/ 383299 h 943990"/>
              <a:gd name="connsiteX252" fmla="*/ 765329 w 1250246"/>
              <a:gd name="connsiteY252" fmla="*/ 379825 h 943990"/>
              <a:gd name="connsiteX253" fmla="*/ 742672 w 1250246"/>
              <a:gd name="connsiteY253" fmla="*/ 375574 h 943990"/>
              <a:gd name="connsiteX254" fmla="*/ 714519 w 1250246"/>
              <a:gd name="connsiteY254" fmla="*/ 375003 h 943990"/>
              <a:gd name="connsiteX255" fmla="*/ 729918 w 1250246"/>
              <a:gd name="connsiteY255" fmla="*/ 367382 h 943990"/>
              <a:gd name="connsiteX256" fmla="*/ 765329 w 1250246"/>
              <a:gd name="connsiteY256" fmla="*/ 364738 h 943990"/>
              <a:gd name="connsiteX257" fmla="*/ 633094 w 1250246"/>
              <a:gd name="connsiteY257" fmla="*/ 256794 h 943990"/>
              <a:gd name="connsiteX258" fmla="*/ 627935 w 1250246"/>
              <a:gd name="connsiteY258" fmla="*/ 258038 h 943990"/>
              <a:gd name="connsiteX259" fmla="*/ 628583 w 1250246"/>
              <a:gd name="connsiteY259" fmla="*/ 333837 h 943990"/>
              <a:gd name="connsiteX260" fmla="*/ 632316 w 1250246"/>
              <a:gd name="connsiteY260" fmla="*/ 336041 h 943990"/>
              <a:gd name="connsiteX261" fmla="*/ 639186 w 1250246"/>
              <a:gd name="connsiteY261" fmla="*/ 333319 h 943990"/>
              <a:gd name="connsiteX262" fmla="*/ 644759 w 1250246"/>
              <a:gd name="connsiteY262" fmla="*/ 335004 h 943990"/>
              <a:gd name="connsiteX263" fmla="*/ 648648 w 1250246"/>
              <a:gd name="connsiteY263" fmla="*/ 332075 h 943990"/>
              <a:gd name="connsiteX264" fmla="*/ 616659 w 1250246"/>
              <a:gd name="connsiteY264" fmla="*/ 256198 h 943990"/>
              <a:gd name="connsiteX265" fmla="*/ 601364 w 1250246"/>
              <a:gd name="connsiteY265" fmla="*/ 330986 h 943990"/>
              <a:gd name="connsiteX266" fmla="*/ 605823 w 1250246"/>
              <a:gd name="connsiteY266" fmla="*/ 334019 h 943990"/>
              <a:gd name="connsiteX267" fmla="*/ 611448 w 1250246"/>
              <a:gd name="connsiteY267" fmla="*/ 332308 h 943990"/>
              <a:gd name="connsiteX268" fmla="*/ 618940 w 1250246"/>
              <a:gd name="connsiteY268" fmla="*/ 335704 h 943990"/>
              <a:gd name="connsiteX269" fmla="*/ 622310 w 1250246"/>
              <a:gd name="connsiteY269" fmla="*/ 333837 h 943990"/>
              <a:gd name="connsiteX270" fmla="*/ 622310 w 1250246"/>
              <a:gd name="connsiteY270" fmla="*/ 258064 h 943990"/>
              <a:gd name="connsiteX271" fmla="*/ 616659 w 1250246"/>
              <a:gd name="connsiteY271" fmla="*/ 256198 h 943990"/>
              <a:gd name="connsiteX272" fmla="*/ 638460 w 1250246"/>
              <a:gd name="connsiteY272" fmla="*/ 253579 h 943990"/>
              <a:gd name="connsiteX273" fmla="*/ 634546 w 1250246"/>
              <a:gd name="connsiteY273" fmla="*/ 256172 h 943990"/>
              <a:gd name="connsiteX274" fmla="*/ 650125 w 1250246"/>
              <a:gd name="connsiteY274" fmla="*/ 331608 h 943990"/>
              <a:gd name="connsiteX275" fmla="*/ 652510 w 1250246"/>
              <a:gd name="connsiteY275" fmla="*/ 331297 h 943990"/>
              <a:gd name="connsiteX276" fmla="*/ 657332 w 1250246"/>
              <a:gd name="connsiteY276" fmla="*/ 332541 h 943990"/>
              <a:gd name="connsiteX277" fmla="*/ 664331 w 1250246"/>
              <a:gd name="connsiteY277" fmla="*/ 328601 h 943990"/>
              <a:gd name="connsiteX278" fmla="*/ 611370 w 1250246"/>
              <a:gd name="connsiteY278" fmla="*/ 252568 h 943990"/>
              <a:gd name="connsiteX279" fmla="*/ 585370 w 1250246"/>
              <a:gd name="connsiteY279" fmla="*/ 327953 h 943990"/>
              <a:gd name="connsiteX280" fmla="*/ 592939 w 1250246"/>
              <a:gd name="connsiteY280" fmla="*/ 331919 h 943990"/>
              <a:gd name="connsiteX281" fmla="*/ 598201 w 1250246"/>
              <a:gd name="connsiteY281" fmla="*/ 330441 h 943990"/>
              <a:gd name="connsiteX282" fmla="*/ 599861 w 1250246"/>
              <a:gd name="connsiteY282" fmla="*/ 330597 h 943990"/>
              <a:gd name="connsiteX283" fmla="*/ 615207 w 1250246"/>
              <a:gd name="connsiteY283" fmla="*/ 255472 h 943990"/>
              <a:gd name="connsiteX284" fmla="*/ 611370 w 1250246"/>
              <a:gd name="connsiteY284" fmla="*/ 252568 h 943990"/>
              <a:gd name="connsiteX285" fmla="*/ 641778 w 1250246"/>
              <a:gd name="connsiteY285" fmla="*/ 249587 h 943990"/>
              <a:gd name="connsiteX286" fmla="*/ 639704 w 1250246"/>
              <a:gd name="connsiteY286" fmla="*/ 252361 h 943990"/>
              <a:gd name="connsiteX287" fmla="*/ 665965 w 1250246"/>
              <a:gd name="connsiteY287" fmla="*/ 328575 h 943990"/>
              <a:gd name="connsiteX288" fmla="*/ 673767 w 1250246"/>
              <a:gd name="connsiteY288" fmla="*/ 333267 h 943990"/>
              <a:gd name="connsiteX289" fmla="*/ 682037 w 1250246"/>
              <a:gd name="connsiteY289" fmla="*/ 327538 h 943990"/>
              <a:gd name="connsiteX290" fmla="*/ 647378 w 1250246"/>
              <a:gd name="connsiteY290" fmla="*/ 257986 h 943990"/>
              <a:gd name="connsiteX291" fmla="*/ 641778 w 1250246"/>
              <a:gd name="connsiteY291" fmla="*/ 249587 h 943990"/>
              <a:gd name="connsiteX292" fmla="*/ 608052 w 1250246"/>
              <a:gd name="connsiteY292" fmla="*/ 246710 h 943990"/>
              <a:gd name="connsiteX293" fmla="*/ 565798 w 1250246"/>
              <a:gd name="connsiteY293" fmla="*/ 326346 h 943990"/>
              <a:gd name="connsiteX294" fmla="*/ 575519 w 1250246"/>
              <a:gd name="connsiteY294" fmla="*/ 335833 h 943990"/>
              <a:gd name="connsiteX295" fmla="*/ 583685 w 1250246"/>
              <a:gd name="connsiteY295" fmla="*/ 328031 h 943990"/>
              <a:gd name="connsiteX296" fmla="*/ 610178 w 1250246"/>
              <a:gd name="connsiteY296" fmla="*/ 251194 h 943990"/>
              <a:gd name="connsiteX297" fmla="*/ 608052 w 1250246"/>
              <a:gd name="connsiteY297" fmla="*/ 246710 h 943990"/>
              <a:gd name="connsiteX298" fmla="*/ 622777 w 1250246"/>
              <a:gd name="connsiteY298" fmla="*/ 191986 h 943990"/>
              <a:gd name="connsiteX299" fmla="*/ 627132 w 1250246"/>
              <a:gd name="connsiteY299" fmla="*/ 191986 h 943990"/>
              <a:gd name="connsiteX300" fmla="*/ 627132 w 1250246"/>
              <a:gd name="connsiteY300" fmla="*/ 216380 h 943990"/>
              <a:gd name="connsiteX301" fmla="*/ 636101 w 1250246"/>
              <a:gd name="connsiteY301" fmla="*/ 216380 h 943990"/>
              <a:gd name="connsiteX302" fmla="*/ 636101 w 1250246"/>
              <a:gd name="connsiteY302" fmla="*/ 227812 h 943990"/>
              <a:gd name="connsiteX303" fmla="*/ 674701 w 1250246"/>
              <a:gd name="connsiteY303" fmla="*/ 248447 h 943990"/>
              <a:gd name="connsiteX304" fmla="*/ 674701 w 1250246"/>
              <a:gd name="connsiteY304" fmla="*/ 248524 h 943990"/>
              <a:gd name="connsiteX305" fmla="*/ 682011 w 1250246"/>
              <a:gd name="connsiteY305" fmla="*/ 249276 h 943990"/>
              <a:gd name="connsiteX306" fmla="*/ 681804 w 1250246"/>
              <a:gd name="connsiteY306" fmla="*/ 251402 h 943990"/>
              <a:gd name="connsiteX307" fmla="*/ 674752 w 1250246"/>
              <a:gd name="connsiteY307" fmla="*/ 250676 h 943990"/>
              <a:gd name="connsiteX308" fmla="*/ 658032 w 1250246"/>
              <a:gd name="connsiteY308" fmla="*/ 260708 h 943990"/>
              <a:gd name="connsiteX309" fmla="*/ 649763 w 1250246"/>
              <a:gd name="connsiteY309" fmla="*/ 259282 h 943990"/>
              <a:gd name="connsiteX310" fmla="*/ 683126 w 1250246"/>
              <a:gd name="connsiteY310" fmla="*/ 326242 h 943990"/>
              <a:gd name="connsiteX311" fmla="*/ 690488 w 1250246"/>
              <a:gd name="connsiteY311" fmla="*/ 284221 h 943990"/>
              <a:gd name="connsiteX312" fmla="*/ 685562 w 1250246"/>
              <a:gd name="connsiteY312" fmla="*/ 283754 h 943990"/>
              <a:gd name="connsiteX313" fmla="*/ 682555 w 1250246"/>
              <a:gd name="connsiteY313" fmla="*/ 282250 h 943990"/>
              <a:gd name="connsiteX314" fmla="*/ 695491 w 1250246"/>
              <a:gd name="connsiteY314" fmla="*/ 273099 h 943990"/>
              <a:gd name="connsiteX315" fmla="*/ 703061 w 1250246"/>
              <a:gd name="connsiteY315" fmla="*/ 269833 h 943990"/>
              <a:gd name="connsiteX316" fmla="*/ 707234 w 1250246"/>
              <a:gd name="connsiteY316" fmla="*/ 271285 h 943990"/>
              <a:gd name="connsiteX317" fmla="*/ 712652 w 1250246"/>
              <a:gd name="connsiteY317" fmla="*/ 270637 h 943990"/>
              <a:gd name="connsiteX318" fmla="*/ 718589 w 1250246"/>
              <a:gd name="connsiteY318" fmla="*/ 271674 h 943990"/>
              <a:gd name="connsiteX319" fmla="*/ 717837 w 1250246"/>
              <a:gd name="connsiteY319" fmla="*/ 275718 h 943990"/>
              <a:gd name="connsiteX320" fmla="*/ 719340 w 1250246"/>
              <a:gd name="connsiteY320" fmla="*/ 278699 h 943990"/>
              <a:gd name="connsiteX321" fmla="*/ 720040 w 1250246"/>
              <a:gd name="connsiteY321" fmla="*/ 279140 h 943990"/>
              <a:gd name="connsiteX322" fmla="*/ 718744 w 1250246"/>
              <a:gd name="connsiteY322" fmla="*/ 282613 h 943990"/>
              <a:gd name="connsiteX323" fmla="*/ 718511 w 1250246"/>
              <a:gd name="connsiteY323" fmla="*/ 282639 h 943990"/>
              <a:gd name="connsiteX324" fmla="*/ 715763 w 1250246"/>
              <a:gd name="connsiteY324" fmla="*/ 282639 h 943990"/>
              <a:gd name="connsiteX325" fmla="*/ 714104 w 1250246"/>
              <a:gd name="connsiteY325" fmla="*/ 289094 h 943990"/>
              <a:gd name="connsiteX326" fmla="*/ 704616 w 1250246"/>
              <a:gd name="connsiteY326" fmla="*/ 291323 h 943990"/>
              <a:gd name="connsiteX327" fmla="*/ 702361 w 1250246"/>
              <a:gd name="connsiteY327" fmla="*/ 340033 h 943990"/>
              <a:gd name="connsiteX328" fmla="*/ 670708 w 1250246"/>
              <a:gd name="connsiteY328" fmla="*/ 368782 h 943990"/>
              <a:gd name="connsiteX329" fmla="*/ 679315 w 1250246"/>
              <a:gd name="connsiteY329" fmla="*/ 372696 h 943990"/>
              <a:gd name="connsiteX330" fmla="*/ 679004 w 1250246"/>
              <a:gd name="connsiteY330" fmla="*/ 385839 h 943990"/>
              <a:gd name="connsiteX331" fmla="*/ 667624 w 1250246"/>
              <a:gd name="connsiteY331" fmla="*/ 387343 h 943990"/>
              <a:gd name="connsiteX332" fmla="*/ 649451 w 1250246"/>
              <a:gd name="connsiteY332" fmla="*/ 383662 h 943990"/>
              <a:gd name="connsiteX333" fmla="*/ 647144 w 1250246"/>
              <a:gd name="connsiteY333" fmla="*/ 387084 h 943990"/>
              <a:gd name="connsiteX334" fmla="*/ 639393 w 1250246"/>
              <a:gd name="connsiteY334" fmla="*/ 389157 h 943990"/>
              <a:gd name="connsiteX335" fmla="*/ 615700 w 1250246"/>
              <a:gd name="connsiteY335" fmla="*/ 384362 h 943990"/>
              <a:gd name="connsiteX336" fmla="*/ 614870 w 1250246"/>
              <a:gd name="connsiteY336" fmla="*/ 385995 h 943990"/>
              <a:gd name="connsiteX337" fmla="*/ 607326 w 1250246"/>
              <a:gd name="connsiteY337" fmla="*/ 389028 h 943990"/>
              <a:gd name="connsiteX338" fmla="*/ 569867 w 1250246"/>
              <a:gd name="connsiteY338" fmla="*/ 380681 h 943990"/>
              <a:gd name="connsiteX339" fmla="*/ 564890 w 1250246"/>
              <a:gd name="connsiteY339" fmla="*/ 370648 h 943990"/>
              <a:gd name="connsiteX340" fmla="*/ 570775 w 1250246"/>
              <a:gd name="connsiteY340" fmla="*/ 363545 h 943990"/>
              <a:gd name="connsiteX341" fmla="*/ 567949 w 1250246"/>
              <a:gd name="connsiteY341" fmla="*/ 361523 h 943990"/>
              <a:gd name="connsiteX342" fmla="*/ 547211 w 1250246"/>
              <a:gd name="connsiteY342" fmla="*/ 316365 h 943990"/>
              <a:gd name="connsiteX343" fmla="*/ 546381 w 1250246"/>
              <a:gd name="connsiteY343" fmla="*/ 302704 h 943990"/>
              <a:gd name="connsiteX344" fmla="*/ 543841 w 1250246"/>
              <a:gd name="connsiteY344" fmla="*/ 289276 h 943990"/>
              <a:gd name="connsiteX345" fmla="*/ 536608 w 1250246"/>
              <a:gd name="connsiteY345" fmla="*/ 290157 h 943990"/>
              <a:gd name="connsiteX346" fmla="*/ 534638 w 1250246"/>
              <a:gd name="connsiteY346" fmla="*/ 283806 h 943990"/>
              <a:gd name="connsiteX347" fmla="*/ 529557 w 1250246"/>
              <a:gd name="connsiteY347" fmla="*/ 282095 h 943990"/>
              <a:gd name="connsiteX348" fmla="*/ 532253 w 1250246"/>
              <a:gd name="connsiteY348" fmla="*/ 279062 h 943990"/>
              <a:gd name="connsiteX349" fmla="*/ 531942 w 1250246"/>
              <a:gd name="connsiteY349" fmla="*/ 276366 h 943990"/>
              <a:gd name="connsiteX350" fmla="*/ 533731 w 1250246"/>
              <a:gd name="connsiteY350" fmla="*/ 271829 h 943990"/>
              <a:gd name="connsiteX351" fmla="*/ 542544 w 1250246"/>
              <a:gd name="connsiteY351" fmla="*/ 272192 h 943990"/>
              <a:gd name="connsiteX352" fmla="*/ 547548 w 1250246"/>
              <a:gd name="connsiteY352" fmla="*/ 270455 h 943990"/>
              <a:gd name="connsiteX353" fmla="*/ 555247 w 1250246"/>
              <a:gd name="connsiteY353" fmla="*/ 273825 h 943990"/>
              <a:gd name="connsiteX354" fmla="*/ 567897 w 1250246"/>
              <a:gd name="connsiteY354" fmla="*/ 281706 h 943990"/>
              <a:gd name="connsiteX355" fmla="*/ 564113 w 1250246"/>
              <a:gd name="connsiteY355" fmla="*/ 283702 h 943990"/>
              <a:gd name="connsiteX356" fmla="*/ 560094 w 1250246"/>
              <a:gd name="connsiteY356" fmla="*/ 284221 h 943990"/>
              <a:gd name="connsiteX357" fmla="*/ 564916 w 1250246"/>
              <a:gd name="connsiteY357" fmla="*/ 324687 h 943990"/>
              <a:gd name="connsiteX358" fmla="*/ 604812 w 1250246"/>
              <a:gd name="connsiteY358" fmla="*/ 249484 h 943990"/>
              <a:gd name="connsiteX359" fmla="*/ 588843 w 1250246"/>
              <a:gd name="connsiteY359" fmla="*/ 254850 h 943990"/>
              <a:gd name="connsiteX360" fmla="*/ 571034 w 1250246"/>
              <a:gd name="connsiteY360" fmla="*/ 240022 h 943990"/>
              <a:gd name="connsiteX361" fmla="*/ 565927 w 1250246"/>
              <a:gd name="connsiteY361" fmla="*/ 239477 h 943990"/>
              <a:gd name="connsiteX362" fmla="*/ 566160 w 1250246"/>
              <a:gd name="connsiteY362" fmla="*/ 237351 h 943990"/>
              <a:gd name="connsiteX363" fmla="*/ 573471 w 1250246"/>
              <a:gd name="connsiteY363" fmla="*/ 238103 h 943990"/>
              <a:gd name="connsiteX364" fmla="*/ 614740 w 1250246"/>
              <a:gd name="connsiteY364" fmla="*/ 227812 h 943990"/>
              <a:gd name="connsiteX365" fmla="*/ 614740 w 1250246"/>
              <a:gd name="connsiteY365" fmla="*/ 216380 h 943990"/>
              <a:gd name="connsiteX366" fmla="*/ 622777 w 1250246"/>
              <a:gd name="connsiteY366" fmla="*/ 216380 h 943990"/>
              <a:gd name="connsiteX367" fmla="*/ 622777 w 1250246"/>
              <a:gd name="connsiteY367" fmla="*/ 212906 h 943990"/>
              <a:gd name="connsiteX368" fmla="*/ 600146 w 1250246"/>
              <a:gd name="connsiteY368" fmla="*/ 208655 h 943990"/>
              <a:gd name="connsiteX369" fmla="*/ 571993 w 1250246"/>
              <a:gd name="connsiteY369" fmla="*/ 208058 h 943990"/>
              <a:gd name="connsiteX370" fmla="*/ 587366 w 1250246"/>
              <a:gd name="connsiteY370" fmla="*/ 200463 h 943990"/>
              <a:gd name="connsiteX371" fmla="*/ 622777 w 1250246"/>
              <a:gd name="connsiteY371" fmla="*/ 197819 h 943990"/>
              <a:gd name="connsiteX372" fmla="*/ 583348 w 1250246"/>
              <a:gd name="connsiteY372" fmla="*/ 118961 h 943990"/>
              <a:gd name="connsiteX373" fmla="*/ 583400 w 1250246"/>
              <a:gd name="connsiteY373" fmla="*/ 119038 h 943990"/>
              <a:gd name="connsiteX374" fmla="*/ 583335 w 1250246"/>
              <a:gd name="connsiteY374" fmla="*/ 118997 h 943990"/>
              <a:gd name="connsiteX375" fmla="*/ 496428 w 1250246"/>
              <a:gd name="connsiteY375" fmla="*/ 96719 h 943990"/>
              <a:gd name="connsiteX376" fmla="*/ 491295 w 1250246"/>
              <a:gd name="connsiteY376" fmla="*/ 97963 h 943990"/>
              <a:gd name="connsiteX377" fmla="*/ 491943 w 1250246"/>
              <a:gd name="connsiteY377" fmla="*/ 173762 h 943990"/>
              <a:gd name="connsiteX378" fmla="*/ 495676 w 1250246"/>
              <a:gd name="connsiteY378" fmla="*/ 175940 h 943990"/>
              <a:gd name="connsiteX379" fmla="*/ 502546 w 1250246"/>
              <a:gd name="connsiteY379" fmla="*/ 173218 h 943990"/>
              <a:gd name="connsiteX380" fmla="*/ 508119 w 1250246"/>
              <a:gd name="connsiteY380" fmla="*/ 174903 h 943990"/>
              <a:gd name="connsiteX381" fmla="*/ 508093 w 1250246"/>
              <a:gd name="connsiteY381" fmla="*/ 174929 h 943990"/>
              <a:gd name="connsiteX382" fmla="*/ 511982 w 1250246"/>
              <a:gd name="connsiteY382" fmla="*/ 171999 h 943990"/>
              <a:gd name="connsiteX383" fmla="*/ 480019 w 1250246"/>
              <a:gd name="connsiteY383" fmla="*/ 96122 h 943990"/>
              <a:gd name="connsiteX384" fmla="*/ 464724 w 1250246"/>
              <a:gd name="connsiteY384" fmla="*/ 170911 h 943990"/>
              <a:gd name="connsiteX385" fmla="*/ 469209 w 1250246"/>
              <a:gd name="connsiteY385" fmla="*/ 173944 h 943990"/>
              <a:gd name="connsiteX386" fmla="*/ 474808 w 1250246"/>
              <a:gd name="connsiteY386" fmla="*/ 172233 h 943990"/>
              <a:gd name="connsiteX387" fmla="*/ 482300 w 1250246"/>
              <a:gd name="connsiteY387" fmla="*/ 175629 h 943990"/>
              <a:gd name="connsiteX388" fmla="*/ 485670 w 1250246"/>
              <a:gd name="connsiteY388" fmla="*/ 173762 h 943990"/>
              <a:gd name="connsiteX389" fmla="*/ 485670 w 1250246"/>
              <a:gd name="connsiteY389" fmla="*/ 97989 h 943990"/>
              <a:gd name="connsiteX390" fmla="*/ 480019 w 1250246"/>
              <a:gd name="connsiteY390" fmla="*/ 96122 h 943990"/>
              <a:gd name="connsiteX391" fmla="*/ 501794 w 1250246"/>
              <a:gd name="connsiteY391" fmla="*/ 93478 h 943990"/>
              <a:gd name="connsiteX392" fmla="*/ 497880 w 1250246"/>
              <a:gd name="connsiteY392" fmla="*/ 96071 h 943990"/>
              <a:gd name="connsiteX393" fmla="*/ 513485 w 1250246"/>
              <a:gd name="connsiteY393" fmla="*/ 171507 h 943990"/>
              <a:gd name="connsiteX394" fmla="*/ 515870 w 1250246"/>
              <a:gd name="connsiteY394" fmla="*/ 171196 h 943990"/>
              <a:gd name="connsiteX395" fmla="*/ 520674 w 1250246"/>
              <a:gd name="connsiteY395" fmla="*/ 172435 h 943990"/>
              <a:gd name="connsiteX396" fmla="*/ 520666 w 1250246"/>
              <a:gd name="connsiteY396" fmla="*/ 172440 h 943990"/>
              <a:gd name="connsiteX397" fmla="*/ 520692 w 1250246"/>
              <a:gd name="connsiteY397" fmla="*/ 172440 h 943990"/>
              <a:gd name="connsiteX398" fmla="*/ 520674 w 1250246"/>
              <a:gd name="connsiteY398" fmla="*/ 172435 h 943990"/>
              <a:gd name="connsiteX399" fmla="*/ 527665 w 1250246"/>
              <a:gd name="connsiteY399" fmla="*/ 168500 h 943990"/>
              <a:gd name="connsiteX400" fmla="*/ 474730 w 1250246"/>
              <a:gd name="connsiteY400" fmla="*/ 92441 h 943990"/>
              <a:gd name="connsiteX401" fmla="*/ 448729 w 1250246"/>
              <a:gd name="connsiteY401" fmla="*/ 167852 h 943990"/>
              <a:gd name="connsiteX402" fmla="*/ 456299 w 1250246"/>
              <a:gd name="connsiteY402" fmla="*/ 171818 h 943990"/>
              <a:gd name="connsiteX403" fmla="*/ 461561 w 1250246"/>
              <a:gd name="connsiteY403" fmla="*/ 170366 h 943990"/>
              <a:gd name="connsiteX404" fmla="*/ 461561 w 1250246"/>
              <a:gd name="connsiteY404" fmla="*/ 170340 h 943990"/>
              <a:gd name="connsiteX405" fmla="*/ 463220 w 1250246"/>
              <a:gd name="connsiteY405" fmla="*/ 170496 h 943990"/>
              <a:gd name="connsiteX406" fmla="*/ 478593 w 1250246"/>
              <a:gd name="connsiteY406" fmla="*/ 95345 h 943990"/>
              <a:gd name="connsiteX407" fmla="*/ 474730 w 1250246"/>
              <a:gd name="connsiteY407" fmla="*/ 92441 h 943990"/>
              <a:gd name="connsiteX408" fmla="*/ 505138 w 1250246"/>
              <a:gd name="connsiteY408" fmla="*/ 89486 h 943990"/>
              <a:gd name="connsiteX409" fmla="*/ 503064 w 1250246"/>
              <a:gd name="connsiteY409" fmla="*/ 92260 h 943990"/>
              <a:gd name="connsiteX410" fmla="*/ 529324 w 1250246"/>
              <a:gd name="connsiteY410" fmla="*/ 168474 h 943990"/>
              <a:gd name="connsiteX411" fmla="*/ 537127 w 1250246"/>
              <a:gd name="connsiteY411" fmla="*/ 173166 h 943990"/>
              <a:gd name="connsiteX412" fmla="*/ 537127 w 1250246"/>
              <a:gd name="connsiteY412" fmla="*/ 173140 h 943990"/>
              <a:gd name="connsiteX413" fmla="*/ 545397 w 1250246"/>
              <a:gd name="connsiteY413" fmla="*/ 167411 h 943990"/>
              <a:gd name="connsiteX414" fmla="*/ 510737 w 1250246"/>
              <a:gd name="connsiteY414" fmla="*/ 97859 h 943990"/>
              <a:gd name="connsiteX415" fmla="*/ 505138 w 1250246"/>
              <a:gd name="connsiteY415" fmla="*/ 89486 h 943990"/>
              <a:gd name="connsiteX416" fmla="*/ 471412 w 1250246"/>
              <a:gd name="connsiteY416" fmla="*/ 86635 h 943990"/>
              <a:gd name="connsiteX417" fmla="*/ 429157 w 1250246"/>
              <a:gd name="connsiteY417" fmla="*/ 166270 h 943990"/>
              <a:gd name="connsiteX418" fmla="*/ 438879 w 1250246"/>
              <a:gd name="connsiteY418" fmla="*/ 175732 h 943990"/>
              <a:gd name="connsiteX419" fmla="*/ 447070 w 1250246"/>
              <a:gd name="connsiteY419" fmla="*/ 167955 h 943990"/>
              <a:gd name="connsiteX420" fmla="*/ 473564 w 1250246"/>
              <a:gd name="connsiteY420" fmla="*/ 91119 h 943990"/>
              <a:gd name="connsiteX421" fmla="*/ 471412 w 1250246"/>
              <a:gd name="connsiteY421" fmla="*/ 86635 h 943990"/>
              <a:gd name="connsiteX422" fmla="*/ 486085 w 1250246"/>
              <a:gd name="connsiteY422" fmla="*/ 31859 h 943990"/>
              <a:gd name="connsiteX423" fmla="*/ 490440 w 1250246"/>
              <a:gd name="connsiteY423" fmla="*/ 31859 h 943990"/>
              <a:gd name="connsiteX424" fmla="*/ 490440 w 1250246"/>
              <a:gd name="connsiteY424" fmla="*/ 56330 h 943990"/>
              <a:gd name="connsiteX425" fmla="*/ 499409 w 1250246"/>
              <a:gd name="connsiteY425" fmla="*/ 56330 h 943990"/>
              <a:gd name="connsiteX426" fmla="*/ 499409 w 1250246"/>
              <a:gd name="connsiteY426" fmla="*/ 67737 h 943990"/>
              <a:gd name="connsiteX427" fmla="*/ 538009 w 1250246"/>
              <a:gd name="connsiteY427" fmla="*/ 88397 h 943990"/>
              <a:gd name="connsiteX428" fmla="*/ 538009 w 1250246"/>
              <a:gd name="connsiteY428" fmla="*/ 88449 h 943990"/>
              <a:gd name="connsiteX429" fmla="*/ 545319 w 1250246"/>
              <a:gd name="connsiteY429" fmla="*/ 89201 h 943990"/>
              <a:gd name="connsiteX430" fmla="*/ 545112 w 1250246"/>
              <a:gd name="connsiteY430" fmla="*/ 91327 h 943990"/>
              <a:gd name="connsiteX431" fmla="*/ 538086 w 1250246"/>
              <a:gd name="connsiteY431" fmla="*/ 90601 h 943990"/>
              <a:gd name="connsiteX432" fmla="*/ 521366 w 1250246"/>
              <a:gd name="connsiteY432" fmla="*/ 100633 h 943990"/>
              <a:gd name="connsiteX433" fmla="*/ 513096 w 1250246"/>
              <a:gd name="connsiteY433" fmla="*/ 99207 h 943990"/>
              <a:gd name="connsiteX434" fmla="*/ 546460 w 1250246"/>
              <a:gd name="connsiteY434" fmla="*/ 166167 h 943990"/>
              <a:gd name="connsiteX435" fmla="*/ 553822 w 1250246"/>
              <a:gd name="connsiteY435" fmla="*/ 124119 h 943990"/>
              <a:gd name="connsiteX436" fmla="*/ 548896 w 1250246"/>
              <a:gd name="connsiteY436" fmla="*/ 123679 h 943990"/>
              <a:gd name="connsiteX437" fmla="*/ 545915 w 1250246"/>
              <a:gd name="connsiteY437" fmla="*/ 122175 h 943990"/>
              <a:gd name="connsiteX438" fmla="*/ 558851 w 1250246"/>
              <a:gd name="connsiteY438" fmla="*/ 113024 h 943990"/>
              <a:gd name="connsiteX439" fmla="*/ 566420 w 1250246"/>
              <a:gd name="connsiteY439" fmla="*/ 109758 h 943990"/>
              <a:gd name="connsiteX440" fmla="*/ 570594 w 1250246"/>
              <a:gd name="connsiteY440" fmla="*/ 111184 h 943990"/>
              <a:gd name="connsiteX441" fmla="*/ 576012 w 1250246"/>
              <a:gd name="connsiteY441" fmla="*/ 110536 h 943990"/>
              <a:gd name="connsiteX442" fmla="*/ 581948 w 1250246"/>
              <a:gd name="connsiteY442" fmla="*/ 111573 h 943990"/>
              <a:gd name="connsiteX443" fmla="*/ 581197 w 1250246"/>
              <a:gd name="connsiteY443" fmla="*/ 115617 h 943990"/>
              <a:gd name="connsiteX444" fmla="*/ 582700 w 1250246"/>
              <a:gd name="connsiteY444" fmla="*/ 118598 h 943990"/>
              <a:gd name="connsiteX445" fmla="*/ 583335 w 1250246"/>
              <a:gd name="connsiteY445" fmla="*/ 118997 h 943990"/>
              <a:gd name="connsiteX446" fmla="*/ 582078 w 1250246"/>
              <a:gd name="connsiteY446" fmla="*/ 122434 h 943990"/>
              <a:gd name="connsiteX447" fmla="*/ 581845 w 1250246"/>
              <a:gd name="connsiteY447" fmla="*/ 122460 h 943990"/>
              <a:gd name="connsiteX448" fmla="*/ 579097 w 1250246"/>
              <a:gd name="connsiteY448" fmla="*/ 122460 h 943990"/>
              <a:gd name="connsiteX449" fmla="*/ 577412 w 1250246"/>
              <a:gd name="connsiteY449" fmla="*/ 128915 h 943990"/>
              <a:gd name="connsiteX450" fmla="*/ 567924 w 1250246"/>
              <a:gd name="connsiteY450" fmla="*/ 131145 h 943990"/>
              <a:gd name="connsiteX451" fmla="*/ 565669 w 1250246"/>
              <a:gd name="connsiteY451" fmla="*/ 179854 h 943990"/>
              <a:gd name="connsiteX452" fmla="*/ 534016 w 1250246"/>
              <a:gd name="connsiteY452" fmla="*/ 208603 h 943990"/>
              <a:gd name="connsiteX453" fmla="*/ 542623 w 1250246"/>
              <a:gd name="connsiteY453" fmla="*/ 212491 h 943990"/>
              <a:gd name="connsiteX454" fmla="*/ 542312 w 1250246"/>
              <a:gd name="connsiteY454" fmla="*/ 225660 h 943990"/>
              <a:gd name="connsiteX455" fmla="*/ 530932 w 1250246"/>
              <a:gd name="connsiteY455" fmla="*/ 227164 h 943990"/>
              <a:gd name="connsiteX456" fmla="*/ 512785 w 1250246"/>
              <a:gd name="connsiteY456" fmla="*/ 223483 h 943990"/>
              <a:gd name="connsiteX457" fmla="*/ 510478 w 1250246"/>
              <a:gd name="connsiteY457" fmla="*/ 226905 h 943990"/>
              <a:gd name="connsiteX458" fmla="*/ 502727 w 1250246"/>
              <a:gd name="connsiteY458" fmla="*/ 229004 h 943990"/>
              <a:gd name="connsiteX459" fmla="*/ 479033 w 1250246"/>
              <a:gd name="connsiteY459" fmla="*/ 224183 h 943990"/>
              <a:gd name="connsiteX460" fmla="*/ 478230 w 1250246"/>
              <a:gd name="connsiteY460" fmla="*/ 225816 h 943990"/>
              <a:gd name="connsiteX461" fmla="*/ 470660 w 1250246"/>
              <a:gd name="connsiteY461" fmla="*/ 228849 h 943990"/>
              <a:gd name="connsiteX462" fmla="*/ 433201 w 1250246"/>
              <a:gd name="connsiteY462" fmla="*/ 220476 h 943990"/>
              <a:gd name="connsiteX463" fmla="*/ 428224 w 1250246"/>
              <a:gd name="connsiteY463" fmla="*/ 210443 h 943990"/>
              <a:gd name="connsiteX464" fmla="*/ 434083 w 1250246"/>
              <a:gd name="connsiteY464" fmla="*/ 203341 h 943990"/>
              <a:gd name="connsiteX465" fmla="*/ 431283 w 1250246"/>
              <a:gd name="connsiteY465" fmla="*/ 201319 h 943990"/>
              <a:gd name="connsiteX466" fmla="*/ 410519 w 1250246"/>
              <a:gd name="connsiteY466" fmla="*/ 156160 h 943990"/>
              <a:gd name="connsiteX467" fmla="*/ 409689 w 1250246"/>
              <a:gd name="connsiteY467" fmla="*/ 142525 h 943990"/>
              <a:gd name="connsiteX468" fmla="*/ 407149 w 1250246"/>
              <a:gd name="connsiteY468" fmla="*/ 129097 h 943990"/>
              <a:gd name="connsiteX469" fmla="*/ 399916 w 1250246"/>
              <a:gd name="connsiteY469" fmla="*/ 129978 h 943990"/>
              <a:gd name="connsiteX470" fmla="*/ 397946 w 1250246"/>
              <a:gd name="connsiteY470" fmla="*/ 123653 h 943990"/>
              <a:gd name="connsiteX471" fmla="*/ 392865 w 1250246"/>
              <a:gd name="connsiteY471" fmla="*/ 121942 h 943990"/>
              <a:gd name="connsiteX472" fmla="*/ 395561 w 1250246"/>
              <a:gd name="connsiteY472" fmla="*/ 118909 h 943990"/>
              <a:gd name="connsiteX473" fmla="*/ 395224 w 1250246"/>
              <a:gd name="connsiteY473" fmla="*/ 116213 h 943990"/>
              <a:gd name="connsiteX474" fmla="*/ 397039 w 1250246"/>
              <a:gd name="connsiteY474" fmla="*/ 111650 h 943990"/>
              <a:gd name="connsiteX475" fmla="*/ 405852 w 1250246"/>
              <a:gd name="connsiteY475" fmla="*/ 112039 h 943990"/>
              <a:gd name="connsiteX476" fmla="*/ 410830 w 1250246"/>
              <a:gd name="connsiteY476" fmla="*/ 110276 h 943990"/>
              <a:gd name="connsiteX477" fmla="*/ 418555 w 1250246"/>
              <a:gd name="connsiteY477" fmla="*/ 113672 h 943990"/>
              <a:gd name="connsiteX478" fmla="*/ 431179 w 1250246"/>
              <a:gd name="connsiteY478" fmla="*/ 121553 h 943990"/>
              <a:gd name="connsiteX479" fmla="*/ 427421 w 1250246"/>
              <a:gd name="connsiteY479" fmla="*/ 123575 h 943990"/>
              <a:gd name="connsiteX480" fmla="*/ 423402 w 1250246"/>
              <a:gd name="connsiteY480" fmla="*/ 124068 h 943990"/>
              <a:gd name="connsiteX481" fmla="*/ 428224 w 1250246"/>
              <a:gd name="connsiteY481" fmla="*/ 164534 h 943990"/>
              <a:gd name="connsiteX482" fmla="*/ 468120 w 1250246"/>
              <a:gd name="connsiteY482" fmla="*/ 89331 h 943990"/>
              <a:gd name="connsiteX483" fmla="*/ 452151 w 1250246"/>
              <a:gd name="connsiteY483" fmla="*/ 94697 h 943990"/>
              <a:gd name="connsiteX484" fmla="*/ 434342 w 1250246"/>
              <a:gd name="connsiteY484" fmla="*/ 79869 h 943990"/>
              <a:gd name="connsiteX485" fmla="*/ 429261 w 1250246"/>
              <a:gd name="connsiteY485" fmla="*/ 79350 h 943990"/>
              <a:gd name="connsiteX486" fmla="*/ 429468 w 1250246"/>
              <a:gd name="connsiteY486" fmla="*/ 77224 h 943990"/>
              <a:gd name="connsiteX487" fmla="*/ 436779 w 1250246"/>
              <a:gd name="connsiteY487" fmla="*/ 77976 h 943990"/>
              <a:gd name="connsiteX488" fmla="*/ 478048 w 1250246"/>
              <a:gd name="connsiteY488" fmla="*/ 67685 h 943990"/>
              <a:gd name="connsiteX489" fmla="*/ 478048 w 1250246"/>
              <a:gd name="connsiteY489" fmla="*/ 56253 h 943990"/>
              <a:gd name="connsiteX490" fmla="*/ 486085 w 1250246"/>
              <a:gd name="connsiteY490" fmla="*/ 56253 h 943990"/>
              <a:gd name="connsiteX491" fmla="*/ 486085 w 1250246"/>
              <a:gd name="connsiteY491" fmla="*/ 52779 h 943990"/>
              <a:gd name="connsiteX492" fmla="*/ 463428 w 1250246"/>
              <a:gd name="connsiteY492" fmla="*/ 48528 h 943990"/>
              <a:gd name="connsiteX493" fmla="*/ 435275 w 1250246"/>
              <a:gd name="connsiteY493" fmla="*/ 47957 h 943990"/>
              <a:gd name="connsiteX494" fmla="*/ 450674 w 1250246"/>
              <a:gd name="connsiteY494" fmla="*/ 40336 h 943990"/>
              <a:gd name="connsiteX495" fmla="*/ 486085 w 1250246"/>
              <a:gd name="connsiteY495" fmla="*/ 37692 h 943990"/>
              <a:gd name="connsiteX496" fmla="*/ 375289 w 1250246"/>
              <a:gd name="connsiteY496" fmla="*/ 16850 h 943990"/>
              <a:gd name="connsiteX497" fmla="*/ 375289 w 1250246"/>
              <a:gd name="connsiteY497" fmla="*/ 221746 h 943990"/>
              <a:gd name="connsiteX498" fmla="*/ 703787 w 1250246"/>
              <a:gd name="connsiteY498" fmla="*/ 606964 h 943990"/>
              <a:gd name="connsiteX499" fmla="*/ 813416 w 1250246"/>
              <a:gd name="connsiteY499" fmla="*/ 583400 h 943990"/>
              <a:gd name="connsiteX500" fmla="*/ 821374 w 1250246"/>
              <a:gd name="connsiteY500" fmla="*/ 581689 h 943990"/>
              <a:gd name="connsiteX501" fmla="*/ 822982 w 1250246"/>
              <a:gd name="connsiteY501" fmla="*/ 581352 h 943990"/>
              <a:gd name="connsiteX502" fmla="*/ 823163 w 1250246"/>
              <a:gd name="connsiteY502" fmla="*/ 581274 h 943990"/>
              <a:gd name="connsiteX503" fmla="*/ 823344 w 1250246"/>
              <a:gd name="connsiteY503" fmla="*/ 581274 h 943990"/>
              <a:gd name="connsiteX504" fmla="*/ 866869 w 1250246"/>
              <a:gd name="connsiteY504" fmla="*/ 554392 h 943990"/>
              <a:gd name="connsiteX505" fmla="*/ 874854 w 1250246"/>
              <a:gd name="connsiteY505" fmla="*/ 512837 h 943990"/>
              <a:gd name="connsiteX506" fmla="*/ 874854 w 1250246"/>
              <a:gd name="connsiteY506" fmla="*/ 384622 h 943990"/>
              <a:gd name="connsiteX507" fmla="*/ 560691 w 1250246"/>
              <a:gd name="connsiteY507" fmla="*/ 16850 h 943990"/>
              <a:gd name="connsiteX508" fmla="*/ 358439 w 1250246"/>
              <a:gd name="connsiteY508" fmla="*/ 0 h 943990"/>
              <a:gd name="connsiteX509" fmla="*/ 891730 w 1250246"/>
              <a:gd name="connsiteY509" fmla="*/ 0 h 943990"/>
              <a:gd name="connsiteX510" fmla="*/ 891730 w 1250246"/>
              <a:gd name="connsiteY510" fmla="*/ 512630 h 943990"/>
              <a:gd name="connsiteX511" fmla="*/ 881594 w 1250246"/>
              <a:gd name="connsiteY511" fmla="*/ 562636 h 943990"/>
              <a:gd name="connsiteX512" fmla="*/ 826533 w 1250246"/>
              <a:gd name="connsiteY512" fmla="*/ 597839 h 943990"/>
              <a:gd name="connsiteX513" fmla="*/ 824926 w 1250246"/>
              <a:gd name="connsiteY513" fmla="*/ 598176 h 943990"/>
              <a:gd name="connsiteX514" fmla="*/ 675142 w 1250246"/>
              <a:gd name="connsiteY514" fmla="*/ 630606 h 943990"/>
              <a:gd name="connsiteX515" fmla="*/ 633587 w 1250246"/>
              <a:gd name="connsiteY515" fmla="*/ 652485 h 943990"/>
              <a:gd name="connsiteX516" fmla="*/ 625395 w 1250246"/>
              <a:gd name="connsiteY516" fmla="*/ 661195 h 943990"/>
              <a:gd name="connsiteX517" fmla="*/ 617800 w 1250246"/>
              <a:gd name="connsiteY517" fmla="*/ 653159 h 943990"/>
              <a:gd name="connsiteX518" fmla="*/ 575727 w 1250246"/>
              <a:gd name="connsiteY518" fmla="*/ 630684 h 943990"/>
              <a:gd name="connsiteX519" fmla="*/ 424439 w 1250246"/>
              <a:gd name="connsiteY519" fmla="*/ 598099 h 943990"/>
              <a:gd name="connsiteX520" fmla="*/ 420706 w 1250246"/>
              <a:gd name="connsiteY520" fmla="*/ 597269 h 943990"/>
              <a:gd name="connsiteX521" fmla="*/ 369716 w 1250246"/>
              <a:gd name="connsiteY521" fmla="*/ 565384 h 943990"/>
              <a:gd name="connsiteX522" fmla="*/ 369741 w 1250246"/>
              <a:gd name="connsiteY522" fmla="*/ 565384 h 943990"/>
              <a:gd name="connsiteX523" fmla="*/ 367927 w 1250246"/>
              <a:gd name="connsiteY523" fmla="*/ 562065 h 943990"/>
              <a:gd name="connsiteX524" fmla="*/ 358439 w 1250246"/>
              <a:gd name="connsiteY524" fmla="*/ 513071 h 943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</a:cxnLst>
            <a:rect l="l" t="t" r="r" b="b"/>
            <a:pathLst>
              <a:path w="1250246" h="943990">
                <a:moveTo>
                  <a:pt x="1183131" y="814997"/>
                </a:moveTo>
                <a:cubicBezTo>
                  <a:pt x="1157053" y="814997"/>
                  <a:pt x="1143936" y="836824"/>
                  <a:pt x="1143936" y="866558"/>
                </a:cubicBezTo>
                <a:cubicBezTo>
                  <a:pt x="1143936" y="896292"/>
                  <a:pt x="1157364" y="918975"/>
                  <a:pt x="1183131" y="918975"/>
                </a:cubicBezTo>
                <a:cubicBezTo>
                  <a:pt x="1208043" y="918975"/>
                  <a:pt x="1221860" y="897562"/>
                  <a:pt x="1221860" y="866558"/>
                </a:cubicBezTo>
                <a:cubicBezTo>
                  <a:pt x="1221860" y="835554"/>
                  <a:pt x="1209210" y="814997"/>
                  <a:pt x="1183131" y="814997"/>
                </a:cubicBezTo>
                <a:close/>
                <a:moveTo>
                  <a:pt x="230768" y="814608"/>
                </a:moveTo>
                <a:cubicBezTo>
                  <a:pt x="203445" y="814608"/>
                  <a:pt x="190691" y="838639"/>
                  <a:pt x="190691" y="867129"/>
                </a:cubicBezTo>
                <a:cubicBezTo>
                  <a:pt x="190691" y="895618"/>
                  <a:pt x="203652" y="919468"/>
                  <a:pt x="230768" y="919468"/>
                </a:cubicBezTo>
                <a:cubicBezTo>
                  <a:pt x="257883" y="919468"/>
                  <a:pt x="270637" y="895618"/>
                  <a:pt x="270637" y="867129"/>
                </a:cubicBezTo>
                <a:cubicBezTo>
                  <a:pt x="270637" y="838743"/>
                  <a:pt x="258091" y="814608"/>
                  <a:pt x="230768" y="814608"/>
                </a:cubicBezTo>
                <a:close/>
                <a:moveTo>
                  <a:pt x="505915" y="814297"/>
                </a:moveTo>
                <a:cubicBezTo>
                  <a:pt x="482455" y="814297"/>
                  <a:pt x="467212" y="832547"/>
                  <a:pt x="466045" y="853597"/>
                </a:cubicBezTo>
                <a:lnTo>
                  <a:pt x="543089" y="853597"/>
                </a:lnTo>
                <a:cubicBezTo>
                  <a:pt x="542985" y="830914"/>
                  <a:pt x="529376" y="814297"/>
                  <a:pt x="505915" y="814297"/>
                </a:cubicBezTo>
                <a:close/>
                <a:moveTo>
                  <a:pt x="822463" y="792366"/>
                </a:moveTo>
                <a:lnTo>
                  <a:pt x="851341" y="792366"/>
                </a:lnTo>
                <a:lnTo>
                  <a:pt x="851341" y="883227"/>
                </a:lnTo>
                <a:cubicBezTo>
                  <a:pt x="851341" y="903421"/>
                  <a:pt x="863707" y="916356"/>
                  <a:pt x="881568" y="916356"/>
                </a:cubicBezTo>
                <a:cubicBezTo>
                  <a:pt x="897796" y="916356"/>
                  <a:pt x="916538" y="904380"/>
                  <a:pt x="916434" y="879183"/>
                </a:cubicBezTo>
                <a:lnTo>
                  <a:pt x="916434" y="792392"/>
                </a:lnTo>
                <a:lnTo>
                  <a:pt x="945391" y="792392"/>
                </a:lnTo>
                <a:lnTo>
                  <a:pt x="945391" y="940698"/>
                </a:lnTo>
                <a:lnTo>
                  <a:pt x="917005" y="940698"/>
                </a:lnTo>
                <a:lnTo>
                  <a:pt x="917005" y="915008"/>
                </a:lnTo>
                <a:lnTo>
                  <a:pt x="915449" y="915008"/>
                </a:lnTo>
                <a:cubicBezTo>
                  <a:pt x="908580" y="930847"/>
                  <a:pt x="893415" y="942616"/>
                  <a:pt x="871121" y="942616"/>
                </a:cubicBezTo>
                <a:cubicBezTo>
                  <a:pt x="842631" y="942616"/>
                  <a:pt x="822463" y="923485"/>
                  <a:pt x="822463" y="886700"/>
                </a:cubicBezTo>
                <a:close/>
                <a:moveTo>
                  <a:pt x="505734" y="790474"/>
                </a:moveTo>
                <a:cubicBezTo>
                  <a:pt x="539330" y="790474"/>
                  <a:pt x="571397" y="811420"/>
                  <a:pt x="571397" y="865003"/>
                </a:cubicBezTo>
                <a:lnTo>
                  <a:pt x="571397" y="875243"/>
                </a:lnTo>
                <a:lnTo>
                  <a:pt x="465968" y="875243"/>
                </a:lnTo>
                <a:cubicBezTo>
                  <a:pt x="466745" y="903836"/>
                  <a:pt x="483362" y="919856"/>
                  <a:pt x="508067" y="919856"/>
                </a:cubicBezTo>
                <a:cubicBezTo>
                  <a:pt x="524476" y="919856"/>
                  <a:pt x="537023" y="912702"/>
                  <a:pt x="542233" y="898703"/>
                </a:cubicBezTo>
                <a:lnTo>
                  <a:pt x="569556" y="903628"/>
                </a:lnTo>
                <a:cubicBezTo>
                  <a:pt x="562972" y="927763"/>
                  <a:pt x="540108" y="943706"/>
                  <a:pt x="507756" y="943706"/>
                </a:cubicBezTo>
                <a:cubicBezTo>
                  <a:pt x="463997" y="943706"/>
                  <a:pt x="437167" y="913090"/>
                  <a:pt x="437167" y="867518"/>
                </a:cubicBezTo>
                <a:cubicBezTo>
                  <a:pt x="437167" y="821945"/>
                  <a:pt x="464412" y="790474"/>
                  <a:pt x="505734" y="790474"/>
                </a:cubicBezTo>
                <a:close/>
                <a:moveTo>
                  <a:pt x="230664" y="790474"/>
                </a:moveTo>
                <a:cubicBezTo>
                  <a:pt x="272478" y="790474"/>
                  <a:pt x="299801" y="821374"/>
                  <a:pt x="299801" y="867232"/>
                </a:cubicBezTo>
                <a:cubicBezTo>
                  <a:pt x="299801" y="913090"/>
                  <a:pt x="272478" y="943706"/>
                  <a:pt x="230664" y="943706"/>
                </a:cubicBezTo>
                <a:cubicBezTo>
                  <a:pt x="188850" y="943706"/>
                  <a:pt x="161527" y="913090"/>
                  <a:pt x="161527" y="867232"/>
                </a:cubicBezTo>
                <a:cubicBezTo>
                  <a:pt x="161527" y="821089"/>
                  <a:pt x="188850" y="790474"/>
                  <a:pt x="230664" y="790474"/>
                </a:cubicBezTo>
                <a:close/>
                <a:moveTo>
                  <a:pt x="1176962" y="790448"/>
                </a:moveTo>
                <a:cubicBezTo>
                  <a:pt x="1204570" y="790448"/>
                  <a:pt x="1214421" y="807246"/>
                  <a:pt x="1219631" y="816423"/>
                </a:cubicBezTo>
                <a:lnTo>
                  <a:pt x="1221368" y="816423"/>
                </a:lnTo>
                <a:lnTo>
                  <a:pt x="1221368" y="792392"/>
                </a:lnTo>
                <a:lnTo>
                  <a:pt x="1250246" y="792392"/>
                </a:lnTo>
                <a:lnTo>
                  <a:pt x="1250246" y="940673"/>
                </a:lnTo>
                <a:lnTo>
                  <a:pt x="1222042" y="940673"/>
                </a:lnTo>
                <a:lnTo>
                  <a:pt x="1222042" y="917601"/>
                </a:lnTo>
                <a:lnTo>
                  <a:pt x="1219631" y="917601"/>
                </a:lnTo>
                <a:cubicBezTo>
                  <a:pt x="1214421" y="927063"/>
                  <a:pt x="1203792" y="943576"/>
                  <a:pt x="1176754" y="943576"/>
                </a:cubicBezTo>
                <a:cubicBezTo>
                  <a:pt x="1140747" y="943576"/>
                  <a:pt x="1114772" y="914905"/>
                  <a:pt x="1114772" y="866818"/>
                </a:cubicBezTo>
                <a:cubicBezTo>
                  <a:pt x="1114772" y="818730"/>
                  <a:pt x="1141136" y="790448"/>
                  <a:pt x="1176962" y="790448"/>
                </a:cubicBezTo>
                <a:close/>
                <a:moveTo>
                  <a:pt x="1044598" y="790448"/>
                </a:moveTo>
                <a:cubicBezTo>
                  <a:pt x="1074928" y="790448"/>
                  <a:pt x="1095096" y="809683"/>
                  <a:pt x="1095096" y="846364"/>
                </a:cubicBezTo>
                <a:lnTo>
                  <a:pt x="1095096" y="940698"/>
                </a:lnTo>
                <a:lnTo>
                  <a:pt x="1066218" y="940698"/>
                </a:lnTo>
                <a:lnTo>
                  <a:pt x="1066218" y="849838"/>
                </a:lnTo>
                <a:cubicBezTo>
                  <a:pt x="1066218" y="828296"/>
                  <a:pt x="1054811" y="815464"/>
                  <a:pt x="1034747" y="815464"/>
                </a:cubicBezTo>
                <a:cubicBezTo>
                  <a:pt x="1014682" y="815464"/>
                  <a:pt x="1000191" y="828970"/>
                  <a:pt x="1000191" y="852638"/>
                </a:cubicBezTo>
                <a:lnTo>
                  <a:pt x="1000191" y="940698"/>
                </a:lnTo>
                <a:lnTo>
                  <a:pt x="971313" y="940698"/>
                </a:lnTo>
                <a:lnTo>
                  <a:pt x="971313" y="792392"/>
                </a:lnTo>
                <a:lnTo>
                  <a:pt x="999025" y="792392"/>
                </a:lnTo>
                <a:lnTo>
                  <a:pt x="999025" y="816527"/>
                </a:lnTo>
                <a:lnTo>
                  <a:pt x="1000865" y="816527"/>
                </a:lnTo>
                <a:cubicBezTo>
                  <a:pt x="1007709" y="800791"/>
                  <a:pt x="1022304" y="790448"/>
                  <a:pt x="1044598" y="790448"/>
                </a:cubicBezTo>
                <a:close/>
                <a:moveTo>
                  <a:pt x="664280" y="790448"/>
                </a:moveTo>
                <a:cubicBezTo>
                  <a:pt x="694610" y="790448"/>
                  <a:pt x="714778" y="809683"/>
                  <a:pt x="714778" y="846364"/>
                </a:cubicBezTo>
                <a:lnTo>
                  <a:pt x="714778" y="940698"/>
                </a:lnTo>
                <a:lnTo>
                  <a:pt x="685900" y="940698"/>
                </a:lnTo>
                <a:lnTo>
                  <a:pt x="685900" y="849838"/>
                </a:lnTo>
                <a:cubicBezTo>
                  <a:pt x="685900" y="828296"/>
                  <a:pt x="674493" y="815464"/>
                  <a:pt x="654429" y="815464"/>
                </a:cubicBezTo>
                <a:cubicBezTo>
                  <a:pt x="634364" y="815464"/>
                  <a:pt x="619873" y="828970"/>
                  <a:pt x="619873" y="852638"/>
                </a:cubicBezTo>
                <a:lnTo>
                  <a:pt x="619873" y="940698"/>
                </a:lnTo>
                <a:lnTo>
                  <a:pt x="590995" y="940698"/>
                </a:lnTo>
                <a:lnTo>
                  <a:pt x="590995" y="792392"/>
                </a:lnTo>
                <a:lnTo>
                  <a:pt x="618707" y="792392"/>
                </a:lnTo>
                <a:lnTo>
                  <a:pt x="618707" y="816527"/>
                </a:lnTo>
                <a:lnTo>
                  <a:pt x="620547" y="816527"/>
                </a:lnTo>
                <a:cubicBezTo>
                  <a:pt x="627391" y="800791"/>
                  <a:pt x="641986" y="790448"/>
                  <a:pt x="664280" y="790448"/>
                </a:cubicBezTo>
                <a:close/>
                <a:moveTo>
                  <a:pt x="745471" y="756851"/>
                </a:moveTo>
                <a:lnTo>
                  <a:pt x="774349" y="756851"/>
                </a:lnTo>
                <a:lnTo>
                  <a:pt x="774349" y="792392"/>
                </a:lnTo>
                <a:lnTo>
                  <a:pt x="804757" y="792392"/>
                </a:lnTo>
                <a:lnTo>
                  <a:pt x="804757" y="815567"/>
                </a:lnTo>
                <a:lnTo>
                  <a:pt x="774349" y="815567"/>
                </a:lnTo>
                <a:lnTo>
                  <a:pt x="774349" y="897147"/>
                </a:lnTo>
                <a:cubicBezTo>
                  <a:pt x="774349" y="913867"/>
                  <a:pt x="782748" y="916952"/>
                  <a:pt x="792106" y="916952"/>
                </a:cubicBezTo>
                <a:cubicBezTo>
                  <a:pt x="796747" y="916952"/>
                  <a:pt x="800324" y="916097"/>
                  <a:pt x="802242" y="915708"/>
                </a:cubicBezTo>
                <a:lnTo>
                  <a:pt x="807453" y="939557"/>
                </a:lnTo>
                <a:cubicBezTo>
                  <a:pt x="804057" y="940802"/>
                  <a:pt x="797887" y="942538"/>
                  <a:pt x="788710" y="942642"/>
                </a:cubicBezTo>
                <a:lnTo>
                  <a:pt x="788736" y="942616"/>
                </a:lnTo>
                <a:cubicBezTo>
                  <a:pt x="765950" y="943109"/>
                  <a:pt x="745367" y="930069"/>
                  <a:pt x="745471" y="903135"/>
                </a:cubicBezTo>
                <a:lnTo>
                  <a:pt x="745471" y="815567"/>
                </a:lnTo>
                <a:lnTo>
                  <a:pt x="723747" y="815567"/>
                </a:lnTo>
                <a:lnTo>
                  <a:pt x="723747" y="792392"/>
                </a:lnTo>
                <a:lnTo>
                  <a:pt x="745471" y="792392"/>
                </a:lnTo>
                <a:close/>
                <a:moveTo>
                  <a:pt x="383247" y="742931"/>
                </a:moveTo>
                <a:lnTo>
                  <a:pt x="412125" y="742931"/>
                </a:lnTo>
                <a:lnTo>
                  <a:pt x="412125" y="900129"/>
                </a:lnTo>
                <a:cubicBezTo>
                  <a:pt x="412125" y="912883"/>
                  <a:pt x="414718" y="917705"/>
                  <a:pt x="423998" y="917420"/>
                </a:cubicBezTo>
                <a:cubicBezTo>
                  <a:pt x="429027" y="917316"/>
                  <a:pt x="431049" y="916642"/>
                  <a:pt x="433071" y="916072"/>
                </a:cubicBezTo>
                <a:lnTo>
                  <a:pt x="438282" y="939143"/>
                </a:lnTo>
                <a:cubicBezTo>
                  <a:pt x="434212" y="940413"/>
                  <a:pt x="428042" y="941658"/>
                  <a:pt x="420317" y="941761"/>
                </a:cubicBezTo>
                <a:cubicBezTo>
                  <a:pt x="395327" y="942150"/>
                  <a:pt x="383247" y="929604"/>
                  <a:pt x="383247" y="906143"/>
                </a:cubicBezTo>
                <a:lnTo>
                  <a:pt x="383247" y="742957"/>
                </a:lnTo>
                <a:close/>
                <a:moveTo>
                  <a:pt x="317895" y="742931"/>
                </a:moveTo>
                <a:lnTo>
                  <a:pt x="346773" y="742931"/>
                </a:lnTo>
                <a:lnTo>
                  <a:pt x="346773" y="900129"/>
                </a:lnTo>
                <a:cubicBezTo>
                  <a:pt x="346773" y="912883"/>
                  <a:pt x="349366" y="917705"/>
                  <a:pt x="358646" y="917420"/>
                </a:cubicBezTo>
                <a:cubicBezTo>
                  <a:pt x="363675" y="917316"/>
                  <a:pt x="365697" y="916642"/>
                  <a:pt x="367719" y="916072"/>
                </a:cubicBezTo>
                <a:lnTo>
                  <a:pt x="372930" y="939143"/>
                </a:lnTo>
                <a:cubicBezTo>
                  <a:pt x="368860" y="940413"/>
                  <a:pt x="362690" y="941658"/>
                  <a:pt x="354965" y="941761"/>
                </a:cubicBezTo>
                <a:cubicBezTo>
                  <a:pt x="329975" y="942150"/>
                  <a:pt x="317895" y="929604"/>
                  <a:pt x="317895" y="906143"/>
                </a:cubicBezTo>
                <a:lnTo>
                  <a:pt x="317895" y="742957"/>
                </a:lnTo>
                <a:close/>
                <a:moveTo>
                  <a:pt x="75384" y="740260"/>
                </a:moveTo>
                <a:cubicBezTo>
                  <a:pt x="115565" y="740260"/>
                  <a:pt x="143536" y="763228"/>
                  <a:pt x="144418" y="794906"/>
                </a:cubicBezTo>
                <a:lnTo>
                  <a:pt x="115643" y="794906"/>
                </a:lnTo>
                <a:cubicBezTo>
                  <a:pt x="113517" y="776656"/>
                  <a:pt x="97393" y="766028"/>
                  <a:pt x="74710" y="766028"/>
                </a:cubicBezTo>
                <a:cubicBezTo>
                  <a:pt x="50369" y="766028"/>
                  <a:pt x="35022" y="778497"/>
                  <a:pt x="35022" y="795295"/>
                </a:cubicBezTo>
                <a:cubicBezTo>
                  <a:pt x="34944" y="814219"/>
                  <a:pt x="55501" y="821451"/>
                  <a:pt x="70952" y="825418"/>
                </a:cubicBezTo>
                <a:lnTo>
                  <a:pt x="90264" y="830447"/>
                </a:lnTo>
                <a:cubicBezTo>
                  <a:pt x="115384" y="836616"/>
                  <a:pt x="147140" y="850433"/>
                  <a:pt x="147140" y="886052"/>
                </a:cubicBezTo>
                <a:cubicBezTo>
                  <a:pt x="147140" y="919570"/>
                  <a:pt x="118287" y="943990"/>
                  <a:pt x="73959" y="943990"/>
                </a:cubicBezTo>
                <a:cubicBezTo>
                  <a:pt x="29630" y="943990"/>
                  <a:pt x="1918" y="921877"/>
                  <a:pt x="0" y="886052"/>
                </a:cubicBezTo>
                <a:lnTo>
                  <a:pt x="29941" y="886052"/>
                </a:lnTo>
                <a:cubicBezTo>
                  <a:pt x="31678" y="907568"/>
                  <a:pt x="50809" y="917808"/>
                  <a:pt x="73777" y="917808"/>
                </a:cubicBezTo>
                <a:lnTo>
                  <a:pt x="73725" y="917833"/>
                </a:lnTo>
                <a:cubicBezTo>
                  <a:pt x="99130" y="917833"/>
                  <a:pt x="117561" y="905079"/>
                  <a:pt x="117561" y="885767"/>
                </a:cubicBezTo>
                <a:cubicBezTo>
                  <a:pt x="117561" y="868191"/>
                  <a:pt x="101256" y="861243"/>
                  <a:pt x="80102" y="855644"/>
                </a:cubicBezTo>
                <a:lnTo>
                  <a:pt x="56746" y="849267"/>
                </a:lnTo>
                <a:cubicBezTo>
                  <a:pt x="24990" y="840686"/>
                  <a:pt x="5288" y="824562"/>
                  <a:pt x="5288" y="797032"/>
                </a:cubicBezTo>
                <a:cubicBezTo>
                  <a:pt x="5288" y="762943"/>
                  <a:pt x="35696" y="740260"/>
                  <a:pt x="75384" y="740260"/>
                </a:cubicBezTo>
                <a:close/>
                <a:moveTo>
                  <a:pt x="775672" y="423713"/>
                </a:moveTo>
                <a:cubicBezTo>
                  <a:pt x="773883" y="424387"/>
                  <a:pt x="772120" y="424776"/>
                  <a:pt x="770539" y="424957"/>
                </a:cubicBezTo>
                <a:lnTo>
                  <a:pt x="771187" y="500756"/>
                </a:lnTo>
                <a:cubicBezTo>
                  <a:pt x="772613" y="501197"/>
                  <a:pt x="773883" y="501949"/>
                  <a:pt x="774920" y="502934"/>
                </a:cubicBezTo>
                <a:cubicBezTo>
                  <a:pt x="776657" y="501249"/>
                  <a:pt x="779094" y="500212"/>
                  <a:pt x="781790" y="500212"/>
                </a:cubicBezTo>
                <a:cubicBezTo>
                  <a:pt x="783890" y="500212"/>
                  <a:pt x="785782" y="500860"/>
                  <a:pt x="787363" y="501897"/>
                </a:cubicBezTo>
                <a:lnTo>
                  <a:pt x="787337" y="501923"/>
                </a:lnTo>
                <a:cubicBezTo>
                  <a:pt x="788322" y="500653"/>
                  <a:pt x="789670" y="499642"/>
                  <a:pt x="791226" y="498994"/>
                </a:cubicBezTo>
                <a:close/>
                <a:moveTo>
                  <a:pt x="759263" y="423117"/>
                </a:moveTo>
                <a:lnTo>
                  <a:pt x="743968" y="497905"/>
                </a:lnTo>
                <a:cubicBezTo>
                  <a:pt x="745783" y="498501"/>
                  <a:pt x="747338" y="499564"/>
                  <a:pt x="748453" y="500938"/>
                </a:cubicBezTo>
                <a:cubicBezTo>
                  <a:pt x="750034" y="499875"/>
                  <a:pt x="751952" y="499227"/>
                  <a:pt x="754052" y="499227"/>
                </a:cubicBezTo>
                <a:cubicBezTo>
                  <a:pt x="757111" y="499227"/>
                  <a:pt x="759807" y="500575"/>
                  <a:pt x="761544" y="502623"/>
                </a:cubicBezTo>
                <a:cubicBezTo>
                  <a:pt x="762503" y="501793"/>
                  <a:pt x="763644" y="501171"/>
                  <a:pt x="764914" y="500756"/>
                </a:cubicBezTo>
                <a:lnTo>
                  <a:pt x="764914" y="424983"/>
                </a:lnTo>
                <a:cubicBezTo>
                  <a:pt x="762710" y="424491"/>
                  <a:pt x="760844" y="423842"/>
                  <a:pt x="759263" y="423117"/>
                </a:cubicBezTo>
                <a:close/>
                <a:moveTo>
                  <a:pt x="781038" y="420472"/>
                </a:moveTo>
                <a:cubicBezTo>
                  <a:pt x="779794" y="421561"/>
                  <a:pt x="778472" y="422417"/>
                  <a:pt x="777124" y="423065"/>
                </a:cubicBezTo>
                <a:lnTo>
                  <a:pt x="792729" y="498501"/>
                </a:lnTo>
                <a:cubicBezTo>
                  <a:pt x="793507" y="498320"/>
                  <a:pt x="794285" y="498190"/>
                  <a:pt x="795114" y="498190"/>
                </a:cubicBezTo>
                <a:lnTo>
                  <a:pt x="799918" y="499429"/>
                </a:lnTo>
                <a:lnTo>
                  <a:pt x="799910" y="499434"/>
                </a:lnTo>
                <a:lnTo>
                  <a:pt x="799936" y="499434"/>
                </a:lnTo>
                <a:lnTo>
                  <a:pt x="799918" y="499429"/>
                </a:lnTo>
                <a:lnTo>
                  <a:pt x="806909" y="495494"/>
                </a:lnTo>
                <a:close/>
                <a:moveTo>
                  <a:pt x="753974" y="419436"/>
                </a:moveTo>
                <a:lnTo>
                  <a:pt x="727973" y="494846"/>
                </a:lnTo>
                <a:cubicBezTo>
                  <a:pt x="731136" y="494976"/>
                  <a:pt x="733910" y="496505"/>
                  <a:pt x="735543" y="498812"/>
                </a:cubicBezTo>
                <a:cubicBezTo>
                  <a:pt x="737046" y="497905"/>
                  <a:pt x="738861" y="497360"/>
                  <a:pt x="740805" y="497360"/>
                </a:cubicBezTo>
                <a:lnTo>
                  <a:pt x="740805" y="497335"/>
                </a:lnTo>
                <a:cubicBezTo>
                  <a:pt x="741376" y="497335"/>
                  <a:pt x="741920" y="497412"/>
                  <a:pt x="742464" y="497490"/>
                </a:cubicBezTo>
                <a:lnTo>
                  <a:pt x="757837" y="422339"/>
                </a:lnTo>
                <a:cubicBezTo>
                  <a:pt x="756230" y="421432"/>
                  <a:pt x="754959" y="420472"/>
                  <a:pt x="753974" y="419436"/>
                </a:cubicBezTo>
                <a:close/>
                <a:moveTo>
                  <a:pt x="784382" y="416480"/>
                </a:moveTo>
                <a:cubicBezTo>
                  <a:pt x="783760" y="417543"/>
                  <a:pt x="783060" y="418450"/>
                  <a:pt x="782308" y="419254"/>
                </a:cubicBezTo>
                <a:lnTo>
                  <a:pt x="808568" y="495468"/>
                </a:lnTo>
                <a:cubicBezTo>
                  <a:pt x="811990" y="495675"/>
                  <a:pt x="814868" y="497516"/>
                  <a:pt x="816371" y="500160"/>
                </a:cubicBezTo>
                <a:lnTo>
                  <a:pt x="816371" y="500134"/>
                </a:lnTo>
                <a:cubicBezTo>
                  <a:pt x="818886" y="499149"/>
                  <a:pt x="821867" y="497412"/>
                  <a:pt x="824641" y="494405"/>
                </a:cubicBezTo>
                <a:lnTo>
                  <a:pt x="789981" y="424853"/>
                </a:lnTo>
                <a:cubicBezTo>
                  <a:pt x="786637" y="422598"/>
                  <a:pt x="784978" y="419306"/>
                  <a:pt x="784382" y="416480"/>
                </a:cubicBezTo>
                <a:close/>
                <a:moveTo>
                  <a:pt x="750656" y="413629"/>
                </a:moveTo>
                <a:lnTo>
                  <a:pt x="708401" y="493265"/>
                </a:lnTo>
                <a:cubicBezTo>
                  <a:pt x="710735" y="497412"/>
                  <a:pt x="713871" y="500782"/>
                  <a:pt x="718123" y="502727"/>
                </a:cubicBezTo>
                <a:cubicBezTo>
                  <a:pt x="718589" y="498683"/>
                  <a:pt x="721959" y="495494"/>
                  <a:pt x="726314" y="494950"/>
                </a:cubicBezTo>
                <a:lnTo>
                  <a:pt x="752808" y="418113"/>
                </a:lnTo>
                <a:cubicBezTo>
                  <a:pt x="751641" y="416558"/>
                  <a:pt x="750993" y="415003"/>
                  <a:pt x="750656" y="413629"/>
                </a:cubicBezTo>
                <a:close/>
                <a:moveTo>
                  <a:pt x="765329" y="358905"/>
                </a:moveTo>
                <a:lnTo>
                  <a:pt x="769684" y="358905"/>
                </a:lnTo>
                <a:lnTo>
                  <a:pt x="769684" y="383325"/>
                </a:lnTo>
                <a:lnTo>
                  <a:pt x="778653" y="383325"/>
                </a:lnTo>
                <a:lnTo>
                  <a:pt x="778653" y="394731"/>
                </a:lnTo>
                <a:lnTo>
                  <a:pt x="817253" y="415392"/>
                </a:lnTo>
                <a:lnTo>
                  <a:pt x="817253" y="415443"/>
                </a:lnTo>
                <a:lnTo>
                  <a:pt x="824563" y="416195"/>
                </a:lnTo>
                <a:lnTo>
                  <a:pt x="824356" y="418321"/>
                </a:lnTo>
                <a:lnTo>
                  <a:pt x="817330" y="417595"/>
                </a:lnTo>
                <a:cubicBezTo>
                  <a:pt x="816294" y="419773"/>
                  <a:pt x="811913" y="427368"/>
                  <a:pt x="800610" y="427627"/>
                </a:cubicBezTo>
                <a:cubicBezTo>
                  <a:pt x="797266" y="427705"/>
                  <a:pt x="794544" y="427135"/>
                  <a:pt x="792341" y="426201"/>
                </a:cubicBezTo>
                <a:lnTo>
                  <a:pt x="825704" y="493161"/>
                </a:lnTo>
                <a:cubicBezTo>
                  <a:pt x="831225" y="486317"/>
                  <a:pt x="835528" y="473848"/>
                  <a:pt x="833066" y="451114"/>
                </a:cubicBezTo>
                <a:cubicBezTo>
                  <a:pt x="833066" y="451114"/>
                  <a:pt x="829514" y="451191"/>
                  <a:pt x="828140" y="450673"/>
                </a:cubicBezTo>
                <a:cubicBezTo>
                  <a:pt x="826766" y="450154"/>
                  <a:pt x="825159" y="449169"/>
                  <a:pt x="825159" y="449169"/>
                </a:cubicBezTo>
                <a:cubicBezTo>
                  <a:pt x="825159" y="449169"/>
                  <a:pt x="830240" y="446707"/>
                  <a:pt x="838095" y="440019"/>
                </a:cubicBezTo>
                <a:cubicBezTo>
                  <a:pt x="838095" y="440019"/>
                  <a:pt x="841128" y="437115"/>
                  <a:pt x="845664" y="436752"/>
                </a:cubicBezTo>
                <a:cubicBezTo>
                  <a:pt x="845664" y="436752"/>
                  <a:pt x="848879" y="436337"/>
                  <a:pt x="849838" y="438178"/>
                </a:cubicBezTo>
                <a:cubicBezTo>
                  <a:pt x="849838" y="438178"/>
                  <a:pt x="851445" y="438074"/>
                  <a:pt x="855256" y="437530"/>
                </a:cubicBezTo>
                <a:cubicBezTo>
                  <a:pt x="859093" y="436986"/>
                  <a:pt x="861192" y="438567"/>
                  <a:pt x="861192" y="438567"/>
                </a:cubicBezTo>
                <a:lnTo>
                  <a:pt x="860441" y="442611"/>
                </a:lnTo>
                <a:cubicBezTo>
                  <a:pt x="860441" y="442611"/>
                  <a:pt x="859663" y="444788"/>
                  <a:pt x="861944" y="445592"/>
                </a:cubicBezTo>
                <a:cubicBezTo>
                  <a:pt x="861944" y="445592"/>
                  <a:pt x="862307" y="445670"/>
                  <a:pt x="862644" y="446033"/>
                </a:cubicBezTo>
                <a:lnTo>
                  <a:pt x="862592" y="446007"/>
                </a:lnTo>
                <a:cubicBezTo>
                  <a:pt x="863733" y="447199"/>
                  <a:pt x="862929" y="449118"/>
                  <a:pt x="861322" y="449480"/>
                </a:cubicBezTo>
                <a:cubicBezTo>
                  <a:pt x="861244" y="449506"/>
                  <a:pt x="861089" y="449506"/>
                  <a:pt x="861089" y="449506"/>
                </a:cubicBezTo>
                <a:lnTo>
                  <a:pt x="858341" y="449506"/>
                </a:lnTo>
                <a:lnTo>
                  <a:pt x="856656" y="455961"/>
                </a:lnTo>
                <a:cubicBezTo>
                  <a:pt x="856656" y="455961"/>
                  <a:pt x="847453" y="453473"/>
                  <a:pt x="847168" y="458191"/>
                </a:cubicBezTo>
                <a:cubicBezTo>
                  <a:pt x="846883" y="462909"/>
                  <a:pt x="850201" y="494198"/>
                  <a:pt x="844913" y="506900"/>
                </a:cubicBezTo>
                <a:cubicBezTo>
                  <a:pt x="841698" y="514625"/>
                  <a:pt x="835528" y="527250"/>
                  <a:pt x="813260" y="535649"/>
                </a:cubicBezTo>
                <a:cubicBezTo>
                  <a:pt x="817019" y="536790"/>
                  <a:pt x="820130" y="538086"/>
                  <a:pt x="821867" y="539537"/>
                </a:cubicBezTo>
                <a:cubicBezTo>
                  <a:pt x="829385" y="545837"/>
                  <a:pt x="821556" y="552706"/>
                  <a:pt x="821556" y="552706"/>
                </a:cubicBezTo>
                <a:cubicBezTo>
                  <a:pt x="817745" y="556206"/>
                  <a:pt x="810176" y="554210"/>
                  <a:pt x="810176" y="554210"/>
                </a:cubicBezTo>
                <a:lnTo>
                  <a:pt x="792029" y="550529"/>
                </a:lnTo>
                <a:cubicBezTo>
                  <a:pt x="791044" y="552655"/>
                  <a:pt x="789722" y="553951"/>
                  <a:pt x="789722" y="553951"/>
                </a:cubicBezTo>
                <a:cubicBezTo>
                  <a:pt x="786197" y="557113"/>
                  <a:pt x="781971" y="556050"/>
                  <a:pt x="781971" y="556050"/>
                </a:cubicBezTo>
                <a:lnTo>
                  <a:pt x="758278" y="551229"/>
                </a:lnTo>
                <a:cubicBezTo>
                  <a:pt x="757837" y="552240"/>
                  <a:pt x="757474" y="552862"/>
                  <a:pt x="757474" y="552862"/>
                </a:cubicBezTo>
                <a:cubicBezTo>
                  <a:pt x="754804" y="557295"/>
                  <a:pt x="749904" y="555895"/>
                  <a:pt x="749904" y="555895"/>
                </a:cubicBezTo>
                <a:lnTo>
                  <a:pt x="712445" y="547522"/>
                </a:lnTo>
                <a:cubicBezTo>
                  <a:pt x="705135" y="544152"/>
                  <a:pt x="707468" y="537489"/>
                  <a:pt x="707468" y="537489"/>
                </a:cubicBezTo>
                <a:cubicBezTo>
                  <a:pt x="709335" y="532771"/>
                  <a:pt x="711538" y="530983"/>
                  <a:pt x="713327" y="530387"/>
                </a:cubicBezTo>
                <a:cubicBezTo>
                  <a:pt x="712316" y="529713"/>
                  <a:pt x="711383" y="529013"/>
                  <a:pt x="710527" y="528365"/>
                </a:cubicBezTo>
                <a:cubicBezTo>
                  <a:pt x="694455" y="516362"/>
                  <a:pt x="692407" y="503167"/>
                  <a:pt x="689763" y="483206"/>
                </a:cubicBezTo>
                <a:cubicBezTo>
                  <a:pt x="689763" y="483206"/>
                  <a:pt x="688907" y="476389"/>
                  <a:pt x="688933" y="469571"/>
                </a:cubicBezTo>
                <a:cubicBezTo>
                  <a:pt x="688959" y="463064"/>
                  <a:pt x="689944" y="456557"/>
                  <a:pt x="686393" y="456143"/>
                </a:cubicBezTo>
                <a:cubicBezTo>
                  <a:pt x="686393" y="456143"/>
                  <a:pt x="685200" y="455546"/>
                  <a:pt x="679160" y="457024"/>
                </a:cubicBezTo>
                <a:lnTo>
                  <a:pt x="677190" y="450699"/>
                </a:lnTo>
                <a:cubicBezTo>
                  <a:pt x="677190" y="450699"/>
                  <a:pt x="672109" y="451943"/>
                  <a:pt x="672109" y="448988"/>
                </a:cubicBezTo>
                <a:cubicBezTo>
                  <a:pt x="672109" y="448988"/>
                  <a:pt x="672290" y="447277"/>
                  <a:pt x="674805" y="445955"/>
                </a:cubicBezTo>
                <a:cubicBezTo>
                  <a:pt x="674805" y="445955"/>
                  <a:pt x="675064" y="444633"/>
                  <a:pt x="674468" y="443259"/>
                </a:cubicBezTo>
                <a:cubicBezTo>
                  <a:pt x="673872" y="441885"/>
                  <a:pt x="672990" y="438878"/>
                  <a:pt x="676283" y="438696"/>
                </a:cubicBezTo>
                <a:cubicBezTo>
                  <a:pt x="679575" y="438515"/>
                  <a:pt x="679912" y="438463"/>
                  <a:pt x="685097" y="439085"/>
                </a:cubicBezTo>
                <a:cubicBezTo>
                  <a:pt x="685097" y="439085"/>
                  <a:pt x="686056" y="436804"/>
                  <a:pt x="690074" y="437322"/>
                </a:cubicBezTo>
                <a:cubicBezTo>
                  <a:pt x="694092" y="437841"/>
                  <a:pt x="695829" y="439319"/>
                  <a:pt x="697799" y="440718"/>
                </a:cubicBezTo>
                <a:cubicBezTo>
                  <a:pt x="698265" y="441055"/>
                  <a:pt x="708713" y="448521"/>
                  <a:pt x="710423" y="448599"/>
                </a:cubicBezTo>
                <a:cubicBezTo>
                  <a:pt x="710423" y="448599"/>
                  <a:pt x="710086" y="449766"/>
                  <a:pt x="706665" y="450621"/>
                </a:cubicBezTo>
                <a:cubicBezTo>
                  <a:pt x="706665" y="450621"/>
                  <a:pt x="704643" y="451114"/>
                  <a:pt x="702646" y="451114"/>
                </a:cubicBezTo>
                <a:cubicBezTo>
                  <a:pt x="702646" y="451114"/>
                  <a:pt x="699821" y="475792"/>
                  <a:pt x="707468" y="491580"/>
                </a:cubicBezTo>
                <a:lnTo>
                  <a:pt x="747364" y="416377"/>
                </a:lnTo>
                <a:cubicBezTo>
                  <a:pt x="740261" y="423194"/>
                  <a:pt x="731395" y="421743"/>
                  <a:pt x="731395" y="421743"/>
                </a:cubicBezTo>
                <a:cubicBezTo>
                  <a:pt x="715867" y="419850"/>
                  <a:pt x="713845" y="409637"/>
                  <a:pt x="713586" y="406915"/>
                </a:cubicBezTo>
                <a:lnTo>
                  <a:pt x="708505" y="406396"/>
                </a:lnTo>
                <a:lnTo>
                  <a:pt x="708713" y="404270"/>
                </a:lnTo>
                <a:lnTo>
                  <a:pt x="716023" y="405022"/>
                </a:lnTo>
                <a:lnTo>
                  <a:pt x="757292" y="394731"/>
                </a:lnTo>
                <a:lnTo>
                  <a:pt x="757292" y="383299"/>
                </a:lnTo>
                <a:lnTo>
                  <a:pt x="765329" y="383299"/>
                </a:lnTo>
                <a:lnTo>
                  <a:pt x="765329" y="379825"/>
                </a:lnTo>
                <a:cubicBezTo>
                  <a:pt x="764395" y="379384"/>
                  <a:pt x="757707" y="376507"/>
                  <a:pt x="742672" y="375574"/>
                </a:cubicBezTo>
                <a:cubicBezTo>
                  <a:pt x="726418" y="374589"/>
                  <a:pt x="714519" y="375003"/>
                  <a:pt x="714519" y="375003"/>
                </a:cubicBezTo>
                <a:cubicBezTo>
                  <a:pt x="714519" y="375003"/>
                  <a:pt x="715764" y="370000"/>
                  <a:pt x="729918" y="367382"/>
                </a:cubicBezTo>
                <a:cubicBezTo>
                  <a:pt x="744046" y="364764"/>
                  <a:pt x="748116" y="369663"/>
                  <a:pt x="765329" y="364738"/>
                </a:cubicBezTo>
                <a:close/>
                <a:moveTo>
                  <a:pt x="633094" y="256794"/>
                </a:moveTo>
                <a:cubicBezTo>
                  <a:pt x="631279" y="257468"/>
                  <a:pt x="629517" y="257857"/>
                  <a:pt x="627935" y="258038"/>
                </a:cubicBezTo>
                <a:lnTo>
                  <a:pt x="628583" y="333837"/>
                </a:lnTo>
                <a:cubicBezTo>
                  <a:pt x="630009" y="334304"/>
                  <a:pt x="631305" y="335056"/>
                  <a:pt x="632316" y="336041"/>
                </a:cubicBezTo>
                <a:cubicBezTo>
                  <a:pt x="634053" y="334356"/>
                  <a:pt x="636490" y="333319"/>
                  <a:pt x="639186" y="333319"/>
                </a:cubicBezTo>
                <a:cubicBezTo>
                  <a:pt x="641286" y="333319"/>
                  <a:pt x="643178" y="333941"/>
                  <a:pt x="644759" y="335004"/>
                </a:cubicBezTo>
                <a:cubicBezTo>
                  <a:pt x="645745" y="333734"/>
                  <a:pt x="647092" y="332697"/>
                  <a:pt x="648648" y="332075"/>
                </a:cubicBezTo>
                <a:close/>
                <a:moveTo>
                  <a:pt x="616659" y="256198"/>
                </a:moveTo>
                <a:lnTo>
                  <a:pt x="601364" y="330986"/>
                </a:lnTo>
                <a:cubicBezTo>
                  <a:pt x="603153" y="331582"/>
                  <a:pt x="604708" y="332619"/>
                  <a:pt x="605823" y="334019"/>
                </a:cubicBezTo>
                <a:cubicBezTo>
                  <a:pt x="607404" y="332956"/>
                  <a:pt x="609348" y="332308"/>
                  <a:pt x="611448" y="332308"/>
                </a:cubicBezTo>
                <a:cubicBezTo>
                  <a:pt x="614507" y="332308"/>
                  <a:pt x="617177" y="333656"/>
                  <a:pt x="618940" y="335704"/>
                </a:cubicBezTo>
                <a:cubicBezTo>
                  <a:pt x="619899" y="334900"/>
                  <a:pt x="621040" y="334252"/>
                  <a:pt x="622310" y="333837"/>
                </a:cubicBezTo>
                <a:lnTo>
                  <a:pt x="622310" y="258064"/>
                </a:lnTo>
                <a:cubicBezTo>
                  <a:pt x="620107" y="257572"/>
                  <a:pt x="618240" y="256923"/>
                  <a:pt x="616659" y="256198"/>
                </a:cubicBezTo>
                <a:close/>
                <a:moveTo>
                  <a:pt x="638460" y="253579"/>
                </a:moveTo>
                <a:cubicBezTo>
                  <a:pt x="637216" y="254668"/>
                  <a:pt x="635894" y="255524"/>
                  <a:pt x="634546" y="256172"/>
                </a:cubicBezTo>
                <a:lnTo>
                  <a:pt x="650125" y="331608"/>
                </a:lnTo>
                <a:cubicBezTo>
                  <a:pt x="650903" y="331427"/>
                  <a:pt x="651681" y="331297"/>
                  <a:pt x="652510" y="331297"/>
                </a:cubicBezTo>
                <a:cubicBezTo>
                  <a:pt x="654273" y="331297"/>
                  <a:pt x="655906" y="331764"/>
                  <a:pt x="657332" y="332541"/>
                </a:cubicBezTo>
                <a:cubicBezTo>
                  <a:pt x="658862" y="330364"/>
                  <a:pt x="661402" y="328886"/>
                  <a:pt x="664331" y="328601"/>
                </a:cubicBezTo>
                <a:close/>
                <a:moveTo>
                  <a:pt x="611370" y="252568"/>
                </a:moveTo>
                <a:lnTo>
                  <a:pt x="585370" y="327953"/>
                </a:lnTo>
                <a:cubicBezTo>
                  <a:pt x="588532" y="328082"/>
                  <a:pt x="591306" y="329612"/>
                  <a:pt x="592939" y="331919"/>
                </a:cubicBezTo>
                <a:cubicBezTo>
                  <a:pt x="594443" y="330986"/>
                  <a:pt x="596257" y="330441"/>
                  <a:pt x="598201" y="330441"/>
                </a:cubicBezTo>
                <a:cubicBezTo>
                  <a:pt x="598772" y="330441"/>
                  <a:pt x="599316" y="330519"/>
                  <a:pt x="599861" y="330597"/>
                </a:cubicBezTo>
                <a:lnTo>
                  <a:pt x="615207" y="255472"/>
                </a:lnTo>
                <a:cubicBezTo>
                  <a:pt x="613626" y="254564"/>
                  <a:pt x="612355" y="253579"/>
                  <a:pt x="611370" y="252568"/>
                </a:cubicBezTo>
                <a:close/>
                <a:moveTo>
                  <a:pt x="641778" y="249587"/>
                </a:moveTo>
                <a:cubicBezTo>
                  <a:pt x="641156" y="250650"/>
                  <a:pt x="640430" y="251557"/>
                  <a:pt x="639704" y="252361"/>
                </a:cubicBezTo>
                <a:lnTo>
                  <a:pt x="665965" y="328575"/>
                </a:lnTo>
                <a:cubicBezTo>
                  <a:pt x="669360" y="328782"/>
                  <a:pt x="672264" y="330623"/>
                  <a:pt x="673767" y="333267"/>
                </a:cubicBezTo>
                <a:cubicBezTo>
                  <a:pt x="676282" y="332282"/>
                  <a:pt x="679237" y="330545"/>
                  <a:pt x="682037" y="327538"/>
                </a:cubicBezTo>
                <a:lnTo>
                  <a:pt x="647378" y="257986"/>
                </a:lnTo>
                <a:cubicBezTo>
                  <a:pt x="644034" y="255705"/>
                  <a:pt x="642374" y="252439"/>
                  <a:pt x="641778" y="249587"/>
                </a:cubicBezTo>
                <a:close/>
                <a:moveTo>
                  <a:pt x="608052" y="246710"/>
                </a:moveTo>
                <a:lnTo>
                  <a:pt x="565798" y="326346"/>
                </a:lnTo>
                <a:cubicBezTo>
                  <a:pt x="568105" y="330493"/>
                  <a:pt x="571267" y="333889"/>
                  <a:pt x="575519" y="335833"/>
                </a:cubicBezTo>
                <a:cubicBezTo>
                  <a:pt x="575959" y="331789"/>
                  <a:pt x="579355" y="328575"/>
                  <a:pt x="583685" y="328031"/>
                </a:cubicBezTo>
                <a:lnTo>
                  <a:pt x="610178" y="251194"/>
                </a:lnTo>
                <a:cubicBezTo>
                  <a:pt x="609037" y="249639"/>
                  <a:pt x="608389" y="248084"/>
                  <a:pt x="608052" y="246710"/>
                </a:cubicBezTo>
                <a:close/>
                <a:moveTo>
                  <a:pt x="622777" y="191986"/>
                </a:moveTo>
                <a:lnTo>
                  <a:pt x="627132" y="191986"/>
                </a:lnTo>
                <a:lnTo>
                  <a:pt x="627132" y="216380"/>
                </a:lnTo>
                <a:lnTo>
                  <a:pt x="636101" y="216380"/>
                </a:lnTo>
                <a:lnTo>
                  <a:pt x="636101" y="227812"/>
                </a:lnTo>
                <a:lnTo>
                  <a:pt x="674701" y="248447"/>
                </a:lnTo>
                <a:lnTo>
                  <a:pt x="674701" y="248524"/>
                </a:lnTo>
                <a:lnTo>
                  <a:pt x="682011" y="249276"/>
                </a:lnTo>
                <a:lnTo>
                  <a:pt x="681804" y="251402"/>
                </a:lnTo>
                <a:lnTo>
                  <a:pt x="674752" y="250676"/>
                </a:lnTo>
                <a:cubicBezTo>
                  <a:pt x="673741" y="252854"/>
                  <a:pt x="669360" y="260449"/>
                  <a:pt x="658032" y="260708"/>
                </a:cubicBezTo>
                <a:cubicBezTo>
                  <a:pt x="654662" y="260786"/>
                  <a:pt x="651966" y="260216"/>
                  <a:pt x="649763" y="259282"/>
                </a:cubicBezTo>
                <a:lnTo>
                  <a:pt x="683126" y="326242"/>
                </a:lnTo>
                <a:cubicBezTo>
                  <a:pt x="688621" y="319398"/>
                  <a:pt x="692925" y="306955"/>
                  <a:pt x="690488" y="284221"/>
                </a:cubicBezTo>
                <a:cubicBezTo>
                  <a:pt x="690488" y="284221"/>
                  <a:pt x="686936" y="284298"/>
                  <a:pt x="685562" y="283754"/>
                </a:cubicBezTo>
                <a:cubicBezTo>
                  <a:pt x="684163" y="283235"/>
                  <a:pt x="682555" y="282250"/>
                  <a:pt x="682555" y="282250"/>
                </a:cubicBezTo>
                <a:cubicBezTo>
                  <a:pt x="682555" y="282250"/>
                  <a:pt x="687636" y="279814"/>
                  <a:pt x="695491" y="273099"/>
                </a:cubicBezTo>
                <a:cubicBezTo>
                  <a:pt x="695491" y="273099"/>
                  <a:pt x="698524" y="270196"/>
                  <a:pt x="703061" y="269833"/>
                </a:cubicBezTo>
                <a:cubicBezTo>
                  <a:pt x="703061" y="269833"/>
                  <a:pt x="706275" y="269444"/>
                  <a:pt x="707234" y="271285"/>
                </a:cubicBezTo>
                <a:cubicBezTo>
                  <a:pt x="707234" y="271285"/>
                  <a:pt x="708841" y="271181"/>
                  <a:pt x="712652" y="270637"/>
                </a:cubicBezTo>
                <a:cubicBezTo>
                  <a:pt x="716489" y="270092"/>
                  <a:pt x="718589" y="271674"/>
                  <a:pt x="718589" y="271674"/>
                </a:cubicBezTo>
                <a:lnTo>
                  <a:pt x="717837" y="275718"/>
                </a:lnTo>
                <a:cubicBezTo>
                  <a:pt x="717837" y="275718"/>
                  <a:pt x="717059" y="277895"/>
                  <a:pt x="719340" y="278699"/>
                </a:cubicBezTo>
                <a:cubicBezTo>
                  <a:pt x="719340" y="278699"/>
                  <a:pt x="719677" y="278777"/>
                  <a:pt x="720040" y="279140"/>
                </a:cubicBezTo>
                <a:cubicBezTo>
                  <a:pt x="721155" y="280332"/>
                  <a:pt x="720351" y="282224"/>
                  <a:pt x="718744" y="282613"/>
                </a:cubicBezTo>
                <a:cubicBezTo>
                  <a:pt x="718666" y="282613"/>
                  <a:pt x="718511" y="282639"/>
                  <a:pt x="718511" y="282639"/>
                </a:cubicBezTo>
                <a:lnTo>
                  <a:pt x="715763" y="282639"/>
                </a:lnTo>
                <a:lnTo>
                  <a:pt x="714104" y="289094"/>
                </a:lnTo>
                <a:cubicBezTo>
                  <a:pt x="714104" y="289094"/>
                  <a:pt x="704875" y="286605"/>
                  <a:pt x="704616" y="291323"/>
                </a:cubicBezTo>
                <a:cubicBezTo>
                  <a:pt x="704331" y="296041"/>
                  <a:pt x="707623" y="327331"/>
                  <a:pt x="702361" y="340033"/>
                </a:cubicBezTo>
                <a:cubicBezTo>
                  <a:pt x="699146" y="347758"/>
                  <a:pt x="692976" y="360383"/>
                  <a:pt x="670708" y="368782"/>
                </a:cubicBezTo>
                <a:cubicBezTo>
                  <a:pt x="674493" y="369922"/>
                  <a:pt x="677578" y="371219"/>
                  <a:pt x="679315" y="372696"/>
                </a:cubicBezTo>
                <a:cubicBezTo>
                  <a:pt x="686807" y="378970"/>
                  <a:pt x="679004" y="385839"/>
                  <a:pt x="679004" y="385839"/>
                </a:cubicBezTo>
                <a:cubicBezTo>
                  <a:pt x="675167" y="389339"/>
                  <a:pt x="667624" y="387343"/>
                  <a:pt x="667624" y="387343"/>
                </a:cubicBezTo>
                <a:lnTo>
                  <a:pt x="649451" y="383662"/>
                </a:lnTo>
                <a:cubicBezTo>
                  <a:pt x="648466" y="385761"/>
                  <a:pt x="647144" y="387084"/>
                  <a:pt x="647144" y="387084"/>
                </a:cubicBezTo>
                <a:cubicBezTo>
                  <a:pt x="643619" y="390246"/>
                  <a:pt x="639393" y="389157"/>
                  <a:pt x="639393" y="389157"/>
                </a:cubicBezTo>
                <a:lnTo>
                  <a:pt x="615700" y="384362"/>
                </a:lnTo>
                <a:cubicBezTo>
                  <a:pt x="615233" y="385347"/>
                  <a:pt x="614870" y="385995"/>
                  <a:pt x="614870" y="385995"/>
                </a:cubicBezTo>
                <a:cubicBezTo>
                  <a:pt x="612226" y="390428"/>
                  <a:pt x="607326" y="389028"/>
                  <a:pt x="607326" y="389028"/>
                </a:cubicBezTo>
                <a:lnTo>
                  <a:pt x="569867" y="380681"/>
                </a:lnTo>
                <a:cubicBezTo>
                  <a:pt x="562557" y="377310"/>
                  <a:pt x="564890" y="370648"/>
                  <a:pt x="564890" y="370648"/>
                </a:cubicBezTo>
                <a:cubicBezTo>
                  <a:pt x="566783" y="365904"/>
                  <a:pt x="568960" y="364116"/>
                  <a:pt x="570775" y="363545"/>
                </a:cubicBezTo>
                <a:cubicBezTo>
                  <a:pt x="569738" y="362845"/>
                  <a:pt x="568805" y="362145"/>
                  <a:pt x="567949" y="361523"/>
                </a:cubicBezTo>
                <a:cubicBezTo>
                  <a:pt x="551877" y="349521"/>
                  <a:pt x="549855" y="336326"/>
                  <a:pt x="547211" y="316365"/>
                </a:cubicBezTo>
                <a:cubicBezTo>
                  <a:pt x="547211" y="316365"/>
                  <a:pt x="546355" y="309521"/>
                  <a:pt x="546381" y="302704"/>
                </a:cubicBezTo>
                <a:cubicBezTo>
                  <a:pt x="546407" y="296171"/>
                  <a:pt x="547392" y="289690"/>
                  <a:pt x="543841" y="289276"/>
                </a:cubicBezTo>
                <a:cubicBezTo>
                  <a:pt x="543841" y="289276"/>
                  <a:pt x="542674" y="288679"/>
                  <a:pt x="536608" y="290157"/>
                </a:cubicBezTo>
                <a:lnTo>
                  <a:pt x="534638" y="283806"/>
                </a:lnTo>
                <a:cubicBezTo>
                  <a:pt x="534638" y="283806"/>
                  <a:pt x="529557" y="285050"/>
                  <a:pt x="529557" y="282095"/>
                </a:cubicBezTo>
                <a:cubicBezTo>
                  <a:pt x="529557" y="282095"/>
                  <a:pt x="529764" y="280384"/>
                  <a:pt x="532253" y="279062"/>
                </a:cubicBezTo>
                <a:cubicBezTo>
                  <a:pt x="532253" y="279062"/>
                  <a:pt x="532564" y="277740"/>
                  <a:pt x="531942" y="276366"/>
                </a:cubicBezTo>
                <a:cubicBezTo>
                  <a:pt x="531320" y="274992"/>
                  <a:pt x="530438" y="272011"/>
                  <a:pt x="533731" y="271829"/>
                </a:cubicBezTo>
                <a:cubicBezTo>
                  <a:pt x="537049" y="271648"/>
                  <a:pt x="537386" y="271570"/>
                  <a:pt x="542544" y="272192"/>
                </a:cubicBezTo>
                <a:cubicBezTo>
                  <a:pt x="542544" y="272192"/>
                  <a:pt x="543530" y="269937"/>
                  <a:pt x="547548" y="270455"/>
                </a:cubicBezTo>
                <a:cubicBezTo>
                  <a:pt x="551566" y="270948"/>
                  <a:pt x="553277" y="272425"/>
                  <a:pt x="555247" y="273825"/>
                </a:cubicBezTo>
                <a:cubicBezTo>
                  <a:pt x="555713" y="274162"/>
                  <a:pt x="566186" y="281628"/>
                  <a:pt x="567897" y="281706"/>
                </a:cubicBezTo>
                <a:cubicBezTo>
                  <a:pt x="567897" y="281706"/>
                  <a:pt x="567534" y="282873"/>
                  <a:pt x="564113" y="283702"/>
                </a:cubicBezTo>
                <a:cubicBezTo>
                  <a:pt x="564113" y="283702"/>
                  <a:pt x="562091" y="284221"/>
                  <a:pt x="560094" y="284221"/>
                </a:cubicBezTo>
                <a:cubicBezTo>
                  <a:pt x="560094" y="284221"/>
                  <a:pt x="557269" y="308899"/>
                  <a:pt x="564916" y="324687"/>
                </a:cubicBezTo>
                <a:lnTo>
                  <a:pt x="604812" y="249484"/>
                </a:lnTo>
                <a:cubicBezTo>
                  <a:pt x="597683" y="256301"/>
                  <a:pt x="588843" y="254850"/>
                  <a:pt x="588843" y="254850"/>
                </a:cubicBezTo>
                <a:cubicBezTo>
                  <a:pt x="573315" y="252957"/>
                  <a:pt x="571293" y="242718"/>
                  <a:pt x="571034" y="240022"/>
                </a:cubicBezTo>
                <a:lnTo>
                  <a:pt x="565927" y="239477"/>
                </a:lnTo>
                <a:lnTo>
                  <a:pt x="566160" y="237351"/>
                </a:lnTo>
                <a:lnTo>
                  <a:pt x="573471" y="238103"/>
                </a:lnTo>
                <a:lnTo>
                  <a:pt x="614740" y="227812"/>
                </a:lnTo>
                <a:lnTo>
                  <a:pt x="614740" y="216380"/>
                </a:lnTo>
                <a:lnTo>
                  <a:pt x="622777" y="216380"/>
                </a:lnTo>
                <a:lnTo>
                  <a:pt x="622777" y="212906"/>
                </a:lnTo>
                <a:cubicBezTo>
                  <a:pt x="621869" y="212465"/>
                  <a:pt x="615181" y="209588"/>
                  <a:pt x="600146" y="208655"/>
                </a:cubicBezTo>
                <a:cubicBezTo>
                  <a:pt x="583892" y="207644"/>
                  <a:pt x="571993" y="208058"/>
                  <a:pt x="571993" y="208058"/>
                </a:cubicBezTo>
                <a:cubicBezTo>
                  <a:pt x="571993" y="208058"/>
                  <a:pt x="573212" y="203081"/>
                  <a:pt x="587366" y="200463"/>
                </a:cubicBezTo>
                <a:cubicBezTo>
                  <a:pt x="601494" y="197845"/>
                  <a:pt x="605564" y="202744"/>
                  <a:pt x="622777" y="197819"/>
                </a:cubicBezTo>
                <a:close/>
                <a:moveTo>
                  <a:pt x="583348" y="118961"/>
                </a:moveTo>
                <a:lnTo>
                  <a:pt x="583400" y="119038"/>
                </a:lnTo>
                <a:lnTo>
                  <a:pt x="583335" y="118997"/>
                </a:lnTo>
                <a:close/>
                <a:moveTo>
                  <a:pt x="496428" y="96719"/>
                </a:moveTo>
                <a:cubicBezTo>
                  <a:pt x="494639" y="97393"/>
                  <a:pt x="492876" y="97782"/>
                  <a:pt x="491295" y="97963"/>
                </a:cubicBezTo>
                <a:lnTo>
                  <a:pt x="491943" y="173762"/>
                </a:lnTo>
                <a:cubicBezTo>
                  <a:pt x="493369" y="174203"/>
                  <a:pt x="494639" y="174955"/>
                  <a:pt x="495676" y="175940"/>
                </a:cubicBezTo>
                <a:cubicBezTo>
                  <a:pt x="497413" y="174255"/>
                  <a:pt x="499850" y="173218"/>
                  <a:pt x="502546" y="173218"/>
                </a:cubicBezTo>
                <a:cubicBezTo>
                  <a:pt x="504646" y="173218"/>
                  <a:pt x="506538" y="173866"/>
                  <a:pt x="508119" y="174903"/>
                </a:cubicBezTo>
                <a:lnTo>
                  <a:pt x="508093" y="174929"/>
                </a:lnTo>
                <a:cubicBezTo>
                  <a:pt x="509078" y="173659"/>
                  <a:pt x="510426" y="172648"/>
                  <a:pt x="511982" y="171999"/>
                </a:cubicBezTo>
                <a:close/>
                <a:moveTo>
                  <a:pt x="480019" y="96122"/>
                </a:moveTo>
                <a:lnTo>
                  <a:pt x="464724" y="170911"/>
                </a:lnTo>
                <a:cubicBezTo>
                  <a:pt x="466539" y="171507"/>
                  <a:pt x="468094" y="172570"/>
                  <a:pt x="469209" y="173944"/>
                </a:cubicBezTo>
                <a:cubicBezTo>
                  <a:pt x="470790" y="172881"/>
                  <a:pt x="472708" y="172233"/>
                  <a:pt x="474808" y="172233"/>
                </a:cubicBezTo>
                <a:cubicBezTo>
                  <a:pt x="477867" y="172233"/>
                  <a:pt x="480563" y="173581"/>
                  <a:pt x="482300" y="175629"/>
                </a:cubicBezTo>
                <a:cubicBezTo>
                  <a:pt x="483259" y="174799"/>
                  <a:pt x="484400" y="174177"/>
                  <a:pt x="485670" y="173762"/>
                </a:cubicBezTo>
                <a:lnTo>
                  <a:pt x="485670" y="97989"/>
                </a:lnTo>
                <a:cubicBezTo>
                  <a:pt x="483466" y="97496"/>
                  <a:pt x="481626" y="96848"/>
                  <a:pt x="480019" y="96122"/>
                </a:cubicBezTo>
                <a:close/>
                <a:moveTo>
                  <a:pt x="501794" y="93478"/>
                </a:moveTo>
                <a:cubicBezTo>
                  <a:pt x="500550" y="94567"/>
                  <a:pt x="499228" y="95423"/>
                  <a:pt x="497880" y="96071"/>
                </a:cubicBezTo>
                <a:lnTo>
                  <a:pt x="513485" y="171507"/>
                </a:lnTo>
                <a:cubicBezTo>
                  <a:pt x="514263" y="171325"/>
                  <a:pt x="515041" y="171196"/>
                  <a:pt x="515870" y="171196"/>
                </a:cubicBezTo>
                <a:lnTo>
                  <a:pt x="520674" y="172435"/>
                </a:lnTo>
                <a:lnTo>
                  <a:pt x="520666" y="172440"/>
                </a:lnTo>
                <a:lnTo>
                  <a:pt x="520692" y="172440"/>
                </a:lnTo>
                <a:lnTo>
                  <a:pt x="520674" y="172435"/>
                </a:lnTo>
                <a:lnTo>
                  <a:pt x="527665" y="168500"/>
                </a:lnTo>
                <a:close/>
                <a:moveTo>
                  <a:pt x="474730" y="92441"/>
                </a:moveTo>
                <a:lnTo>
                  <a:pt x="448729" y="167852"/>
                </a:lnTo>
                <a:cubicBezTo>
                  <a:pt x="451892" y="167981"/>
                  <a:pt x="454666" y="169511"/>
                  <a:pt x="456299" y="171818"/>
                </a:cubicBezTo>
                <a:cubicBezTo>
                  <a:pt x="457802" y="170911"/>
                  <a:pt x="459617" y="170366"/>
                  <a:pt x="461561" y="170366"/>
                </a:cubicBezTo>
                <a:lnTo>
                  <a:pt x="461561" y="170340"/>
                </a:lnTo>
                <a:cubicBezTo>
                  <a:pt x="462132" y="170340"/>
                  <a:pt x="462676" y="170418"/>
                  <a:pt x="463220" y="170496"/>
                </a:cubicBezTo>
                <a:lnTo>
                  <a:pt x="478593" y="95345"/>
                </a:lnTo>
                <a:cubicBezTo>
                  <a:pt x="476986" y="94437"/>
                  <a:pt x="475715" y="93478"/>
                  <a:pt x="474730" y="92441"/>
                </a:cubicBezTo>
                <a:close/>
                <a:moveTo>
                  <a:pt x="505138" y="89486"/>
                </a:moveTo>
                <a:cubicBezTo>
                  <a:pt x="504516" y="90549"/>
                  <a:pt x="503816" y="91456"/>
                  <a:pt x="503064" y="92260"/>
                </a:cubicBezTo>
                <a:lnTo>
                  <a:pt x="529324" y="168474"/>
                </a:lnTo>
                <a:cubicBezTo>
                  <a:pt x="532746" y="168681"/>
                  <a:pt x="535624" y="170522"/>
                  <a:pt x="537127" y="173166"/>
                </a:cubicBezTo>
                <a:lnTo>
                  <a:pt x="537127" y="173140"/>
                </a:lnTo>
                <a:cubicBezTo>
                  <a:pt x="539642" y="172155"/>
                  <a:pt x="542623" y="170418"/>
                  <a:pt x="545397" y="167411"/>
                </a:cubicBezTo>
                <a:lnTo>
                  <a:pt x="510737" y="97859"/>
                </a:lnTo>
                <a:cubicBezTo>
                  <a:pt x="507393" y="95604"/>
                  <a:pt x="505734" y="92312"/>
                  <a:pt x="505138" y="89486"/>
                </a:cubicBezTo>
                <a:close/>
                <a:moveTo>
                  <a:pt x="471412" y="86635"/>
                </a:moveTo>
                <a:lnTo>
                  <a:pt x="429157" y="166270"/>
                </a:lnTo>
                <a:cubicBezTo>
                  <a:pt x="431490" y="170418"/>
                  <a:pt x="434627" y="173788"/>
                  <a:pt x="438879" y="175732"/>
                </a:cubicBezTo>
                <a:cubicBezTo>
                  <a:pt x="439345" y="171688"/>
                  <a:pt x="442715" y="168500"/>
                  <a:pt x="447070" y="167955"/>
                </a:cubicBezTo>
                <a:lnTo>
                  <a:pt x="473564" y="91119"/>
                </a:lnTo>
                <a:cubicBezTo>
                  <a:pt x="472397" y="89564"/>
                  <a:pt x="471749" y="88009"/>
                  <a:pt x="471412" y="86635"/>
                </a:cubicBezTo>
                <a:close/>
                <a:moveTo>
                  <a:pt x="486085" y="31859"/>
                </a:moveTo>
                <a:lnTo>
                  <a:pt x="490440" y="31859"/>
                </a:lnTo>
                <a:lnTo>
                  <a:pt x="490440" y="56330"/>
                </a:lnTo>
                <a:lnTo>
                  <a:pt x="499409" y="56330"/>
                </a:lnTo>
                <a:lnTo>
                  <a:pt x="499409" y="67737"/>
                </a:lnTo>
                <a:lnTo>
                  <a:pt x="538009" y="88397"/>
                </a:lnTo>
                <a:lnTo>
                  <a:pt x="538009" y="88449"/>
                </a:lnTo>
                <a:lnTo>
                  <a:pt x="545319" y="89201"/>
                </a:lnTo>
                <a:lnTo>
                  <a:pt x="545112" y="91327"/>
                </a:lnTo>
                <a:lnTo>
                  <a:pt x="538086" y="90601"/>
                </a:lnTo>
                <a:cubicBezTo>
                  <a:pt x="537049" y="92778"/>
                  <a:pt x="532668" y="100374"/>
                  <a:pt x="521366" y="100633"/>
                </a:cubicBezTo>
                <a:cubicBezTo>
                  <a:pt x="518022" y="100711"/>
                  <a:pt x="515300" y="100141"/>
                  <a:pt x="513096" y="99207"/>
                </a:cubicBezTo>
                <a:lnTo>
                  <a:pt x="546460" y="166167"/>
                </a:lnTo>
                <a:cubicBezTo>
                  <a:pt x="551981" y="159323"/>
                  <a:pt x="556284" y="146854"/>
                  <a:pt x="553822" y="124119"/>
                </a:cubicBezTo>
                <a:cubicBezTo>
                  <a:pt x="553822" y="124119"/>
                  <a:pt x="550270" y="124197"/>
                  <a:pt x="548896" y="123679"/>
                </a:cubicBezTo>
                <a:cubicBezTo>
                  <a:pt x="547522" y="123160"/>
                  <a:pt x="545915" y="122175"/>
                  <a:pt x="545915" y="122175"/>
                </a:cubicBezTo>
                <a:cubicBezTo>
                  <a:pt x="545915" y="122175"/>
                  <a:pt x="550996" y="119712"/>
                  <a:pt x="558851" y="113024"/>
                </a:cubicBezTo>
                <a:cubicBezTo>
                  <a:pt x="558851" y="113024"/>
                  <a:pt x="561884" y="110121"/>
                  <a:pt x="566420" y="109758"/>
                </a:cubicBezTo>
                <a:cubicBezTo>
                  <a:pt x="566420" y="109758"/>
                  <a:pt x="569635" y="109343"/>
                  <a:pt x="570594" y="111184"/>
                </a:cubicBezTo>
                <a:cubicBezTo>
                  <a:pt x="570594" y="111184"/>
                  <a:pt x="572201" y="111080"/>
                  <a:pt x="576012" y="110536"/>
                </a:cubicBezTo>
                <a:cubicBezTo>
                  <a:pt x="579849" y="109991"/>
                  <a:pt x="581948" y="111573"/>
                  <a:pt x="581948" y="111573"/>
                </a:cubicBezTo>
                <a:lnTo>
                  <a:pt x="581197" y="115617"/>
                </a:lnTo>
                <a:cubicBezTo>
                  <a:pt x="581197" y="115617"/>
                  <a:pt x="580419" y="117794"/>
                  <a:pt x="582700" y="118598"/>
                </a:cubicBezTo>
                <a:lnTo>
                  <a:pt x="583335" y="118997"/>
                </a:lnTo>
                <a:lnTo>
                  <a:pt x="582078" y="122434"/>
                </a:lnTo>
                <a:cubicBezTo>
                  <a:pt x="582000" y="122460"/>
                  <a:pt x="581845" y="122460"/>
                  <a:pt x="581845" y="122460"/>
                </a:cubicBezTo>
                <a:lnTo>
                  <a:pt x="579097" y="122460"/>
                </a:lnTo>
                <a:lnTo>
                  <a:pt x="577412" y="128915"/>
                </a:lnTo>
                <a:cubicBezTo>
                  <a:pt x="577412" y="128915"/>
                  <a:pt x="568183" y="126427"/>
                  <a:pt x="567924" y="131145"/>
                </a:cubicBezTo>
                <a:cubicBezTo>
                  <a:pt x="567639" y="135863"/>
                  <a:pt x="570957" y="167152"/>
                  <a:pt x="565669" y="179854"/>
                </a:cubicBezTo>
                <a:cubicBezTo>
                  <a:pt x="562454" y="187579"/>
                  <a:pt x="556284" y="200204"/>
                  <a:pt x="534016" y="208603"/>
                </a:cubicBezTo>
                <a:cubicBezTo>
                  <a:pt x="537775" y="209744"/>
                  <a:pt x="540886" y="211040"/>
                  <a:pt x="542623" y="212491"/>
                </a:cubicBezTo>
                <a:cubicBezTo>
                  <a:pt x="550141" y="218791"/>
                  <a:pt x="542312" y="225660"/>
                  <a:pt x="542312" y="225660"/>
                </a:cubicBezTo>
                <a:cubicBezTo>
                  <a:pt x="538501" y="229160"/>
                  <a:pt x="530932" y="227164"/>
                  <a:pt x="530932" y="227164"/>
                </a:cubicBezTo>
                <a:lnTo>
                  <a:pt x="512785" y="223483"/>
                </a:lnTo>
                <a:cubicBezTo>
                  <a:pt x="511800" y="225608"/>
                  <a:pt x="510478" y="226905"/>
                  <a:pt x="510478" y="226905"/>
                </a:cubicBezTo>
                <a:cubicBezTo>
                  <a:pt x="506953" y="230067"/>
                  <a:pt x="502727" y="229004"/>
                  <a:pt x="502727" y="229004"/>
                </a:cubicBezTo>
                <a:lnTo>
                  <a:pt x="479033" y="224183"/>
                </a:lnTo>
                <a:cubicBezTo>
                  <a:pt x="478593" y="225194"/>
                  <a:pt x="478230" y="225816"/>
                  <a:pt x="478230" y="225816"/>
                </a:cubicBezTo>
                <a:cubicBezTo>
                  <a:pt x="475560" y="230249"/>
                  <a:pt x="470660" y="228849"/>
                  <a:pt x="470660" y="228849"/>
                </a:cubicBezTo>
                <a:lnTo>
                  <a:pt x="433201" y="220476"/>
                </a:lnTo>
                <a:cubicBezTo>
                  <a:pt x="425891" y="217106"/>
                  <a:pt x="428224" y="210443"/>
                  <a:pt x="428224" y="210443"/>
                </a:cubicBezTo>
                <a:cubicBezTo>
                  <a:pt x="430091" y="205725"/>
                  <a:pt x="432294" y="203937"/>
                  <a:pt x="434083" y="203341"/>
                </a:cubicBezTo>
                <a:cubicBezTo>
                  <a:pt x="433072" y="202667"/>
                  <a:pt x="432139" y="201967"/>
                  <a:pt x="431283" y="201319"/>
                </a:cubicBezTo>
                <a:cubicBezTo>
                  <a:pt x="415211" y="189316"/>
                  <a:pt x="413163" y="176121"/>
                  <a:pt x="410519" y="156160"/>
                </a:cubicBezTo>
                <a:cubicBezTo>
                  <a:pt x="410519" y="156160"/>
                  <a:pt x="409663" y="149343"/>
                  <a:pt x="409689" y="142525"/>
                </a:cubicBezTo>
                <a:cubicBezTo>
                  <a:pt x="409715" y="136018"/>
                  <a:pt x="410700" y="129511"/>
                  <a:pt x="407149" y="129097"/>
                </a:cubicBezTo>
                <a:cubicBezTo>
                  <a:pt x="407149" y="129097"/>
                  <a:pt x="405956" y="128500"/>
                  <a:pt x="399916" y="129978"/>
                </a:cubicBezTo>
                <a:lnTo>
                  <a:pt x="397946" y="123653"/>
                </a:lnTo>
                <a:cubicBezTo>
                  <a:pt x="397946" y="123653"/>
                  <a:pt x="392865" y="124897"/>
                  <a:pt x="392865" y="121942"/>
                </a:cubicBezTo>
                <a:cubicBezTo>
                  <a:pt x="392865" y="121942"/>
                  <a:pt x="393046" y="120231"/>
                  <a:pt x="395561" y="118909"/>
                </a:cubicBezTo>
                <a:cubicBezTo>
                  <a:pt x="395561" y="118909"/>
                  <a:pt x="395846" y="117587"/>
                  <a:pt x="395224" y="116213"/>
                </a:cubicBezTo>
                <a:cubicBezTo>
                  <a:pt x="394628" y="114839"/>
                  <a:pt x="393746" y="111832"/>
                  <a:pt x="397039" y="111650"/>
                </a:cubicBezTo>
                <a:cubicBezTo>
                  <a:pt x="400331" y="111469"/>
                  <a:pt x="400668" y="111417"/>
                  <a:pt x="405852" y="112039"/>
                </a:cubicBezTo>
                <a:cubicBezTo>
                  <a:pt x="405852" y="112039"/>
                  <a:pt x="406812" y="109758"/>
                  <a:pt x="410830" y="110276"/>
                </a:cubicBezTo>
                <a:cubicBezTo>
                  <a:pt x="414848" y="110795"/>
                  <a:pt x="416585" y="112273"/>
                  <a:pt x="418555" y="113672"/>
                </a:cubicBezTo>
                <a:cubicBezTo>
                  <a:pt x="419021" y="114009"/>
                  <a:pt x="429468" y="121475"/>
                  <a:pt x="431179" y="121553"/>
                </a:cubicBezTo>
                <a:cubicBezTo>
                  <a:pt x="431179" y="121553"/>
                  <a:pt x="430842" y="122720"/>
                  <a:pt x="427421" y="123575"/>
                </a:cubicBezTo>
                <a:cubicBezTo>
                  <a:pt x="427421" y="123575"/>
                  <a:pt x="425399" y="124068"/>
                  <a:pt x="423402" y="124068"/>
                </a:cubicBezTo>
                <a:cubicBezTo>
                  <a:pt x="423402" y="124068"/>
                  <a:pt x="420577" y="148746"/>
                  <a:pt x="428224" y="164534"/>
                </a:cubicBezTo>
                <a:lnTo>
                  <a:pt x="468120" y="89331"/>
                </a:lnTo>
                <a:cubicBezTo>
                  <a:pt x="461017" y="96148"/>
                  <a:pt x="452151" y="94697"/>
                  <a:pt x="452151" y="94697"/>
                </a:cubicBezTo>
                <a:cubicBezTo>
                  <a:pt x="436623" y="92804"/>
                  <a:pt x="434601" y="82591"/>
                  <a:pt x="434342" y="79869"/>
                </a:cubicBezTo>
                <a:lnTo>
                  <a:pt x="429261" y="79350"/>
                </a:lnTo>
                <a:lnTo>
                  <a:pt x="429468" y="77224"/>
                </a:lnTo>
                <a:lnTo>
                  <a:pt x="436779" y="77976"/>
                </a:lnTo>
                <a:lnTo>
                  <a:pt x="478048" y="67685"/>
                </a:lnTo>
                <a:lnTo>
                  <a:pt x="478048" y="56253"/>
                </a:lnTo>
                <a:lnTo>
                  <a:pt x="486085" y="56253"/>
                </a:lnTo>
                <a:lnTo>
                  <a:pt x="486085" y="52779"/>
                </a:lnTo>
                <a:cubicBezTo>
                  <a:pt x="485151" y="52338"/>
                  <a:pt x="478463" y="49461"/>
                  <a:pt x="463428" y="48528"/>
                </a:cubicBezTo>
                <a:cubicBezTo>
                  <a:pt x="447174" y="47542"/>
                  <a:pt x="435275" y="47957"/>
                  <a:pt x="435275" y="47957"/>
                </a:cubicBezTo>
                <a:cubicBezTo>
                  <a:pt x="435275" y="47957"/>
                  <a:pt x="436520" y="42954"/>
                  <a:pt x="450674" y="40336"/>
                </a:cubicBezTo>
                <a:cubicBezTo>
                  <a:pt x="464802" y="37718"/>
                  <a:pt x="468872" y="42617"/>
                  <a:pt x="486085" y="37692"/>
                </a:cubicBezTo>
                <a:close/>
                <a:moveTo>
                  <a:pt x="375289" y="16850"/>
                </a:moveTo>
                <a:lnTo>
                  <a:pt x="375289" y="221746"/>
                </a:lnTo>
                <a:lnTo>
                  <a:pt x="703787" y="606964"/>
                </a:lnTo>
                <a:cubicBezTo>
                  <a:pt x="737876" y="599524"/>
                  <a:pt x="787622" y="588896"/>
                  <a:pt x="813416" y="583400"/>
                </a:cubicBezTo>
                <a:lnTo>
                  <a:pt x="821374" y="581689"/>
                </a:lnTo>
                <a:lnTo>
                  <a:pt x="822982" y="581352"/>
                </a:lnTo>
                <a:lnTo>
                  <a:pt x="823163" y="581274"/>
                </a:lnTo>
                <a:lnTo>
                  <a:pt x="823344" y="581274"/>
                </a:lnTo>
                <a:cubicBezTo>
                  <a:pt x="845094" y="577101"/>
                  <a:pt x="858937" y="568572"/>
                  <a:pt x="866869" y="554392"/>
                </a:cubicBezTo>
                <a:cubicBezTo>
                  <a:pt x="874232" y="541249"/>
                  <a:pt x="875009" y="525280"/>
                  <a:pt x="874854" y="512837"/>
                </a:cubicBezTo>
                <a:lnTo>
                  <a:pt x="874854" y="384622"/>
                </a:lnTo>
                <a:lnTo>
                  <a:pt x="560691" y="16850"/>
                </a:lnTo>
                <a:close/>
                <a:moveTo>
                  <a:pt x="358439" y="0"/>
                </a:moveTo>
                <a:lnTo>
                  <a:pt x="891730" y="0"/>
                </a:lnTo>
                <a:lnTo>
                  <a:pt x="891730" y="512630"/>
                </a:lnTo>
                <a:cubicBezTo>
                  <a:pt x="891885" y="526110"/>
                  <a:pt x="891159" y="545552"/>
                  <a:pt x="881594" y="562636"/>
                </a:cubicBezTo>
                <a:cubicBezTo>
                  <a:pt x="871847" y="580030"/>
                  <a:pt x="854686" y="592447"/>
                  <a:pt x="826533" y="597839"/>
                </a:cubicBezTo>
                <a:lnTo>
                  <a:pt x="824926" y="598176"/>
                </a:lnTo>
                <a:cubicBezTo>
                  <a:pt x="793559" y="604864"/>
                  <a:pt x="694169" y="626044"/>
                  <a:pt x="675142" y="630606"/>
                </a:cubicBezTo>
                <a:cubicBezTo>
                  <a:pt x="658370" y="634624"/>
                  <a:pt x="645227" y="640820"/>
                  <a:pt x="633587" y="652485"/>
                </a:cubicBezTo>
                <a:lnTo>
                  <a:pt x="625395" y="661195"/>
                </a:lnTo>
                <a:lnTo>
                  <a:pt x="617800" y="653159"/>
                </a:lnTo>
                <a:cubicBezTo>
                  <a:pt x="605927" y="641235"/>
                  <a:pt x="592525" y="634702"/>
                  <a:pt x="575727" y="630684"/>
                </a:cubicBezTo>
                <a:cubicBezTo>
                  <a:pt x="563439" y="627755"/>
                  <a:pt x="450155" y="603516"/>
                  <a:pt x="424439" y="598099"/>
                </a:cubicBezTo>
                <a:cubicBezTo>
                  <a:pt x="423169" y="597839"/>
                  <a:pt x="421951" y="597502"/>
                  <a:pt x="420706" y="597269"/>
                </a:cubicBezTo>
                <a:cubicBezTo>
                  <a:pt x="399320" y="593406"/>
                  <a:pt x="380137" y="582700"/>
                  <a:pt x="369716" y="565384"/>
                </a:cubicBezTo>
                <a:lnTo>
                  <a:pt x="369741" y="565384"/>
                </a:lnTo>
                <a:cubicBezTo>
                  <a:pt x="369093" y="564321"/>
                  <a:pt x="368497" y="563206"/>
                  <a:pt x="367927" y="562065"/>
                </a:cubicBezTo>
                <a:cubicBezTo>
                  <a:pt x="358957" y="544619"/>
                  <a:pt x="358439" y="524892"/>
                  <a:pt x="358439" y="513071"/>
                </a:cubicBezTo>
                <a:close/>
              </a:path>
            </a:pathLst>
          </a:custGeom>
          <a:solidFill>
            <a:schemeClr val="tx1"/>
          </a:solidFill>
        </p:spPr>
        <p:txBody>
          <a:bodyPr wrap="square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7188" indent="-1778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6575" indent="-17938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4375" indent="-1778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3763" indent="-17938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/>
              <a:t>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3194158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49B5C10-A7A0-4B41-BA90-34D26ED372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90" y="1700214"/>
            <a:ext cx="5292724" cy="4097336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1" name="Platshållare för innehåll 2">
            <a:extLst>
              <a:ext uri="{FF2B5EF4-FFF2-40B4-BE49-F238E27FC236}">
                <a16:creationId xmlns:a16="http://schemas.microsoft.com/office/drawing/2014/main" id="{05AA4013-C102-4095-A0CA-07C2C207D21E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286500" y="1700214"/>
            <a:ext cx="5287879" cy="4097336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Rubrik 7">
            <a:extLst>
              <a:ext uri="{FF2B5EF4-FFF2-40B4-BE49-F238E27FC236}">
                <a16:creationId xmlns:a16="http://schemas.microsoft.com/office/drawing/2014/main" id="{1A0C74F7-C014-FDE9-6864-FA8787EE1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9581C958-3AEC-0C6F-DBAE-732791C07C76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CE75CB4C-9406-4AFC-9CBB-F5F9A9FF25A4}" type="datetime1">
              <a:rPr lang="sv-SE" smtClean="0"/>
              <a:t>2024-03-07</a:t>
            </a:fld>
            <a:endParaRPr lang="sv-SE" dirty="0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FE0F1A8F-B755-405A-9C4D-FBC88E7B7EE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12A74BFE-A50E-2969-886D-E4F21B4E7D82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D132A51-5432-4457-B829-4ADE4648F9BE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804114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27" userDrawn="1">
          <p15:clr>
            <a:srgbClr val="FBAE40"/>
          </p15:clr>
        </p15:guide>
        <p15:guide id="2" pos="3953" userDrawn="1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an rubrik två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49B5C10-A7A0-4B41-BA90-34D26ED372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90" y="404814"/>
            <a:ext cx="5292724" cy="5392736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1" name="Platshållare för innehåll 2">
            <a:extLst>
              <a:ext uri="{FF2B5EF4-FFF2-40B4-BE49-F238E27FC236}">
                <a16:creationId xmlns:a16="http://schemas.microsoft.com/office/drawing/2014/main" id="{05AA4013-C102-4095-A0CA-07C2C207D21E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286500" y="404814"/>
            <a:ext cx="5287879" cy="5392736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51E841D6-CA14-816C-29A8-BAF33E7DD948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F6EAA0D0-9922-4604-909B-CFDC0C09B109}" type="datetime1">
              <a:rPr lang="sv-SE" smtClean="0"/>
              <a:t>2024-03-07</a:t>
            </a:fld>
            <a:endParaRPr lang="sv-SE" dirty="0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077AFDF0-2609-FDED-31E0-1FF30B02EC1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8" name="Platshållare för bildnummer 7">
            <a:extLst>
              <a:ext uri="{FF2B5EF4-FFF2-40B4-BE49-F238E27FC236}">
                <a16:creationId xmlns:a16="http://schemas.microsoft.com/office/drawing/2014/main" id="{6ECB6787-5EF4-2ABB-2B4F-76224147862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D132A51-5432-4457-B829-4ADE4648F9BE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137823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27" userDrawn="1">
          <p15:clr>
            <a:srgbClr val="FBAE40"/>
          </p15:clr>
        </p15:guide>
        <p15:guide id="2" pos="3953" userDrawn="1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spalter med under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49B5C10-A7A0-4B41-BA90-34D26ED372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90" y="2210144"/>
            <a:ext cx="5292724" cy="358740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1" name="Platshållare för innehåll 2">
            <a:extLst>
              <a:ext uri="{FF2B5EF4-FFF2-40B4-BE49-F238E27FC236}">
                <a16:creationId xmlns:a16="http://schemas.microsoft.com/office/drawing/2014/main" id="{05AA4013-C102-4095-A0CA-07C2C207D21E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286500" y="2210144"/>
            <a:ext cx="5287879" cy="358740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A094A5DA-D229-48C0-8A77-82BF77C564C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3888" y="1700213"/>
            <a:ext cx="5292725" cy="323850"/>
          </a:xfrm>
        </p:spPr>
        <p:txBody>
          <a:bodyPr>
            <a:noAutofit/>
          </a:bodyPr>
          <a:lstStyle>
            <a:lvl1pPr marL="0" indent="0">
              <a:buNone/>
              <a:defRPr sz="1800" b="1" i="0">
                <a:latin typeface="+mj-lt"/>
              </a:defRPr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12" name="Platshållare för text 7">
            <a:extLst>
              <a:ext uri="{FF2B5EF4-FFF2-40B4-BE49-F238E27FC236}">
                <a16:creationId xmlns:a16="http://schemas.microsoft.com/office/drawing/2014/main" id="{1BAB9DFD-6405-480A-BC93-0229932AD2C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86500" y="1700213"/>
            <a:ext cx="5292725" cy="323850"/>
          </a:xfrm>
        </p:spPr>
        <p:txBody>
          <a:bodyPr>
            <a:noAutofit/>
          </a:bodyPr>
          <a:lstStyle>
            <a:lvl1pPr marL="0" indent="0">
              <a:buNone/>
              <a:defRPr sz="1800" b="1" i="0">
                <a:latin typeface="+mj-lt"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9" name="Rubrik 8">
            <a:extLst>
              <a:ext uri="{FF2B5EF4-FFF2-40B4-BE49-F238E27FC236}">
                <a16:creationId xmlns:a16="http://schemas.microsoft.com/office/drawing/2014/main" id="{E066E586-A2F0-8785-9A58-B45CF207B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398EDA27-944E-E5B7-7EA1-94E2739429E9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E1584641-25E8-4345-A5C3-7D41DAF9CA5B}" type="datetime1">
              <a:rPr lang="sv-SE" smtClean="0"/>
              <a:t>2024-03-07</a:t>
            </a:fld>
            <a:endParaRPr lang="sv-SE" dirty="0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B9C4AE0D-B48B-BA52-5752-F45E7D2FE9D7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10" name="Platshållare för bildnummer 9">
            <a:extLst>
              <a:ext uri="{FF2B5EF4-FFF2-40B4-BE49-F238E27FC236}">
                <a16:creationId xmlns:a16="http://schemas.microsoft.com/office/drawing/2014/main" id="{31B8CFB3-8A91-9459-DCB6-9B5AD3D45A2A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FD132A51-5432-4457-B829-4ADE4648F9BE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961026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27" userDrawn="1">
          <p15:clr>
            <a:srgbClr val="FBAE40"/>
          </p15:clr>
        </p15:guide>
        <p15:guide id="2" pos="3953" userDrawn="1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 spalt - bild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bild 12">
            <a:extLst>
              <a:ext uri="{FF2B5EF4-FFF2-40B4-BE49-F238E27FC236}">
                <a16:creationId xmlns:a16="http://schemas.microsoft.com/office/drawing/2014/main" id="{63D65318-D55E-E2AD-6243-1B6B53B7509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72000" y="0"/>
            <a:ext cx="6120000" cy="6858000"/>
          </a:xfrm>
          <a:custGeom>
            <a:avLst/>
            <a:gdLst>
              <a:gd name="connsiteX0" fmla="*/ 0 w 6120000"/>
              <a:gd name="connsiteY0" fmla="*/ 0 h 6858000"/>
              <a:gd name="connsiteX1" fmla="*/ 24000 w 6120000"/>
              <a:gd name="connsiteY1" fmla="*/ 0 h 6858000"/>
              <a:gd name="connsiteX2" fmla="*/ 6120000 w 6120000"/>
              <a:gd name="connsiteY2" fmla="*/ 0 h 6858000"/>
              <a:gd name="connsiteX3" fmla="*/ 6120000 w 6120000"/>
              <a:gd name="connsiteY3" fmla="*/ 6858000 h 6858000"/>
              <a:gd name="connsiteX4" fmla="*/ 24000 w 6120000"/>
              <a:gd name="connsiteY4" fmla="*/ 6858000 h 6858000"/>
              <a:gd name="connsiteX5" fmla="*/ 0 w 612000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20000" h="6858000">
                <a:moveTo>
                  <a:pt x="0" y="0"/>
                </a:moveTo>
                <a:lnTo>
                  <a:pt x="24000" y="0"/>
                </a:lnTo>
                <a:lnTo>
                  <a:pt x="6120000" y="0"/>
                </a:lnTo>
                <a:lnTo>
                  <a:pt x="6120000" y="6858000"/>
                </a:lnTo>
                <a:lnTo>
                  <a:pt x="24000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 bIns="1368000"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Använd bildbanken i menyfliksområdet för att </a:t>
            </a:r>
            <a:br>
              <a:rPr lang="sv-SE" dirty="0"/>
            </a:br>
            <a:r>
              <a:rPr lang="sv-SE" dirty="0"/>
              <a:t>lägga till bild eller illustration</a:t>
            </a:r>
          </a:p>
        </p:txBody>
      </p:sp>
      <p:sp>
        <p:nvSpPr>
          <p:cNvPr id="10" name="Logo">
            <a:extLst>
              <a:ext uri="{FF2B5EF4-FFF2-40B4-BE49-F238E27FC236}">
                <a16:creationId xmlns:a16="http://schemas.microsoft.com/office/drawing/2014/main" id="{903BE311-2003-F08D-A268-AE050402B38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667444" y="5852160"/>
            <a:ext cx="897493" cy="677646"/>
          </a:xfrm>
          <a:custGeom>
            <a:avLst/>
            <a:gdLst>
              <a:gd name="connsiteX0" fmla="*/ 849314 w 897493"/>
              <a:gd name="connsiteY0" fmla="*/ 585048 h 677646"/>
              <a:gd name="connsiteX1" fmla="*/ 821178 w 897493"/>
              <a:gd name="connsiteY1" fmla="*/ 622061 h 677646"/>
              <a:gd name="connsiteX2" fmla="*/ 849314 w 897493"/>
              <a:gd name="connsiteY2" fmla="*/ 659689 h 677646"/>
              <a:gd name="connsiteX3" fmla="*/ 877116 w 897493"/>
              <a:gd name="connsiteY3" fmla="*/ 622061 h 677646"/>
              <a:gd name="connsiteX4" fmla="*/ 849314 w 897493"/>
              <a:gd name="connsiteY4" fmla="*/ 585048 h 677646"/>
              <a:gd name="connsiteX5" fmla="*/ 165658 w 897493"/>
              <a:gd name="connsiteY5" fmla="*/ 584769 h 677646"/>
              <a:gd name="connsiteX6" fmla="*/ 136888 w 897493"/>
              <a:gd name="connsiteY6" fmla="*/ 622471 h 677646"/>
              <a:gd name="connsiteX7" fmla="*/ 165658 w 897493"/>
              <a:gd name="connsiteY7" fmla="*/ 660043 h 677646"/>
              <a:gd name="connsiteX8" fmla="*/ 194278 w 897493"/>
              <a:gd name="connsiteY8" fmla="*/ 622471 h 677646"/>
              <a:gd name="connsiteX9" fmla="*/ 165658 w 897493"/>
              <a:gd name="connsiteY9" fmla="*/ 584769 h 677646"/>
              <a:gd name="connsiteX10" fmla="*/ 363173 w 897493"/>
              <a:gd name="connsiteY10" fmla="*/ 584546 h 677646"/>
              <a:gd name="connsiteX11" fmla="*/ 334552 w 897493"/>
              <a:gd name="connsiteY11" fmla="*/ 612757 h 677646"/>
              <a:gd name="connsiteX12" fmla="*/ 389858 w 897493"/>
              <a:gd name="connsiteY12" fmla="*/ 612757 h 677646"/>
              <a:gd name="connsiteX13" fmla="*/ 363173 w 897493"/>
              <a:gd name="connsiteY13" fmla="*/ 584546 h 677646"/>
              <a:gd name="connsiteX14" fmla="*/ 590408 w 897493"/>
              <a:gd name="connsiteY14" fmla="*/ 568802 h 677646"/>
              <a:gd name="connsiteX15" fmla="*/ 611138 w 897493"/>
              <a:gd name="connsiteY15" fmla="*/ 568802 h 677646"/>
              <a:gd name="connsiteX16" fmla="*/ 611138 w 897493"/>
              <a:gd name="connsiteY16" fmla="*/ 634027 h 677646"/>
              <a:gd name="connsiteX17" fmla="*/ 632836 w 897493"/>
              <a:gd name="connsiteY17" fmla="*/ 657809 h 677646"/>
              <a:gd name="connsiteX18" fmla="*/ 657865 w 897493"/>
              <a:gd name="connsiteY18" fmla="*/ 631124 h 677646"/>
              <a:gd name="connsiteX19" fmla="*/ 657865 w 897493"/>
              <a:gd name="connsiteY19" fmla="*/ 568821 h 677646"/>
              <a:gd name="connsiteX20" fmla="*/ 678652 w 897493"/>
              <a:gd name="connsiteY20" fmla="*/ 568821 h 677646"/>
              <a:gd name="connsiteX21" fmla="*/ 678652 w 897493"/>
              <a:gd name="connsiteY21" fmla="*/ 675283 h 677646"/>
              <a:gd name="connsiteX22" fmla="*/ 658275 w 897493"/>
              <a:gd name="connsiteY22" fmla="*/ 675283 h 677646"/>
              <a:gd name="connsiteX23" fmla="*/ 658275 w 897493"/>
              <a:gd name="connsiteY23" fmla="*/ 656841 h 677646"/>
              <a:gd name="connsiteX24" fmla="*/ 657158 w 897493"/>
              <a:gd name="connsiteY24" fmla="*/ 656841 h 677646"/>
              <a:gd name="connsiteX25" fmla="*/ 625337 w 897493"/>
              <a:gd name="connsiteY25" fmla="*/ 676660 h 677646"/>
              <a:gd name="connsiteX26" fmla="*/ 590408 w 897493"/>
              <a:gd name="connsiteY26" fmla="*/ 636520 h 677646"/>
              <a:gd name="connsiteX27" fmla="*/ 363043 w 897493"/>
              <a:gd name="connsiteY27" fmla="*/ 567444 h 677646"/>
              <a:gd name="connsiteX28" fmla="*/ 410179 w 897493"/>
              <a:gd name="connsiteY28" fmla="*/ 620945 h 677646"/>
              <a:gd name="connsiteX29" fmla="*/ 410179 w 897493"/>
              <a:gd name="connsiteY29" fmla="*/ 628296 h 677646"/>
              <a:gd name="connsiteX30" fmla="*/ 334497 w 897493"/>
              <a:gd name="connsiteY30" fmla="*/ 628296 h 677646"/>
              <a:gd name="connsiteX31" fmla="*/ 364718 w 897493"/>
              <a:gd name="connsiteY31" fmla="*/ 660322 h 677646"/>
              <a:gd name="connsiteX32" fmla="*/ 389244 w 897493"/>
              <a:gd name="connsiteY32" fmla="*/ 645137 h 677646"/>
              <a:gd name="connsiteX33" fmla="*/ 408858 w 897493"/>
              <a:gd name="connsiteY33" fmla="*/ 648672 h 677646"/>
              <a:gd name="connsiteX34" fmla="*/ 364494 w 897493"/>
              <a:gd name="connsiteY34" fmla="*/ 677442 h 677646"/>
              <a:gd name="connsiteX35" fmla="*/ 313822 w 897493"/>
              <a:gd name="connsiteY35" fmla="*/ 622751 h 677646"/>
              <a:gd name="connsiteX36" fmla="*/ 363043 w 897493"/>
              <a:gd name="connsiteY36" fmla="*/ 567444 h 677646"/>
              <a:gd name="connsiteX37" fmla="*/ 165583 w 897493"/>
              <a:gd name="connsiteY37" fmla="*/ 567444 h 677646"/>
              <a:gd name="connsiteX38" fmla="*/ 215213 w 897493"/>
              <a:gd name="connsiteY38" fmla="*/ 622545 h 677646"/>
              <a:gd name="connsiteX39" fmla="*/ 165583 w 897493"/>
              <a:gd name="connsiteY39" fmla="*/ 677442 h 677646"/>
              <a:gd name="connsiteX40" fmla="*/ 115953 w 897493"/>
              <a:gd name="connsiteY40" fmla="*/ 622545 h 677646"/>
              <a:gd name="connsiteX41" fmla="*/ 165583 w 897493"/>
              <a:gd name="connsiteY41" fmla="*/ 567444 h 677646"/>
              <a:gd name="connsiteX42" fmla="*/ 844886 w 897493"/>
              <a:gd name="connsiteY42" fmla="*/ 567426 h 677646"/>
              <a:gd name="connsiteX43" fmla="*/ 875516 w 897493"/>
              <a:gd name="connsiteY43" fmla="*/ 586072 h 677646"/>
              <a:gd name="connsiteX44" fmla="*/ 876763 w 897493"/>
              <a:gd name="connsiteY44" fmla="*/ 586072 h 677646"/>
              <a:gd name="connsiteX45" fmla="*/ 876763 w 897493"/>
              <a:gd name="connsiteY45" fmla="*/ 568821 h 677646"/>
              <a:gd name="connsiteX46" fmla="*/ 897493 w 897493"/>
              <a:gd name="connsiteY46" fmla="*/ 568821 h 677646"/>
              <a:gd name="connsiteX47" fmla="*/ 897493 w 897493"/>
              <a:gd name="connsiteY47" fmla="*/ 675265 h 677646"/>
              <a:gd name="connsiteX48" fmla="*/ 877247 w 897493"/>
              <a:gd name="connsiteY48" fmla="*/ 675265 h 677646"/>
              <a:gd name="connsiteX49" fmla="*/ 877247 w 897493"/>
              <a:gd name="connsiteY49" fmla="*/ 658703 h 677646"/>
              <a:gd name="connsiteX50" fmla="*/ 875516 w 897493"/>
              <a:gd name="connsiteY50" fmla="*/ 658703 h 677646"/>
              <a:gd name="connsiteX51" fmla="*/ 844737 w 897493"/>
              <a:gd name="connsiteY51" fmla="*/ 677349 h 677646"/>
              <a:gd name="connsiteX52" fmla="*/ 800243 w 897493"/>
              <a:gd name="connsiteY52" fmla="*/ 622248 h 677646"/>
              <a:gd name="connsiteX53" fmla="*/ 844886 w 897493"/>
              <a:gd name="connsiteY53" fmla="*/ 567426 h 677646"/>
              <a:gd name="connsiteX54" fmla="*/ 749868 w 897493"/>
              <a:gd name="connsiteY54" fmla="*/ 567426 h 677646"/>
              <a:gd name="connsiteX55" fmla="*/ 786118 w 897493"/>
              <a:gd name="connsiteY55" fmla="*/ 607565 h 677646"/>
              <a:gd name="connsiteX56" fmla="*/ 786118 w 897493"/>
              <a:gd name="connsiteY56" fmla="*/ 675283 h 677646"/>
              <a:gd name="connsiteX57" fmla="*/ 765388 w 897493"/>
              <a:gd name="connsiteY57" fmla="*/ 675283 h 677646"/>
              <a:gd name="connsiteX58" fmla="*/ 765388 w 897493"/>
              <a:gd name="connsiteY58" fmla="*/ 610059 h 677646"/>
              <a:gd name="connsiteX59" fmla="*/ 742796 w 897493"/>
              <a:gd name="connsiteY59" fmla="*/ 585383 h 677646"/>
              <a:gd name="connsiteX60" fmla="*/ 717990 w 897493"/>
              <a:gd name="connsiteY60" fmla="*/ 612069 h 677646"/>
              <a:gd name="connsiteX61" fmla="*/ 717990 w 897493"/>
              <a:gd name="connsiteY61" fmla="*/ 675283 h 677646"/>
              <a:gd name="connsiteX62" fmla="*/ 697260 w 897493"/>
              <a:gd name="connsiteY62" fmla="*/ 675283 h 677646"/>
              <a:gd name="connsiteX63" fmla="*/ 697260 w 897493"/>
              <a:gd name="connsiteY63" fmla="*/ 568821 h 677646"/>
              <a:gd name="connsiteX64" fmla="*/ 717153 w 897493"/>
              <a:gd name="connsiteY64" fmla="*/ 568821 h 677646"/>
              <a:gd name="connsiteX65" fmla="*/ 717153 w 897493"/>
              <a:gd name="connsiteY65" fmla="*/ 586147 h 677646"/>
              <a:gd name="connsiteX66" fmla="*/ 718474 w 897493"/>
              <a:gd name="connsiteY66" fmla="*/ 586147 h 677646"/>
              <a:gd name="connsiteX67" fmla="*/ 749868 w 897493"/>
              <a:gd name="connsiteY67" fmla="*/ 567426 h 677646"/>
              <a:gd name="connsiteX68" fmla="*/ 476855 w 897493"/>
              <a:gd name="connsiteY68" fmla="*/ 567426 h 677646"/>
              <a:gd name="connsiteX69" fmla="*/ 513106 w 897493"/>
              <a:gd name="connsiteY69" fmla="*/ 607565 h 677646"/>
              <a:gd name="connsiteX70" fmla="*/ 513106 w 897493"/>
              <a:gd name="connsiteY70" fmla="*/ 675283 h 677646"/>
              <a:gd name="connsiteX71" fmla="*/ 492375 w 897493"/>
              <a:gd name="connsiteY71" fmla="*/ 675283 h 677646"/>
              <a:gd name="connsiteX72" fmla="*/ 492375 w 897493"/>
              <a:gd name="connsiteY72" fmla="*/ 610059 h 677646"/>
              <a:gd name="connsiteX73" fmla="*/ 469784 w 897493"/>
              <a:gd name="connsiteY73" fmla="*/ 585383 h 677646"/>
              <a:gd name="connsiteX74" fmla="*/ 444978 w 897493"/>
              <a:gd name="connsiteY74" fmla="*/ 612069 h 677646"/>
              <a:gd name="connsiteX75" fmla="*/ 444978 w 897493"/>
              <a:gd name="connsiteY75" fmla="*/ 675283 h 677646"/>
              <a:gd name="connsiteX76" fmla="*/ 424248 w 897493"/>
              <a:gd name="connsiteY76" fmla="*/ 675283 h 677646"/>
              <a:gd name="connsiteX77" fmla="*/ 424248 w 897493"/>
              <a:gd name="connsiteY77" fmla="*/ 568821 h 677646"/>
              <a:gd name="connsiteX78" fmla="*/ 444141 w 897493"/>
              <a:gd name="connsiteY78" fmla="*/ 568821 h 677646"/>
              <a:gd name="connsiteX79" fmla="*/ 444141 w 897493"/>
              <a:gd name="connsiteY79" fmla="*/ 586147 h 677646"/>
              <a:gd name="connsiteX80" fmla="*/ 445462 w 897493"/>
              <a:gd name="connsiteY80" fmla="*/ 586147 h 677646"/>
              <a:gd name="connsiteX81" fmla="*/ 476855 w 897493"/>
              <a:gd name="connsiteY81" fmla="*/ 567426 h 677646"/>
              <a:gd name="connsiteX82" fmla="*/ 535139 w 897493"/>
              <a:gd name="connsiteY82" fmla="*/ 543308 h 677646"/>
              <a:gd name="connsiteX83" fmla="*/ 555869 w 897493"/>
              <a:gd name="connsiteY83" fmla="*/ 543308 h 677646"/>
              <a:gd name="connsiteX84" fmla="*/ 555869 w 897493"/>
              <a:gd name="connsiteY84" fmla="*/ 568821 h 677646"/>
              <a:gd name="connsiteX85" fmla="*/ 577697 w 897493"/>
              <a:gd name="connsiteY85" fmla="*/ 568821 h 677646"/>
              <a:gd name="connsiteX86" fmla="*/ 577697 w 897493"/>
              <a:gd name="connsiteY86" fmla="*/ 585457 h 677646"/>
              <a:gd name="connsiteX87" fmla="*/ 555869 w 897493"/>
              <a:gd name="connsiteY87" fmla="*/ 585457 h 677646"/>
              <a:gd name="connsiteX88" fmla="*/ 555869 w 897493"/>
              <a:gd name="connsiteY88" fmla="*/ 644020 h 677646"/>
              <a:gd name="connsiteX89" fmla="*/ 568616 w 897493"/>
              <a:gd name="connsiteY89" fmla="*/ 658237 h 677646"/>
              <a:gd name="connsiteX90" fmla="*/ 575892 w 897493"/>
              <a:gd name="connsiteY90" fmla="*/ 657344 h 677646"/>
              <a:gd name="connsiteX91" fmla="*/ 579633 w 897493"/>
              <a:gd name="connsiteY91" fmla="*/ 674464 h 677646"/>
              <a:gd name="connsiteX92" fmla="*/ 566178 w 897493"/>
              <a:gd name="connsiteY92" fmla="*/ 676679 h 677646"/>
              <a:gd name="connsiteX93" fmla="*/ 566197 w 897493"/>
              <a:gd name="connsiteY93" fmla="*/ 676660 h 677646"/>
              <a:gd name="connsiteX94" fmla="*/ 535139 w 897493"/>
              <a:gd name="connsiteY94" fmla="*/ 648318 h 677646"/>
              <a:gd name="connsiteX95" fmla="*/ 535139 w 897493"/>
              <a:gd name="connsiteY95" fmla="*/ 585457 h 677646"/>
              <a:gd name="connsiteX96" fmla="*/ 519544 w 897493"/>
              <a:gd name="connsiteY96" fmla="*/ 585457 h 677646"/>
              <a:gd name="connsiteX97" fmla="*/ 519544 w 897493"/>
              <a:gd name="connsiteY97" fmla="*/ 568821 h 677646"/>
              <a:gd name="connsiteX98" fmla="*/ 535139 w 897493"/>
              <a:gd name="connsiteY98" fmla="*/ 568821 h 677646"/>
              <a:gd name="connsiteX99" fmla="*/ 275115 w 897493"/>
              <a:gd name="connsiteY99" fmla="*/ 533315 h 677646"/>
              <a:gd name="connsiteX100" fmla="*/ 295845 w 897493"/>
              <a:gd name="connsiteY100" fmla="*/ 533315 h 677646"/>
              <a:gd name="connsiteX101" fmla="*/ 295845 w 897493"/>
              <a:gd name="connsiteY101" fmla="*/ 646160 h 677646"/>
              <a:gd name="connsiteX102" fmla="*/ 304368 w 897493"/>
              <a:gd name="connsiteY102" fmla="*/ 658573 h 677646"/>
              <a:gd name="connsiteX103" fmla="*/ 310881 w 897493"/>
              <a:gd name="connsiteY103" fmla="*/ 657605 h 677646"/>
              <a:gd name="connsiteX104" fmla="*/ 314622 w 897493"/>
              <a:gd name="connsiteY104" fmla="*/ 674167 h 677646"/>
              <a:gd name="connsiteX105" fmla="*/ 301726 w 897493"/>
              <a:gd name="connsiteY105" fmla="*/ 676046 h 677646"/>
              <a:gd name="connsiteX106" fmla="*/ 275115 w 897493"/>
              <a:gd name="connsiteY106" fmla="*/ 650478 h 677646"/>
              <a:gd name="connsiteX107" fmla="*/ 275115 w 897493"/>
              <a:gd name="connsiteY107" fmla="*/ 533334 h 677646"/>
              <a:gd name="connsiteX108" fmla="*/ 228202 w 897493"/>
              <a:gd name="connsiteY108" fmla="*/ 533315 h 677646"/>
              <a:gd name="connsiteX109" fmla="*/ 248932 w 897493"/>
              <a:gd name="connsiteY109" fmla="*/ 533315 h 677646"/>
              <a:gd name="connsiteX110" fmla="*/ 248932 w 897493"/>
              <a:gd name="connsiteY110" fmla="*/ 646160 h 677646"/>
              <a:gd name="connsiteX111" fmla="*/ 257455 w 897493"/>
              <a:gd name="connsiteY111" fmla="*/ 658573 h 677646"/>
              <a:gd name="connsiteX112" fmla="*/ 263968 w 897493"/>
              <a:gd name="connsiteY112" fmla="*/ 657605 h 677646"/>
              <a:gd name="connsiteX113" fmla="*/ 267709 w 897493"/>
              <a:gd name="connsiteY113" fmla="*/ 674167 h 677646"/>
              <a:gd name="connsiteX114" fmla="*/ 254813 w 897493"/>
              <a:gd name="connsiteY114" fmla="*/ 676046 h 677646"/>
              <a:gd name="connsiteX115" fmla="*/ 228202 w 897493"/>
              <a:gd name="connsiteY115" fmla="*/ 650478 h 677646"/>
              <a:gd name="connsiteX116" fmla="*/ 228202 w 897493"/>
              <a:gd name="connsiteY116" fmla="*/ 533334 h 677646"/>
              <a:gd name="connsiteX117" fmla="*/ 54115 w 897493"/>
              <a:gd name="connsiteY117" fmla="*/ 531398 h 677646"/>
              <a:gd name="connsiteX118" fmla="*/ 103671 w 897493"/>
              <a:gd name="connsiteY118" fmla="*/ 570626 h 677646"/>
              <a:gd name="connsiteX119" fmla="*/ 83015 w 897493"/>
              <a:gd name="connsiteY119" fmla="*/ 570626 h 677646"/>
              <a:gd name="connsiteX120" fmla="*/ 53631 w 897493"/>
              <a:gd name="connsiteY120" fmla="*/ 549896 h 677646"/>
              <a:gd name="connsiteX121" fmla="*/ 25141 w 897493"/>
              <a:gd name="connsiteY121" fmla="*/ 570905 h 677646"/>
              <a:gd name="connsiteX122" fmla="*/ 50933 w 897493"/>
              <a:gd name="connsiteY122" fmla="*/ 592529 h 677646"/>
              <a:gd name="connsiteX123" fmla="*/ 64796 w 897493"/>
              <a:gd name="connsiteY123" fmla="*/ 596139 h 677646"/>
              <a:gd name="connsiteX124" fmla="*/ 105625 w 897493"/>
              <a:gd name="connsiteY124" fmla="*/ 636055 h 677646"/>
              <a:gd name="connsiteX125" fmla="*/ 53092 w 897493"/>
              <a:gd name="connsiteY125" fmla="*/ 677646 h 677646"/>
              <a:gd name="connsiteX126" fmla="*/ 0 w 897493"/>
              <a:gd name="connsiteY126" fmla="*/ 636055 h 677646"/>
              <a:gd name="connsiteX127" fmla="*/ 21493 w 897493"/>
              <a:gd name="connsiteY127" fmla="*/ 636055 h 677646"/>
              <a:gd name="connsiteX128" fmla="*/ 52961 w 897493"/>
              <a:gd name="connsiteY128" fmla="*/ 658851 h 677646"/>
              <a:gd name="connsiteX129" fmla="*/ 52924 w 897493"/>
              <a:gd name="connsiteY129" fmla="*/ 658869 h 677646"/>
              <a:gd name="connsiteX130" fmla="*/ 84392 w 897493"/>
              <a:gd name="connsiteY130" fmla="*/ 635851 h 677646"/>
              <a:gd name="connsiteX131" fmla="*/ 57501 w 897493"/>
              <a:gd name="connsiteY131" fmla="*/ 614227 h 677646"/>
              <a:gd name="connsiteX132" fmla="*/ 40735 w 897493"/>
              <a:gd name="connsiteY132" fmla="*/ 609649 h 677646"/>
              <a:gd name="connsiteX133" fmla="*/ 3796 w 897493"/>
              <a:gd name="connsiteY133" fmla="*/ 572152 h 677646"/>
              <a:gd name="connsiteX134" fmla="*/ 54115 w 897493"/>
              <a:gd name="connsiteY134" fmla="*/ 531398 h 677646"/>
              <a:gd name="connsiteX135" fmla="*/ 556819 w 897493"/>
              <a:gd name="connsiteY135" fmla="*/ 304164 h 677646"/>
              <a:gd name="connsiteX136" fmla="*/ 553134 w 897493"/>
              <a:gd name="connsiteY136" fmla="*/ 305057 h 677646"/>
              <a:gd name="connsiteX137" fmla="*/ 553599 w 897493"/>
              <a:gd name="connsiteY137" fmla="*/ 359469 h 677646"/>
              <a:gd name="connsiteX138" fmla="*/ 556279 w 897493"/>
              <a:gd name="connsiteY138" fmla="*/ 361033 h 677646"/>
              <a:gd name="connsiteX139" fmla="*/ 561210 w 897493"/>
              <a:gd name="connsiteY139" fmla="*/ 359079 h 677646"/>
              <a:gd name="connsiteX140" fmla="*/ 565211 w 897493"/>
              <a:gd name="connsiteY140" fmla="*/ 360288 h 677646"/>
              <a:gd name="connsiteX141" fmla="*/ 565192 w 897493"/>
              <a:gd name="connsiteY141" fmla="*/ 360307 h 677646"/>
              <a:gd name="connsiteX142" fmla="*/ 567984 w 897493"/>
              <a:gd name="connsiteY142" fmla="*/ 358205 h 677646"/>
              <a:gd name="connsiteX143" fmla="*/ 545039 w 897493"/>
              <a:gd name="connsiteY143" fmla="*/ 303736 h 677646"/>
              <a:gd name="connsiteX144" fmla="*/ 534060 w 897493"/>
              <a:gd name="connsiteY144" fmla="*/ 357423 h 677646"/>
              <a:gd name="connsiteX145" fmla="*/ 537279 w 897493"/>
              <a:gd name="connsiteY145" fmla="*/ 359600 h 677646"/>
              <a:gd name="connsiteX146" fmla="*/ 541299 w 897493"/>
              <a:gd name="connsiteY146" fmla="*/ 358372 h 677646"/>
              <a:gd name="connsiteX147" fmla="*/ 546677 w 897493"/>
              <a:gd name="connsiteY147" fmla="*/ 360810 h 677646"/>
              <a:gd name="connsiteX148" fmla="*/ 549096 w 897493"/>
              <a:gd name="connsiteY148" fmla="*/ 359469 h 677646"/>
              <a:gd name="connsiteX149" fmla="*/ 549096 w 897493"/>
              <a:gd name="connsiteY149" fmla="*/ 305076 h 677646"/>
              <a:gd name="connsiteX150" fmla="*/ 545039 w 897493"/>
              <a:gd name="connsiteY150" fmla="*/ 303736 h 677646"/>
              <a:gd name="connsiteX151" fmla="*/ 560671 w 897493"/>
              <a:gd name="connsiteY151" fmla="*/ 301837 h 677646"/>
              <a:gd name="connsiteX152" fmla="*/ 557861 w 897493"/>
              <a:gd name="connsiteY152" fmla="*/ 303699 h 677646"/>
              <a:gd name="connsiteX153" fmla="*/ 569063 w 897493"/>
              <a:gd name="connsiteY153" fmla="*/ 357851 h 677646"/>
              <a:gd name="connsiteX154" fmla="*/ 570775 w 897493"/>
              <a:gd name="connsiteY154" fmla="*/ 357627 h 677646"/>
              <a:gd name="connsiteX155" fmla="*/ 574224 w 897493"/>
              <a:gd name="connsiteY155" fmla="*/ 358517 h 677646"/>
              <a:gd name="connsiteX156" fmla="*/ 574218 w 897493"/>
              <a:gd name="connsiteY156" fmla="*/ 358520 h 677646"/>
              <a:gd name="connsiteX157" fmla="*/ 574237 w 897493"/>
              <a:gd name="connsiteY157" fmla="*/ 358520 h 677646"/>
              <a:gd name="connsiteX158" fmla="*/ 574224 w 897493"/>
              <a:gd name="connsiteY158" fmla="*/ 358517 h 677646"/>
              <a:gd name="connsiteX159" fmla="*/ 579242 w 897493"/>
              <a:gd name="connsiteY159" fmla="*/ 355692 h 677646"/>
              <a:gd name="connsiteX160" fmla="*/ 541243 w 897493"/>
              <a:gd name="connsiteY160" fmla="*/ 301094 h 677646"/>
              <a:gd name="connsiteX161" fmla="*/ 522578 w 897493"/>
              <a:gd name="connsiteY161" fmla="*/ 355227 h 677646"/>
              <a:gd name="connsiteX162" fmla="*/ 528012 w 897493"/>
              <a:gd name="connsiteY162" fmla="*/ 358074 h 677646"/>
              <a:gd name="connsiteX163" fmla="*/ 531789 w 897493"/>
              <a:gd name="connsiteY163" fmla="*/ 357032 h 677646"/>
              <a:gd name="connsiteX164" fmla="*/ 531789 w 897493"/>
              <a:gd name="connsiteY164" fmla="*/ 357014 h 677646"/>
              <a:gd name="connsiteX165" fmla="*/ 532980 w 897493"/>
              <a:gd name="connsiteY165" fmla="*/ 357125 h 677646"/>
              <a:gd name="connsiteX166" fmla="*/ 544016 w 897493"/>
              <a:gd name="connsiteY166" fmla="*/ 303178 h 677646"/>
              <a:gd name="connsiteX167" fmla="*/ 541243 w 897493"/>
              <a:gd name="connsiteY167" fmla="*/ 301094 h 677646"/>
              <a:gd name="connsiteX168" fmla="*/ 563071 w 897493"/>
              <a:gd name="connsiteY168" fmla="*/ 298972 h 677646"/>
              <a:gd name="connsiteX169" fmla="*/ 561582 w 897493"/>
              <a:gd name="connsiteY169" fmla="*/ 300963 h 677646"/>
              <a:gd name="connsiteX170" fmla="*/ 580433 w 897493"/>
              <a:gd name="connsiteY170" fmla="*/ 355673 h 677646"/>
              <a:gd name="connsiteX171" fmla="*/ 586034 w 897493"/>
              <a:gd name="connsiteY171" fmla="*/ 359042 h 677646"/>
              <a:gd name="connsiteX172" fmla="*/ 586034 w 897493"/>
              <a:gd name="connsiteY172" fmla="*/ 359023 h 677646"/>
              <a:gd name="connsiteX173" fmla="*/ 591971 w 897493"/>
              <a:gd name="connsiteY173" fmla="*/ 354910 h 677646"/>
              <a:gd name="connsiteX174" fmla="*/ 567090 w 897493"/>
              <a:gd name="connsiteY174" fmla="*/ 304982 h 677646"/>
              <a:gd name="connsiteX175" fmla="*/ 563071 w 897493"/>
              <a:gd name="connsiteY175" fmla="*/ 298972 h 677646"/>
              <a:gd name="connsiteX176" fmla="*/ 538861 w 897493"/>
              <a:gd name="connsiteY176" fmla="*/ 296925 h 677646"/>
              <a:gd name="connsiteX177" fmla="*/ 508528 w 897493"/>
              <a:gd name="connsiteY177" fmla="*/ 354092 h 677646"/>
              <a:gd name="connsiteX178" fmla="*/ 515507 w 897493"/>
              <a:gd name="connsiteY178" fmla="*/ 360884 h 677646"/>
              <a:gd name="connsiteX179" fmla="*/ 521387 w 897493"/>
              <a:gd name="connsiteY179" fmla="*/ 355302 h 677646"/>
              <a:gd name="connsiteX180" fmla="*/ 540406 w 897493"/>
              <a:gd name="connsiteY180" fmla="*/ 300144 h 677646"/>
              <a:gd name="connsiteX181" fmla="*/ 538861 w 897493"/>
              <a:gd name="connsiteY181" fmla="*/ 296925 h 677646"/>
              <a:gd name="connsiteX182" fmla="*/ 549394 w 897493"/>
              <a:gd name="connsiteY182" fmla="*/ 257641 h 677646"/>
              <a:gd name="connsiteX183" fmla="*/ 552520 w 897493"/>
              <a:gd name="connsiteY183" fmla="*/ 257641 h 677646"/>
              <a:gd name="connsiteX184" fmla="*/ 552520 w 897493"/>
              <a:gd name="connsiteY184" fmla="*/ 275171 h 677646"/>
              <a:gd name="connsiteX185" fmla="*/ 558958 w 897493"/>
              <a:gd name="connsiteY185" fmla="*/ 275171 h 677646"/>
              <a:gd name="connsiteX186" fmla="*/ 558958 w 897493"/>
              <a:gd name="connsiteY186" fmla="*/ 283359 h 677646"/>
              <a:gd name="connsiteX187" fmla="*/ 586668 w 897493"/>
              <a:gd name="connsiteY187" fmla="*/ 298191 h 677646"/>
              <a:gd name="connsiteX188" fmla="*/ 586668 w 897493"/>
              <a:gd name="connsiteY188" fmla="*/ 298227 h 677646"/>
              <a:gd name="connsiteX189" fmla="*/ 591915 w 897493"/>
              <a:gd name="connsiteY189" fmla="*/ 298767 h 677646"/>
              <a:gd name="connsiteX190" fmla="*/ 591767 w 897493"/>
              <a:gd name="connsiteY190" fmla="*/ 300293 h 677646"/>
              <a:gd name="connsiteX191" fmla="*/ 586723 w 897493"/>
              <a:gd name="connsiteY191" fmla="*/ 299772 h 677646"/>
              <a:gd name="connsiteX192" fmla="*/ 574720 w 897493"/>
              <a:gd name="connsiteY192" fmla="*/ 306974 h 677646"/>
              <a:gd name="connsiteX193" fmla="*/ 568784 w 897493"/>
              <a:gd name="connsiteY193" fmla="*/ 305950 h 677646"/>
              <a:gd name="connsiteX194" fmla="*/ 592734 w 897493"/>
              <a:gd name="connsiteY194" fmla="*/ 354017 h 677646"/>
              <a:gd name="connsiteX195" fmla="*/ 598019 w 897493"/>
              <a:gd name="connsiteY195" fmla="*/ 323834 h 677646"/>
              <a:gd name="connsiteX196" fmla="*/ 594483 w 897493"/>
              <a:gd name="connsiteY196" fmla="*/ 323517 h 677646"/>
              <a:gd name="connsiteX197" fmla="*/ 592343 w 897493"/>
              <a:gd name="connsiteY197" fmla="*/ 322438 h 677646"/>
              <a:gd name="connsiteX198" fmla="*/ 601629 w 897493"/>
              <a:gd name="connsiteY198" fmla="*/ 315869 h 677646"/>
              <a:gd name="connsiteX199" fmla="*/ 607063 w 897493"/>
              <a:gd name="connsiteY199" fmla="*/ 313524 h 677646"/>
              <a:gd name="connsiteX200" fmla="*/ 610059 w 897493"/>
              <a:gd name="connsiteY200" fmla="*/ 314548 h 677646"/>
              <a:gd name="connsiteX201" fmla="*/ 613948 w 897493"/>
              <a:gd name="connsiteY201" fmla="*/ 314082 h 677646"/>
              <a:gd name="connsiteX202" fmla="*/ 618209 w 897493"/>
              <a:gd name="connsiteY202" fmla="*/ 314827 h 677646"/>
              <a:gd name="connsiteX203" fmla="*/ 617670 w 897493"/>
              <a:gd name="connsiteY203" fmla="*/ 317730 h 677646"/>
              <a:gd name="connsiteX204" fmla="*/ 618749 w 897493"/>
              <a:gd name="connsiteY204" fmla="*/ 319870 h 677646"/>
              <a:gd name="connsiteX205" fmla="*/ 619252 w 897493"/>
              <a:gd name="connsiteY205" fmla="*/ 320186 h 677646"/>
              <a:gd name="connsiteX206" fmla="*/ 619214 w 897493"/>
              <a:gd name="connsiteY206" fmla="*/ 320168 h 677646"/>
              <a:gd name="connsiteX207" fmla="*/ 618303 w 897493"/>
              <a:gd name="connsiteY207" fmla="*/ 322661 h 677646"/>
              <a:gd name="connsiteX208" fmla="*/ 618135 w 897493"/>
              <a:gd name="connsiteY208" fmla="*/ 322679 h 677646"/>
              <a:gd name="connsiteX209" fmla="*/ 616163 w 897493"/>
              <a:gd name="connsiteY209" fmla="*/ 322679 h 677646"/>
              <a:gd name="connsiteX210" fmla="*/ 614953 w 897493"/>
              <a:gd name="connsiteY210" fmla="*/ 327313 h 677646"/>
              <a:gd name="connsiteX211" fmla="*/ 608142 w 897493"/>
              <a:gd name="connsiteY211" fmla="*/ 328914 h 677646"/>
              <a:gd name="connsiteX212" fmla="*/ 606523 w 897493"/>
              <a:gd name="connsiteY212" fmla="*/ 363880 h 677646"/>
              <a:gd name="connsiteX213" fmla="*/ 583801 w 897493"/>
              <a:gd name="connsiteY213" fmla="*/ 384517 h 677646"/>
              <a:gd name="connsiteX214" fmla="*/ 589980 w 897493"/>
              <a:gd name="connsiteY214" fmla="*/ 387308 h 677646"/>
              <a:gd name="connsiteX215" fmla="*/ 589757 w 897493"/>
              <a:gd name="connsiteY215" fmla="*/ 396762 h 677646"/>
              <a:gd name="connsiteX216" fmla="*/ 581587 w 897493"/>
              <a:gd name="connsiteY216" fmla="*/ 397842 h 677646"/>
              <a:gd name="connsiteX217" fmla="*/ 568560 w 897493"/>
              <a:gd name="connsiteY217" fmla="*/ 395199 h 677646"/>
              <a:gd name="connsiteX218" fmla="*/ 566904 w 897493"/>
              <a:gd name="connsiteY218" fmla="*/ 397656 h 677646"/>
              <a:gd name="connsiteX219" fmla="*/ 561340 w 897493"/>
              <a:gd name="connsiteY219" fmla="*/ 399162 h 677646"/>
              <a:gd name="connsiteX220" fmla="*/ 544332 w 897493"/>
              <a:gd name="connsiteY220" fmla="*/ 395702 h 677646"/>
              <a:gd name="connsiteX221" fmla="*/ 543755 w 897493"/>
              <a:gd name="connsiteY221" fmla="*/ 396874 h 677646"/>
              <a:gd name="connsiteX222" fmla="*/ 538321 w 897493"/>
              <a:gd name="connsiteY222" fmla="*/ 399051 h 677646"/>
              <a:gd name="connsiteX223" fmla="*/ 511431 w 897493"/>
              <a:gd name="connsiteY223" fmla="*/ 393041 h 677646"/>
              <a:gd name="connsiteX224" fmla="*/ 507858 w 897493"/>
              <a:gd name="connsiteY224" fmla="*/ 385838 h 677646"/>
              <a:gd name="connsiteX225" fmla="*/ 512064 w 897493"/>
              <a:gd name="connsiteY225" fmla="*/ 380740 h 677646"/>
              <a:gd name="connsiteX226" fmla="*/ 510054 w 897493"/>
              <a:gd name="connsiteY226" fmla="*/ 379289 h 677646"/>
              <a:gd name="connsiteX227" fmla="*/ 495149 w 897493"/>
              <a:gd name="connsiteY227" fmla="*/ 346871 h 677646"/>
              <a:gd name="connsiteX228" fmla="*/ 494553 w 897493"/>
              <a:gd name="connsiteY228" fmla="*/ 337083 h 677646"/>
              <a:gd name="connsiteX229" fmla="*/ 492729 w 897493"/>
              <a:gd name="connsiteY229" fmla="*/ 327444 h 677646"/>
              <a:gd name="connsiteX230" fmla="*/ 487537 w 897493"/>
              <a:gd name="connsiteY230" fmla="*/ 328076 h 677646"/>
              <a:gd name="connsiteX231" fmla="*/ 486123 w 897493"/>
              <a:gd name="connsiteY231" fmla="*/ 323536 h 677646"/>
              <a:gd name="connsiteX232" fmla="*/ 482476 w 897493"/>
              <a:gd name="connsiteY232" fmla="*/ 322308 h 677646"/>
              <a:gd name="connsiteX233" fmla="*/ 484411 w 897493"/>
              <a:gd name="connsiteY233" fmla="*/ 320130 h 677646"/>
              <a:gd name="connsiteX234" fmla="*/ 484169 w 897493"/>
              <a:gd name="connsiteY234" fmla="*/ 318195 h 677646"/>
              <a:gd name="connsiteX235" fmla="*/ 485472 w 897493"/>
              <a:gd name="connsiteY235" fmla="*/ 314919 h 677646"/>
              <a:gd name="connsiteX236" fmla="*/ 491799 w 897493"/>
              <a:gd name="connsiteY236" fmla="*/ 315199 h 677646"/>
              <a:gd name="connsiteX237" fmla="*/ 495372 w 897493"/>
              <a:gd name="connsiteY237" fmla="*/ 313933 h 677646"/>
              <a:gd name="connsiteX238" fmla="*/ 500917 w 897493"/>
              <a:gd name="connsiteY238" fmla="*/ 316371 h 677646"/>
              <a:gd name="connsiteX239" fmla="*/ 509979 w 897493"/>
              <a:gd name="connsiteY239" fmla="*/ 322028 h 677646"/>
              <a:gd name="connsiteX240" fmla="*/ 507282 w 897493"/>
              <a:gd name="connsiteY240" fmla="*/ 323480 h 677646"/>
              <a:gd name="connsiteX241" fmla="*/ 504397 w 897493"/>
              <a:gd name="connsiteY241" fmla="*/ 323834 h 677646"/>
              <a:gd name="connsiteX242" fmla="*/ 507858 w 897493"/>
              <a:gd name="connsiteY242" fmla="*/ 352882 h 677646"/>
              <a:gd name="connsiteX243" fmla="*/ 536498 w 897493"/>
              <a:gd name="connsiteY243" fmla="*/ 298898 h 677646"/>
              <a:gd name="connsiteX244" fmla="*/ 525034 w 897493"/>
              <a:gd name="connsiteY244" fmla="*/ 302750 h 677646"/>
              <a:gd name="connsiteX245" fmla="*/ 512250 w 897493"/>
              <a:gd name="connsiteY245" fmla="*/ 292105 h 677646"/>
              <a:gd name="connsiteX246" fmla="*/ 508603 w 897493"/>
              <a:gd name="connsiteY246" fmla="*/ 291733 h 677646"/>
              <a:gd name="connsiteX247" fmla="*/ 508752 w 897493"/>
              <a:gd name="connsiteY247" fmla="*/ 290207 h 677646"/>
              <a:gd name="connsiteX248" fmla="*/ 513999 w 897493"/>
              <a:gd name="connsiteY248" fmla="*/ 290746 h 677646"/>
              <a:gd name="connsiteX249" fmla="*/ 543624 w 897493"/>
              <a:gd name="connsiteY249" fmla="*/ 283359 h 677646"/>
              <a:gd name="connsiteX250" fmla="*/ 543624 w 897493"/>
              <a:gd name="connsiteY250" fmla="*/ 275153 h 677646"/>
              <a:gd name="connsiteX251" fmla="*/ 549394 w 897493"/>
              <a:gd name="connsiteY251" fmla="*/ 275153 h 677646"/>
              <a:gd name="connsiteX252" fmla="*/ 549394 w 897493"/>
              <a:gd name="connsiteY252" fmla="*/ 272659 h 677646"/>
              <a:gd name="connsiteX253" fmla="*/ 533129 w 897493"/>
              <a:gd name="connsiteY253" fmla="*/ 269607 h 677646"/>
              <a:gd name="connsiteX254" fmla="*/ 512920 w 897493"/>
              <a:gd name="connsiteY254" fmla="*/ 269197 h 677646"/>
              <a:gd name="connsiteX255" fmla="*/ 523974 w 897493"/>
              <a:gd name="connsiteY255" fmla="*/ 263726 h 677646"/>
              <a:gd name="connsiteX256" fmla="*/ 549394 w 897493"/>
              <a:gd name="connsiteY256" fmla="*/ 261828 h 677646"/>
              <a:gd name="connsiteX257" fmla="*/ 454468 w 897493"/>
              <a:gd name="connsiteY257" fmla="*/ 184341 h 677646"/>
              <a:gd name="connsiteX258" fmla="*/ 450765 w 897493"/>
              <a:gd name="connsiteY258" fmla="*/ 185234 h 677646"/>
              <a:gd name="connsiteX259" fmla="*/ 451230 w 897493"/>
              <a:gd name="connsiteY259" fmla="*/ 239646 h 677646"/>
              <a:gd name="connsiteX260" fmla="*/ 453910 w 897493"/>
              <a:gd name="connsiteY260" fmla="*/ 241228 h 677646"/>
              <a:gd name="connsiteX261" fmla="*/ 458842 w 897493"/>
              <a:gd name="connsiteY261" fmla="*/ 239274 h 677646"/>
              <a:gd name="connsiteX262" fmla="*/ 462842 w 897493"/>
              <a:gd name="connsiteY262" fmla="*/ 240484 h 677646"/>
              <a:gd name="connsiteX263" fmla="*/ 465634 w 897493"/>
              <a:gd name="connsiteY263" fmla="*/ 238381 h 677646"/>
              <a:gd name="connsiteX264" fmla="*/ 442671 w 897493"/>
              <a:gd name="connsiteY264" fmla="*/ 183913 h 677646"/>
              <a:gd name="connsiteX265" fmla="*/ 431691 w 897493"/>
              <a:gd name="connsiteY265" fmla="*/ 237600 h 677646"/>
              <a:gd name="connsiteX266" fmla="*/ 434892 w 897493"/>
              <a:gd name="connsiteY266" fmla="*/ 239777 h 677646"/>
              <a:gd name="connsiteX267" fmla="*/ 438930 w 897493"/>
              <a:gd name="connsiteY267" fmla="*/ 238549 h 677646"/>
              <a:gd name="connsiteX268" fmla="*/ 444308 w 897493"/>
              <a:gd name="connsiteY268" fmla="*/ 240986 h 677646"/>
              <a:gd name="connsiteX269" fmla="*/ 446727 w 897493"/>
              <a:gd name="connsiteY269" fmla="*/ 239646 h 677646"/>
              <a:gd name="connsiteX270" fmla="*/ 446727 w 897493"/>
              <a:gd name="connsiteY270" fmla="*/ 185252 h 677646"/>
              <a:gd name="connsiteX271" fmla="*/ 442671 w 897493"/>
              <a:gd name="connsiteY271" fmla="*/ 183913 h 677646"/>
              <a:gd name="connsiteX272" fmla="*/ 458320 w 897493"/>
              <a:gd name="connsiteY272" fmla="*/ 182033 h 677646"/>
              <a:gd name="connsiteX273" fmla="*/ 455511 w 897493"/>
              <a:gd name="connsiteY273" fmla="*/ 183894 h 677646"/>
              <a:gd name="connsiteX274" fmla="*/ 466694 w 897493"/>
              <a:gd name="connsiteY274" fmla="*/ 238046 h 677646"/>
              <a:gd name="connsiteX275" fmla="*/ 468406 w 897493"/>
              <a:gd name="connsiteY275" fmla="*/ 237823 h 677646"/>
              <a:gd name="connsiteX276" fmla="*/ 471868 w 897493"/>
              <a:gd name="connsiteY276" fmla="*/ 238716 h 677646"/>
              <a:gd name="connsiteX277" fmla="*/ 476892 w 897493"/>
              <a:gd name="connsiteY277" fmla="*/ 235887 h 677646"/>
              <a:gd name="connsiteX278" fmla="*/ 438874 w 897493"/>
              <a:gd name="connsiteY278" fmla="*/ 181307 h 677646"/>
              <a:gd name="connsiteX279" fmla="*/ 420210 w 897493"/>
              <a:gd name="connsiteY279" fmla="*/ 235422 h 677646"/>
              <a:gd name="connsiteX280" fmla="*/ 425643 w 897493"/>
              <a:gd name="connsiteY280" fmla="*/ 238269 h 677646"/>
              <a:gd name="connsiteX281" fmla="*/ 429420 w 897493"/>
              <a:gd name="connsiteY281" fmla="*/ 237208 h 677646"/>
              <a:gd name="connsiteX282" fmla="*/ 430612 w 897493"/>
              <a:gd name="connsiteY282" fmla="*/ 237320 h 677646"/>
              <a:gd name="connsiteX283" fmla="*/ 441628 w 897493"/>
              <a:gd name="connsiteY283" fmla="*/ 183392 h 677646"/>
              <a:gd name="connsiteX284" fmla="*/ 438874 w 897493"/>
              <a:gd name="connsiteY284" fmla="*/ 181307 h 677646"/>
              <a:gd name="connsiteX285" fmla="*/ 460702 w 897493"/>
              <a:gd name="connsiteY285" fmla="*/ 179167 h 677646"/>
              <a:gd name="connsiteX286" fmla="*/ 459214 w 897493"/>
              <a:gd name="connsiteY286" fmla="*/ 181158 h 677646"/>
              <a:gd name="connsiteX287" fmla="*/ 478065 w 897493"/>
              <a:gd name="connsiteY287" fmla="*/ 235869 h 677646"/>
              <a:gd name="connsiteX288" fmla="*/ 483666 w 897493"/>
              <a:gd name="connsiteY288" fmla="*/ 239237 h 677646"/>
              <a:gd name="connsiteX289" fmla="*/ 489602 w 897493"/>
              <a:gd name="connsiteY289" fmla="*/ 235124 h 677646"/>
              <a:gd name="connsiteX290" fmla="*/ 464722 w 897493"/>
              <a:gd name="connsiteY290" fmla="*/ 185196 h 677646"/>
              <a:gd name="connsiteX291" fmla="*/ 460702 w 897493"/>
              <a:gd name="connsiteY291" fmla="*/ 179167 h 677646"/>
              <a:gd name="connsiteX292" fmla="*/ 436492 w 897493"/>
              <a:gd name="connsiteY292" fmla="*/ 177102 h 677646"/>
              <a:gd name="connsiteX293" fmla="*/ 406160 w 897493"/>
              <a:gd name="connsiteY293" fmla="*/ 234269 h 677646"/>
              <a:gd name="connsiteX294" fmla="*/ 413138 w 897493"/>
              <a:gd name="connsiteY294" fmla="*/ 241079 h 677646"/>
              <a:gd name="connsiteX295" fmla="*/ 419000 w 897493"/>
              <a:gd name="connsiteY295" fmla="*/ 235478 h 677646"/>
              <a:gd name="connsiteX296" fmla="*/ 438018 w 897493"/>
              <a:gd name="connsiteY296" fmla="*/ 180321 h 677646"/>
              <a:gd name="connsiteX297" fmla="*/ 436492 w 897493"/>
              <a:gd name="connsiteY297" fmla="*/ 177102 h 677646"/>
              <a:gd name="connsiteX298" fmla="*/ 447062 w 897493"/>
              <a:gd name="connsiteY298" fmla="*/ 137818 h 677646"/>
              <a:gd name="connsiteX299" fmla="*/ 450189 w 897493"/>
              <a:gd name="connsiteY299" fmla="*/ 137818 h 677646"/>
              <a:gd name="connsiteX300" fmla="*/ 450189 w 897493"/>
              <a:gd name="connsiteY300" fmla="*/ 155329 h 677646"/>
              <a:gd name="connsiteX301" fmla="*/ 456627 w 897493"/>
              <a:gd name="connsiteY301" fmla="*/ 155329 h 677646"/>
              <a:gd name="connsiteX302" fmla="*/ 456627 w 897493"/>
              <a:gd name="connsiteY302" fmla="*/ 163536 h 677646"/>
              <a:gd name="connsiteX303" fmla="*/ 484336 w 897493"/>
              <a:gd name="connsiteY303" fmla="*/ 178349 h 677646"/>
              <a:gd name="connsiteX304" fmla="*/ 484336 w 897493"/>
              <a:gd name="connsiteY304" fmla="*/ 178404 h 677646"/>
              <a:gd name="connsiteX305" fmla="*/ 489584 w 897493"/>
              <a:gd name="connsiteY305" fmla="*/ 178944 h 677646"/>
              <a:gd name="connsiteX306" fmla="*/ 489435 w 897493"/>
              <a:gd name="connsiteY306" fmla="*/ 180470 h 677646"/>
              <a:gd name="connsiteX307" fmla="*/ 484373 w 897493"/>
              <a:gd name="connsiteY307" fmla="*/ 179949 h 677646"/>
              <a:gd name="connsiteX308" fmla="*/ 472370 w 897493"/>
              <a:gd name="connsiteY308" fmla="*/ 187150 h 677646"/>
              <a:gd name="connsiteX309" fmla="*/ 466434 w 897493"/>
              <a:gd name="connsiteY309" fmla="*/ 186127 h 677646"/>
              <a:gd name="connsiteX310" fmla="*/ 490384 w 897493"/>
              <a:gd name="connsiteY310" fmla="*/ 234194 h 677646"/>
              <a:gd name="connsiteX311" fmla="*/ 495669 w 897493"/>
              <a:gd name="connsiteY311" fmla="*/ 204029 h 677646"/>
              <a:gd name="connsiteX312" fmla="*/ 492133 w 897493"/>
              <a:gd name="connsiteY312" fmla="*/ 203694 h 677646"/>
              <a:gd name="connsiteX313" fmla="*/ 489974 w 897493"/>
              <a:gd name="connsiteY313" fmla="*/ 202614 h 677646"/>
              <a:gd name="connsiteX314" fmla="*/ 499260 w 897493"/>
              <a:gd name="connsiteY314" fmla="*/ 196045 h 677646"/>
              <a:gd name="connsiteX315" fmla="*/ 504695 w 897493"/>
              <a:gd name="connsiteY315" fmla="*/ 193701 h 677646"/>
              <a:gd name="connsiteX316" fmla="*/ 507690 w 897493"/>
              <a:gd name="connsiteY316" fmla="*/ 194743 h 677646"/>
              <a:gd name="connsiteX317" fmla="*/ 511579 w 897493"/>
              <a:gd name="connsiteY317" fmla="*/ 194278 h 677646"/>
              <a:gd name="connsiteX318" fmla="*/ 515841 w 897493"/>
              <a:gd name="connsiteY318" fmla="*/ 195022 h 677646"/>
              <a:gd name="connsiteX319" fmla="*/ 515302 w 897493"/>
              <a:gd name="connsiteY319" fmla="*/ 197925 h 677646"/>
              <a:gd name="connsiteX320" fmla="*/ 516380 w 897493"/>
              <a:gd name="connsiteY320" fmla="*/ 200065 h 677646"/>
              <a:gd name="connsiteX321" fmla="*/ 516883 w 897493"/>
              <a:gd name="connsiteY321" fmla="*/ 200382 h 677646"/>
              <a:gd name="connsiteX322" fmla="*/ 515953 w 897493"/>
              <a:gd name="connsiteY322" fmla="*/ 202875 h 677646"/>
              <a:gd name="connsiteX323" fmla="*/ 515785 w 897493"/>
              <a:gd name="connsiteY323" fmla="*/ 202893 h 677646"/>
              <a:gd name="connsiteX324" fmla="*/ 513813 w 897493"/>
              <a:gd name="connsiteY324" fmla="*/ 202893 h 677646"/>
              <a:gd name="connsiteX325" fmla="*/ 512622 w 897493"/>
              <a:gd name="connsiteY325" fmla="*/ 207527 h 677646"/>
              <a:gd name="connsiteX326" fmla="*/ 505811 w 897493"/>
              <a:gd name="connsiteY326" fmla="*/ 209127 h 677646"/>
              <a:gd name="connsiteX327" fmla="*/ 504192 w 897493"/>
              <a:gd name="connsiteY327" fmla="*/ 244094 h 677646"/>
              <a:gd name="connsiteX328" fmla="*/ 481470 w 897493"/>
              <a:gd name="connsiteY328" fmla="*/ 264731 h 677646"/>
              <a:gd name="connsiteX329" fmla="*/ 487648 w 897493"/>
              <a:gd name="connsiteY329" fmla="*/ 267541 h 677646"/>
              <a:gd name="connsiteX330" fmla="*/ 487425 w 897493"/>
              <a:gd name="connsiteY330" fmla="*/ 276976 h 677646"/>
              <a:gd name="connsiteX331" fmla="*/ 479256 w 897493"/>
              <a:gd name="connsiteY331" fmla="*/ 278056 h 677646"/>
              <a:gd name="connsiteX332" fmla="*/ 466210 w 897493"/>
              <a:gd name="connsiteY332" fmla="*/ 275413 h 677646"/>
              <a:gd name="connsiteX333" fmla="*/ 464554 w 897493"/>
              <a:gd name="connsiteY333" fmla="*/ 277870 h 677646"/>
              <a:gd name="connsiteX334" fmla="*/ 458990 w 897493"/>
              <a:gd name="connsiteY334" fmla="*/ 279358 h 677646"/>
              <a:gd name="connsiteX335" fmla="*/ 441982 w 897493"/>
              <a:gd name="connsiteY335" fmla="*/ 275916 h 677646"/>
              <a:gd name="connsiteX336" fmla="*/ 441386 w 897493"/>
              <a:gd name="connsiteY336" fmla="*/ 277088 h 677646"/>
              <a:gd name="connsiteX337" fmla="*/ 435971 w 897493"/>
              <a:gd name="connsiteY337" fmla="*/ 279265 h 677646"/>
              <a:gd name="connsiteX338" fmla="*/ 409081 w 897493"/>
              <a:gd name="connsiteY338" fmla="*/ 273273 h 677646"/>
              <a:gd name="connsiteX339" fmla="*/ 405508 w 897493"/>
              <a:gd name="connsiteY339" fmla="*/ 266071 h 677646"/>
              <a:gd name="connsiteX340" fmla="*/ 409733 w 897493"/>
              <a:gd name="connsiteY340" fmla="*/ 260972 h 677646"/>
              <a:gd name="connsiteX341" fmla="*/ 407704 w 897493"/>
              <a:gd name="connsiteY341" fmla="*/ 259521 h 677646"/>
              <a:gd name="connsiteX342" fmla="*/ 392817 w 897493"/>
              <a:gd name="connsiteY342" fmla="*/ 227104 h 677646"/>
              <a:gd name="connsiteX343" fmla="*/ 392221 w 897493"/>
              <a:gd name="connsiteY343" fmla="*/ 217297 h 677646"/>
              <a:gd name="connsiteX344" fmla="*/ 390398 w 897493"/>
              <a:gd name="connsiteY344" fmla="*/ 207658 h 677646"/>
              <a:gd name="connsiteX345" fmla="*/ 385206 w 897493"/>
              <a:gd name="connsiteY345" fmla="*/ 208290 h 677646"/>
              <a:gd name="connsiteX346" fmla="*/ 383792 w 897493"/>
              <a:gd name="connsiteY346" fmla="*/ 203731 h 677646"/>
              <a:gd name="connsiteX347" fmla="*/ 380144 w 897493"/>
              <a:gd name="connsiteY347" fmla="*/ 202503 h 677646"/>
              <a:gd name="connsiteX348" fmla="*/ 382079 w 897493"/>
              <a:gd name="connsiteY348" fmla="*/ 200326 h 677646"/>
              <a:gd name="connsiteX349" fmla="*/ 381856 w 897493"/>
              <a:gd name="connsiteY349" fmla="*/ 198390 h 677646"/>
              <a:gd name="connsiteX350" fmla="*/ 383140 w 897493"/>
              <a:gd name="connsiteY350" fmla="*/ 195133 h 677646"/>
              <a:gd name="connsiteX351" fmla="*/ 389467 w 897493"/>
              <a:gd name="connsiteY351" fmla="*/ 195394 h 677646"/>
              <a:gd name="connsiteX352" fmla="*/ 393059 w 897493"/>
              <a:gd name="connsiteY352" fmla="*/ 194147 h 677646"/>
              <a:gd name="connsiteX353" fmla="*/ 398586 w 897493"/>
              <a:gd name="connsiteY353" fmla="*/ 196566 h 677646"/>
              <a:gd name="connsiteX354" fmla="*/ 407667 w 897493"/>
              <a:gd name="connsiteY354" fmla="*/ 202224 h 677646"/>
              <a:gd name="connsiteX355" fmla="*/ 404950 w 897493"/>
              <a:gd name="connsiteY355" fmla="*/ 203657 h 677646"/>
              <a:gd name="connsiteX356" fmla="*/ 402065 w 897493"/>
              <a:gd name="connsiteY356" fmla="*/ 204029 h 677646"/>
              <a:gd name="connsiteX357" fmla="*/ 405527 w 897493"/>
              <a:gd name="connsiteY357" fmla="*/ 233078 h 677646"/>
              <a:gd name="connsiteX358" fmla="*/ 434166 w 897493"/>
              <a:gd name="connsiteY358" fmla="*/ 179093 h 677646"/>
              <a:gd name="connsiteX359" fmla="*/ 422703 w 897493"/>
              <a:gd name="connsiteY359" fmla="*/ 182945 h 677646"/>
              <a:gd name="connsiteX360" fmla="*/ 409919 w 897493"/>
              <a:gd name="connsiteY360" fmla="*/ 172301 h 677646"/>
              <a:gd name="connsiteX361" fmla="*/ 406252 w 897493"/>
              <a:gd name="connsiteY361" fmla="*/ 171910 h 677646"/>
              <a:gd name="connsiteX362" fmla="*/ 406420 w 897493"/>
              <a:gd name="connsiteY362" fmla="*/ 170383 h 677646"/>
              <a:gd name="connsiteX363" fmla="*/ 411668 w 897493"/>
              <a:gd name="connsiteY363" fmla="*/ 170923 h 677646"/>
              <a:gd name="connsiteX364" fmla="*/ 441293 w 897493"/>
              <a:gd name="connsiteY364" fmla="*/ 163536 h 677646"/>
              <a:gd name="connsiteX365" fmla="*/ 441293 w 897493"/>
              <a:gd name="connsiteY365" fmla="*/ 155329 h 677646"/>
              <a:gd name="connsiteX366" fmla="*/ 447062 w 897493"/>
              <a:gd name="connsiteY366" fmla="*/ 155329 h 677646"/>
              <a:gd name="connsiteX367" fmla="*/ 447062 w 897493"/>
              <a:gd name="connsiteY367" fmla="*/ 152835 h 677646"/>
              <a:gd name="connsiteX368" fmla="*/ 430817 w 897493"/>
              <a:gd name="connsiteY368" fmla="*/ 149784 h 677646"/>
              <a:gd name="connsiteX369" fmla="*/ 410607 w 897493"/>
              <a:gd name="connsiteY369" fmla="*/ 149355 h 677646"/>
              <a:gd name="connsiteX370" fmla="*/ 421643 w 897493"/>
              <a:gd name="connsiteY370" fmla="*/ 143903 h 677646"/>
              <a:gd name="connsiteX371" fmla="*/ 447062 w 897493"/>
              <a:gd name="connsiteY371" fmla="*/ 142005 h 677646"/>
              <a:gd name="connsiteX372" fmla="*/ 418758 w 897493"/>
              <a:gd name="connsiteY372" fmla="*/ 85397 h 677646"/>
              <a:gd name="connsiteX373" fmla="*/ 418796 w 897493"/>
              <a:gd name="connsiteY373" fmla="*/ 85452 h 677646"/>
              <a:gd name="connsiteX374" fmla="*/ 418749 w 897493"/>
              <a:gd name="connsiteY374" fmla="*/ 85423 h 677646"/>
              <a:gd name="connsiteX375" fmla="*/ 356362 w 897493"/>
              <a:gd name="connsiteY375" fmla="*/ 69430 h 677646"/>
              <a:gd name="connsiteX376" fmla="*/ 352678 w 897493"/>
              <a:gd name="connsiteY376" fmla="*/ 70323 h 677646"/>
              <a:gd name="connsiteX377" fmla="*/ 353143 w 897493"/>
              <a:gd name="connsiteY377" fmla="*/ 124736 h 677646"/>
              <a:gd name="connsiteX378" fmla="*/ 355823 w 897493"/>
              <a:gd name="connsiteY378" fmla="*/ 126299 h 677646"/>
              <a:gd name="connsiteX379" fmla="*/ 360754 w 897493"/>
              <a:gd name="connsiteY379" fmla="*/ 124345 h 677646"/>
              <a:gd name="connsiteX380" fmla="*/ 364755 w 897493"/>
              <a:gd name="connsiteY380" fmla="*/ 125555 h 677646"/>
              <a:gd name="connsiteX381" fmla="*/ 364736 w 897493"/>
              <a:gd name="connsiteY381" fmla="*/ 125574 h 677646"/>
              <a:gd name="connsiteX382" fmla="*/ 367528 w 897493"/>
              <a:gd name="connsiteY382" fmla="*/ 123470 h 677646"/>
              <a:gd name="connsiteX383" fmla="*/ 344583 w 897493"/>
              <a:gd name="connsiteY383" fmla="*/ 69002 h 677646"/>
              <a:gd name="connsiteX384" fmla="*/ 333604 w 897493"/>
              <a:gd name="connsiteY384" fmla="*/ 122689 h 677646"/>
              <a:gd name="connsiteX385" fmla="*/ 336823 w 897493"/>
              <a:gd name="connsiteY385" fmla="*/ 124866 h 677646"/>
              <a:gd name="connsiteX386" fmla="*/ 340842 w 897493"/>
              <a:gd name="connsiteY386" fmla="*/ 123638 h 677646"/>
              <a:gd name="connsiteX387" fmla="*/ 346221 w 897493"/>
              <a:gd name="connsiteY387" fmla="*/ 126076 h 677646"/>
              <a:gd name="connsiteX388" fmla="*/ 348640 w 897493"/>
              <a:gd name="connsiteY388" fmla="*/ 124736 h 677646"/>
              <a:gd name="connsiteX389" fmla="*/ 348640 w 897493"/>
              <a:gd name="connsiteY389" fmla="*/ 70342 h 677646"/>
              <a:gd name="connsiteX390" fmla="*/ 344583 w 897493"/>
              <a:gd name="connsiteY390" fmla="*/ 69002 h 677646"/>
              <a:gd name="connsiteX391" fmla="*/ 360214 w 897493"/>
              <a:gd name="connsiteY391" fmla="*/ 67104 h 677646"/>
              <a:gd name="connsiteX392" fmla="*/ 357405 w 897493"/>
              <a:gd name="connsiteY392" fmla="*/ 68965 h 677646"/>
              <a:gd name="connsiteX393" fmla="*/ 368607 w 897493"/>
              <a:gd name="connsiteY393" fmla="*/ 123117 h 677646"/>
              <a:gd name="connsiteX394" fmla="*/ 370319 w 897493"/>
              <a:gd name="connsiteY394" fmla="*/ 122894 h 677646"/>
              <a:gd name="connsiteX395" fmla="*/ 373767 w 897493"/>
              <a:gd name="connsiteY395" fmla="*/ 123783 h 677646"/>
              <a:gd name="connsiteX396" fmla="*/ 373762 w 897493"/>
              <a:gd name="connsiteY396" fmla="*/ 123787 h 677646"/>
              <a:gd name="connsiteX397" fmla="*/ 373780 w 897493"/>
              <a:gd name="connsiteY397" fmla="*/ 123787 h 677646"/>
              <a:gd name="connsiteX398" fmla="*/ 373767 w 897493"/>
              <a:gd name="connsiteY398" fmla="*/ 123783 h 677646"/>
              <a:gd name="connsiteX399" fmla="*/ 378786 w 897493"/>
              <a:gd name="connsiteY399" fmla="*/ 120958 h 677646"/>
              <a:gd name="connsiteX400" fmla="*/ 340786 w 897493"/>
              <a:gd name="connsiteY400" fmla="*/ 66359 h 677646"/>
              <a:gd name="connsiteX401" fmla="*/ 322122 w 897493"/>
              <a:gd name="connsiteY401" fmla="*/ 120493 h 677646"/>
              <a:gd name="connsiteX402" fmla="*/ 327556 w 897493"/>
              <a:gd name="connsiteY402" fmla="*/ 123340 h 677646"/>
              <a:gd name="connsiteX403" fmla="*/ 331333 w 897493"/>
              <a:gd name="connsiteY403" fmla="*/ 122298 h 677646"/>
              <a:gd name="connsiteX404" fmla="*/ 331333 w 897493"/>
              <a:gd name="connsiteY404" fmla="*/ 122279 h 677646"/>
              <a:gd name="connsiteX405" fmla="*/ 332524 w 897493"/>
              <a:gd name="connsiteY405" fmla="*/ 122391 h 677646"/>
              <a:gd name="connsiteX406" fmla="*/ 343559 w 897493"/>
              <a:gd name="connsiteY406" fmla="*/ 68444 h 677646"/>
              <a:gd name="connsiteX407" fmla="*/ 340786 w 897493"/>
              <a:gd name="connsiteY407" fmla="*/ 66359 h 677646"/>
              <a:gd name="connsiteX408" fmla="*/ 362615 w 897493"/>
              <a:gd name="connsiteY408" fmla="*/ 64238 h 677646"/>
              <a:gd name="connsiteX409" fmla="*/ 361126 w 897493"/>
              <a:gd name="connsiteY409" fmla="*/ 66229 h 677646"/>
              <a:gd name="connsiteX410" fmla="*/ 379977 w 897493"/>
              <a:gd name="connsiteY410" fmla="*/ 120940 h 677646"/>
              <a:gd name="connsiteX411" fmla="*/ 385578 w 897493"/>
              <a:gd name="connsiteY411" fmla="*/ 124308 h 677646"/>
              <a:gd name="connsiteX412" fmla="*/ 385578 w 897493"/>
              <a:gd name="connsiteY412" fmla="*/ 124289 h 677646"/>
              <a:gd name="connsiteX413" fmla="*/ 391515 w 897493"/>
              <a:gd name="connsiteY413" fmla="*/ 120177 h 677646"/>
              <a:gd name="connsiteX414" fmla="*/ 366634 w 897493"/>
              <a:gd name="connsiteY414" fmla="*/ 70249 h 677646"/>
              <a:gd name="connsiteX415" fmla="*/ 362615 w 897493"/>
              <a:gd name="connsiteY415" fmla="*/ 64238 h 677646"/>
              <a:gd name="connsiteX416" fmla="*/ 338405 w 897493"/>
              <a:gd name="connsiteY416" fmla="*/ 62191 h 677646"/>
              <a:gd name="connsiteX417" fmla="*/ 308072 w 897493"/>
              <a:gd name="connsiteY417" fmla="*/ 119358 h 677646"/>
              <a:gd name="connsiteX418" fmla="*/ 315051 w 897493"/>
              <a:gd name="connsiteY418" fmla="*/ 126150 h 677646"/>
              <a:gd name="connsiteX419" fmla="*/ 320931 w 897493"/>
              <a:gd name="connsiteY419" fmla="*/ 120567 h 677646"/>
              <a:gd name="connsiteX420" fmla="*/ 339949 w 897493"/>
              <a:gd name="connsiteY420" fmla="*/ 65410 h 677646"/>
              <a:gd name="connsiteX421" fmla="*/ 338405 w 897493"/>
              <a:gd name="connsiteY421" fmla="*/ 62191 h 677646"/>
              <a:gd name="connsiteX422" fmla="*/ 348938 w 897493"/>
              <a:gd name="connsiteY422" fmla="*/ 22870 h 677646"/>
              <a:gd name="connsiteX423" fmla="*/ 352064 w 897493"/>
              <a:gd name="connsiteY423" fmla="*/ 22870 h 677646"/>
              <a:gd name="connsiteX424" fmla="*/ 352064 w 897493"/>
              <a:gd name="connsiteY424" fmla="*/ 40437 h 677646"/>
              <a:gd name="connsiteX425" fmla="*/ 358502 w 897493"/>
              <a:gd name="connsiteY425" fmla="*/ 40437 h 677646"/>
              <a:gd name="connsiteX426" fmla="*/ 358502 w 897493"/>
              <a:gd name="connsiteY426" fmla="*/ 48625 h 677646"/>
              <a:gd name="connsiteX427" fmla="*/ 386211 w 897493"/>
              <a:gd name="connsiteY427" fmla="*/ 63456 h 677646"/>
              <a:gd name="connsiteX428" fmla="*/ 386211 w 897493"/>
              <a:gd name="connsiteY428" fmla="*/ 63494 h 677646"/>
              <a:gd name="connsiteX429" fmla="*/ 391459 w 897493"/>
              <a:gd name="connsiteY429" fmla="*/ 64033 h 677646"/>
              <a:gd name="connsiteX430" fmla="*/ 391310 w 897493"/>
              <a:gd name="connsiteY430" fmla="*/ 65560 h 677646"/>
              <a:gd name="connsiteX431" fmla="*/ 386267 w 897493"/>
              <a:gd name="connsiteY431" fmla="*/ 65038 h 677646"/>
              <a:gd name="connsiteX432" fmla="*/ 374264 w 897493"/>
              <a:gd name="connsiteY432" fmla="*/ 72240 h 677646"/>
              <a:gd name="connsiteX433" fmla="*/ 368328 w 897493"/>
              <a:gd name="connsiteY433" fmla="*/ 71216 h 677646"/>
              <a:gd name="connsiteX434" fmla="*/ 392278 w 897493"/>
              <a:gd name="connsiteY434" fmla="*/ 119284 h 677646"/>
              <a:gd name="connsiteX435" fmla="*/ 397563 w 897493"/>
              <a:gd name="connsiteY435" fmla="*/ 89099 h 677646"/>
              <a:gd name="connsiteX436" fmla="*/ 394027 w 897493"/>
              <a:gd name="connsiteY436" fmla="*/ 88784 h 677646"/>
              <a:gd name="connsiteX437" fmla="*/ 391887 w 897493"/>
              <a:gd name="connsiteY437" fmla="*/ 87704 h 677646"/>
              <a:gd name="connsiteX438" fmla="*/ 401173 w 897493"/>
              <a:gd name="connsiteY438" fmla="*/ 81135 h 677646"/>
              <a:gd name="connsiteX439" fmla="*/ 406606 w 897493"/>
              <a:gd name="connsiteY439" fmla="*/ 78790 h 677646"/>
              <a:gd name="connsiteX440" fmla="*/ 409603 w 897493"/>
              <a:gd name="connsiteY440" fmla="*/ 79814 h 677646"/>
              <a:gd name="connsiteX441" fmla="*/ 413492 w 897493"/>
              <a:gd name="connsiteY441" fmla="*/ 79349 h 677646"/>
              <a:gd name="connsiteX442" fmla="*/ 417753 w 897493"/>
              <a:gd name="connsiteY442" fmla="*/ 80093 h 677646"/>
              <a:gd name="connsiteX443" fmla="*/ 417214 w 897493"/>
              <a:gd name="connsiteY443" fmla="*/ 82996 h 677646"/>
              <a:gd name="connsiteX444" fmla="*/ 418293 w 897493"/>
              <a:gd name="connsiteY444" fmla="*/ 85136 h 677646"/>
              <a:gd name="connsiteX445" fmla="*/ 418749 w 897493"/>
              <a:gd name="connsiteY445" fmla="*/ 85423 h 677646"/>
              <a:gd name="connsiteX446" fmla="*/ 417846 w 897493"/>
              <a:gd name="connsiteY446" fmla="*/ 87890 h 677646"/>
              <a:gd name="connsiteX447" fmla="*/ 417679 w 897493"/>
              <a:gd name="connsiteY447" fmla="*/ 87909 h 677646"/>
              <a:gd name="connsiteX448" fmla="*/ 415707 w 897493"/>
              <a:gd name="connsiteY448" fmla="*/ 87909 h 677646"/>
              <a:gd name="connsiteX449" fmla="*/ 414497 w 897493"/>
              <a:gd name="connsiteY449" fmla="*/ 92542 h 677646"/>
              <a:gd name="connsiteX450" fmla="*/ 407686 w 897493"/>
              <a:gd name="connsiteY450" fmla="*/ 94143 h 677646"/>
              <a:gd name="connsiteX451" fmla="*/ 406067 w 897493"/>
              <a:gd name="connsiteY451" fmla="*/ 129109 h 677646"/>
              <a:gd name="connsiteX452" fmla="*/ 383345 w 897493"/>
              <a:gd name="connsiteY452" fmla="*/ 149747 h 677646"/>
              <a:gd name="connsiteX453" fmla="*/ 389524 w 897493"/>
              <a:gd name="connsiteY453" fmla="*/ 152538 h 677646"/>
              <a:gd name="connsiteX454" fmla="*/ 389300 w 897493"/>
              <a:gd name="connsiteY454" fmla="*/ 161991 h 677646"/>
              <a:gd name="connsiteX455" fmla="*/ 381131 w 897493"/>
              <a:gd name="connsiteY455" fmla="*/ 163071 h 677646"/>
              <a:gd name="connsiteX456" fmla="*/ 368104 w 897493"/>
              <a:gd name="connsiteY456" fmla="*/ 160428 h 677646"/>
              <a:gd name="connsiteX457" fmla="*/ 366448 w 897493"/>
              <a:gd name="connsiteY457" fmla="*/ 162885 h 677646"/>
              <a:gd name="connsiteX458" fmla="*/ 360884 w 897493"/>
              <a:gd name="connsiteY458" fmla="*/ 164391 h 677646"/>
              <a:gd name="connsiteX459" fmla="*/ 343875 w 897493"/>
              <a:gd name="connsiteY459" fmla="*/ 160931 h 677646"/>
              <a:gd name="connsiteX460" fmla="*/ 343299 w 897493"/>
              <a:gd name="connsiteY460" fmla="*/ 162103 h 677646"/>
              <a:gd name="connsiteX461" fmla="*/ 337865 w 897493"/>
              <a:gd name="connsiteY461" fmla="*/ 164280 h 677646"/>
              <a:gd name="connsiteX462" fmla="*/ 310975 w 897493"/>
              <a:gd name="connsiteY462" fmla="*/ 158270 h 677646"/>
              <a:gd name="connsiteX463" fmla="*/ 307402 w 897493"/>
              <a:gd name="connsiteY463" fmla="*/ 151067 h 677646"/>
              <a:gd name="connsiteX464" fmla="*/ 311608 w 897493"/>
              <a:gd name="connsiteY464" fmla="*/ 145969 h 677646"/>
              <a:gd name="connsiteX465" fmla="*/ 309598 w 897493"/>
              <a:gd name="connsiteY465" fmla="*/ 144518 h 677646"/>
              <a:gd name="connsiteX466" fmla="*/ 294692 w 897493"/>
              <a:gd name="connsiteY466" fmla="*/ 112100 h 677646"/>
              <a:gd name="connsiteX467" fmla="*/ 294097 w 897493"/>
              <a:gd name="connsiteY467" fmla="*/ 102312 h 677646"/>
              <a:gd name="connsiteX468" fmla="*/ 292273 w 897493"/>
              <a:gd name="connsiteY468" fmla="*/ 92673 h 677646"/>
              <a:gd name="connsiteX469" fmla="*/ 287081 w 897493"/>
              <a:gd name="connsiteY469" fmla="*/ 93305 h 677646"/>
              <a:gd name="connsiteX470" fmla="*/ 285667 w 897493"/>
              <a:gd name="connsiteY470" fmla="*/ 88765 h 677646"/>
              <a:gd name="connsiteX471" fmla="*/ 282019 w 897493"/>
              <a:gd name="connsiteY471" fmla="*/ 87537 h 677646"/>
              <a:gd name="connsiteX472" fmla="*/ 283955 w 897493"/>
              <a:gd name="connsiteY472" fmla="*/ 85359 h 677646"/>
              <a:gd name="connsiteX473" fmla="*/ 283713 w 897493"/>
              <a:gd name="connsiteY473" fmla="*/ 83424 h 677646"/>
              <a:gd name="connsiteX474" fmla="*/ 285016 w 897493"/>
              <a:gd name="connsiteY474" fmla="*/ 80149 h 677646"/>
              <a:gd name="connsiteX475" fmla="*/ 291342 w 897493"/>
              <a:gd name="connsiteY475" fmla="*/ 80428 h 677646"/>
              <a:gd name="connsiteX476" fmla="*/ 294916 w 897493"/>
              <a:gd name="connsiteY476" fmla="*/ 79162 h 677646"/>
              <a:gd name="connsiteX477" fmla="*/ 300461 w 897493"/>
              <a:gd name="connsiteY477" fmla="*/ 81600 h 677646"/>
              <a:gd name="connsiteX478" fmla="*/ 309523 w 897493"/>
              <a:gd name="connsiteY478" fmla="*/ 87257 h 677646"/>
              <a:gd name="connsiteX479" fmla="*/ 306826 w 897493"/>
              <a:gd name="connsiteY479" fmla="*/ 88709 h 677646"/>
              <a:gd name="connsiteX480" fmla="*/ 303940 w 897493"/>
              <a:gd name="connsiteY480" fmla="*/ 89063 h 677646"/>
              <a:gd name="connsiteX481" fmla="*/ 307402 w 897493"/>
              <a:gd name="connsiteY481" fmla="*/ 118111 h 677646"/>
              <a:gd name="connsiteX482" fmla="*/ 336041 w 897493"/>
              <a:gd name="connsiteY482" fmla="*/ 64127 h 677646"/>
              <a:gd name="connsiteX483" fmla="*/ 324578 w 897493"/>
              <a:gd name="connsiteY483" fmla="*/ 67979 h 677646"/>
              <a:gd name="connsiteX484" fmla="*/ 311794 w 897493"/>
              <a:gd name="connsiteY484" fmla="*/ 57334 h 677646"/>
              <a:gd name="connsiteX485" fmla="*/ 308146 w 897493"/>
              <a:gd name="connsiteY485" fmla="*/ 56962 h 677646"/>
              <a:gd name="connsiteX486" fmla="*/ 308295 w 897493"/>
              <a:gd name="connsiteY486" fmla="*/ 55436 h 677646"/>
              <a:gd name="connsiteX487" fmla="*/ 313543 w 897493"/>
              <a:gd name="connsiteY487" fmla="*/ 55976 h 677646"/>
              <a:gd name="connsiteX488" fmla="*/ 343168 w 897493"/>
              <a:gd name="connsiteY488" fmla="*/ 48588 h 677646"/>
              <a:gd name="connsiteX489" fmla="*/ 343168 w 897493"/>
              <a:gd name="connsiteY489" fmla="*/ 40382 h 677646"/>
              <a:gd name="connsiteX490" fmla="*/ 348938 w 897493"/>
              <a:gd name="connsiteY490" fmla="*/ 40382 h 677646"/>
              <a:gd name="connsiteX491" fmla="*/ 348938 w 897493"/>
              <a:gd name="connsiteY491" fmla="*/ 37888 h 677646"/>
              <a:gd name="connsiteX492" fmla="*/ 332673 w 897493"/>
              <a:gd name="connsiteY492" fmla="*/ 34836 h 677646"/>
              <a:gd name="connsiteX493" fmla="*/ 312464 w 897493"/>
              <a:gd name="connsiteY493" fmla="*/ 34426 h 677646"/>
              <a:gd name="connsiteX494" fmla="*/ 323518 w 897493"/>
              <a:gd name="connsiteY494" fmla="*/ 28956 h 677646"/>
              <a:gd name="connsiteX495" fmla="*/ 348938 w 897493"/>
              <a:gd name="connsiteY495" fmla="*/ 27058 h 677646"/>
              <a:gd name="connsiteX496" fmla="*/ 269402 w 897493"/>
              <a:gd name="connsiteY496" fmla="*/ 12096 h 677646"/>
              <a:gd name="connsiteX497" fmla="*/ 269402 w 897493"/>
              <a:gd name="connsiteY497" fmla="*/ 159181 h 677646"/>
              <a:gd name="connsiteX498" fmla="*/ 505216 w 897493"/>
              <a:gd name="connsiteY498" fmla="*/ 435711 h 677646"/>
              <a:gd name="connsiteX499" fmla="*/ 583913 w 897493"/>
              <a:gd name="connsiteY499" fmla="*/ 418796 h 677646"/>
              <a:gd name="connsiteX500" fmla="*/ 589626 w 897493"/>
              <a:gd name="connsiteY500" fmla="*/ 417567 h 677646"/>
              <a:gd name="connsiteX501" fmla="*/ 590780 w 897493"/>
              <a:gd name="connsiteY501" fmla="*/ 417325 h 677646"/>
              <a:gd name="connsiteX502" fmla="*/ 590910 w 897493"/>
              <a:gd name="connsiteY502" fmla="*/ 417269 h 677646"/>
              <a:gd name="connsiteX503" fmla="*/ 591040 w 897493"/>
              <a:gd name="connsiteY503" fmla="*/ 417269 h 677646"/>
              <a:gd name="connsiteX504" fmla="*/ 622285 w 897493"/>
              <a:gd name="connsiteY504" fmla="*/ 397972 h 677646"/>
              <a:gd name="connsiteX505" fmla="*/ 628017 w 897493"/>
              <a:gd name="connsiteY505" fmla="*/ 368142 h 677646"/>
              <a:gd name="connsiteX506" fmla="*/ 628017 w 897493"/>
              <a:gd name="connsiteY506" fmla="*/ 276102 h 677646"/>
              <a:gd name="connsiteX507" fmla="*/ 402494 w 897493"/>
              <a:gd name="connsiteY507" fmla="*/ 12096 h 677646"/>
              <a:gd name="connsiteX508" fmla="*/ 257307 w 897493"/>
              <a:gd name="connsiteY508" fmla="*/ 0 h 677646"/>
              <a:gd name="connsiteX509" fmla="*/ 640131 w 897493"/>
              <a:gd name="connsiteY509" fmla="*/ 0 h 677646"/>
              <a:gd name="connsiteX510" fmla="*/ 640131 w 897493"/>
              <a:gd name="connsiteY510" fmla="*/ 367993 h 677646"/>
              <a:gd name="connsiteX511" fmla="*/ 632855 w 897493"/>
              <a:gd name="connsiteY511" fmla="*/ 403890 h 677646"/>
              <a:gd name="connsiteX512" fmla="*/ 593329 w 897493"/>
              <a:gd name="connsiteY512" fmla="*/ 429161 h 677646"/>
              <a:gd name="connsiteX513" fmla="*/ 592176 w 897493"/>
              <a:gd name="connsiteY513" fmla="*/ 429403 h 677646"/>
              <a:gd name="connsiteX514" fmla="*/ 484653 w 897493"/>
              <a:gd name="connsiteY514" fmla="*/ 452683 h 677646"/>
              <a:gd name="connsiteX515" fmla="*/ 454822 w 897493"/>
              <a:gd name="connsiteY515" fmla="*/ 468389 h 677646"/>
              <a:gd name="connsiteX516" fmla="*/ 448942 w 897493"/>
              <a:gd name="connsiteY516" fmla="*/ 474641 h 677646"/>
              <a:gd name="connsiteX517" fmla="*/ 443490 w 897493"/>
              <a:gd name="connsiteY517" fmla="*/ 468872 h 677646"/>
              <a:gd name="connsiteX518" fmla="*/ 413287 w 897493"/>
              <a:gd name="connsiteY518" fmla="*/ 452739 h 677646"/>
              <a:gd name="connsiteX519" fmla="*/ 304685 w 897493"/>
              <a:gd name="connsiteY519" fmla="*/ 429347 h 677646"/>
              <a:gd name="connsiteX520" fmla="*/ 302005 w 897493"/>
              <a:gd name="connsiteY520" fmla="*/ 428752 h 677646"/>
              <a:gd name="connsiteX521" fmla="*/ 265402 w 897493"/>
              <a:gd name="connsiteY521" fmla="*/ 405863 h 677646"/>
              <a:gd name="connsiteX522" fmla="*/ 265420 w 897493"/>
              <a:gd name="connsiteY522" fmla="*/ 405863 h 677646"/>
              <a:gd name="connsiteX523" fmla="*/ 264118 w 897493"/>
              <a:gd name="connsiteY523" fmla="*/ 403480 h 677646"/>
              <a:gd name="connsiteX524" fmla="*/ 257307 w 897493"/>
              <a:gd name="connsiteY524" fmla="*/ 368310 h 677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</a:cxnLst>
            <a:rect l="l" t="t" r="r" b="b"/>
            <a:pathLst>
              <a:path w="897493" h="677646">
                <a:moveTo>
                  <a:pt x="849314" y="585048"/>
                </a:moveTo>
                <a:cubicBezTo>
                  <a:pt x="830594" y="585048"/>
                  <a:pt x="821178" y="600717"/>
                  <a:pt x="821178" y="622061"/>
                </a:cubicBezTo>
                <a:cubicBezTo>
                  <a:pt x="821178" y="643406"/>
                  <a:pt x="830817" y="659689"/>
                  <a:pt x="849314" y="659689"/>
                </a:cubicBezTo>
                <a:cubicBezTo>
                  <a:pt x="867197" y="659689"/>
                  <a:pt x="877116" y="644318"/>
                  <a:pt x="877116" y="622061"/>
                </a:cubicBezTo>
                <a:cubicBezTo>
                  <a:pt x="877116" y="599805"/>
                  <a:pt x="868035" y="585048"/>
                  <a:pt x="849314" y="585048"/>
                </a:cubicBezTo>
                <a:close/>
                <a:moveTo>
                  <a:pt x="165658" y="584769"/>
                </a:moveTo>
                <a:cubicBezTo>
                  <a:pt x="146044" y="584769"/>
                  <a:pt x="136888" y="602020"/>
                  <a:pt x="136888" y="622471"/>
                </a:cubicBezTo>
                <a:cubicBezTo>
                  <a:pt x="136888" y="642922"/>
                  <a:pt x="146192" y="660043"/>
                  <a:pt x="165658" y="660043"/>
                </a:cubicBezTo>
                <a:cubicBezTo>
                  <a:pt x="185122" y="660043"/>
                  <a:pt x="194278" y="642922"/>
                  <a:pt x="194278" y="622471"/>
                </a:cubicBezTo>
                <a:cubicBezTo>
                  <a:pt x="194278" y="602094"/>
                  <a:pt x="185271" y="584769"/>
                  <a:pt x="165658" y="584769"/>
                </a:cubicBezTo>
                <a:close/>
                <a:moveTo>
                  <a:pt x="363173" y="584546"/>
                </a:moveTo>
                <a:cubicBezTo>
                  <a:pt x="346332" y="584546"/>
                  <a:pt x="335390" y="597647"/>
                  <a:pt x="334552" y="612757"/>
                </a:cubicBezTo>
                <a:lnTo>
                  <a:pt x="389858" y="612757"/>
                </a:lnTo>
                <a:cubicBezTo>
                  <a:pt x="389783" y="596474"/>
                  <a:pt x="380014" y="584546"/>
                  <a:pt x="363173" y="584546"/>
                </a:cubicBezTo>
                <a:close/>
                <a:moveTo>
                  <a:pt x="590408" y="568802"/>
                </a:moveTo>
                <a:lnTo>
                  <a:pt x="611138" y="568802"/>
                </a:lnTo>
                <a:lnTo>
                  <a:pt x="611138" y="634027"/>
                </a:lnTo>
                <a:cubicBezTo>
                  <a:pt x="611138" y="648524"/>
                  <a:pt x="620015" y="657809"/>
                  <a:pt x="632836" y="657809"/>
                </a:cubicBezTo>
                <a:cubicBezTo>
                  <a:pt x="644486" y="657809"/>
                  <a:pt x="657940" y="649212"/>
                  <a:pt x="657865" y="631124"/>
                </a:cubicBezTo>
                <a:lnTo>
                  <a:pt x="657865" y="568821"/>
                </a:lnTo>
                <a:lnTo>
                  <a:pt x="678652" y="568821"/>
                </a:lnTo>
                <a:lnTo>
                  <a:pt x="678652" y="675283"/>
                </a:lnTo>
                <a:lnTo>
                  <a:pt x="658275" y="675283"/>
                </a:lnTo>
                <a:lnTo>
                  <a:pt x="658275" y="656841"/>
                </a:lnTo>
                <a:lnTo>
                  <a:pt x="657158" y="656841"/>
                </a:lnTo>
                <a:cubicBezTo>
                  <a:pt x="652227" y="668211"/>
                  <a:pt x="641341" y="676660"/>
                  <a:pt x="625337" y="676660"/>
                </a:cubicBezTo>
                <a:cubicBezTo>
                  <a:pt x="604885" y="676660"/>
                  <a:pt x="590408" y="662927"/>
                  <a:pt x="590408" y="636520"/>
                </a:cubicBezTo>
                <a:close/>
                <a:moveTo>
                  <a:pt x="363043" y="567444"/>
                </a:moveTo>
                <a:cubicBezTo>
                  <a:pt x="387160" y="567444"/>
                  <a:pt x="410179" y="582480"/>
                  <a:pt x="410179" y="620945"/>
                </a:cubicBezTo>
                <a:lnTo>
                  <a:pt x="410179" y="628296"/>
                </a:lnTo>
                <a:lnTo>
                  <a:pt x="334497" y="628296"/>
                </a:lnTo>
                <a:cubicBezTo>
                  <a:pt x="335054" y="648822"/>
                  <a:pt x="346983" y="660322"/>
                  <a:pt x="364718" y="660322"/>
                </a:cubicBezTo>
                <a:cubicBezTo>
                  <a:pt x="376497" y="660322"/>
                  <a:pt x="385504" y="655186"/>
                  <a:pt x="389244" y="645137"/>
                </a:cubicBezTo>
                <a:lnTo>
                  <a:pt x="408858" y="648672"/>
                </a:lnTo>
                <a:cubicBezTo>
                  <a:pt x="404131" y="665998"/>
                  <a:pt x="387718" y="677442"/>
                  <a:pt x="364494" y="677442"/>
                </a:cubicBezTo>
                <a:cubicBezTo>
                  <a:pt x="333082" y="677442"/>
                  <a:pt x="313822" y="655465"/>
                  <a:pt x="313822" y="622751"/>
                </a:cubicBezTo>
                <a:cubicBezTo>
                  <a:pt x="313822" y="590036"/>
                  <a:pt x="333380" y="567444"/>
                  <a:pt x="363043" y="567444"/>
                </a:cubicBezTo>
                <a:close/>
                <a:moveTo>
                  <a:pt x="165583" y="567444"/>
                </a:moveTo>
                <a:cubicBezTo>
                  <a:pt x="195599" y="567444"/>
                  <a:pt x="215213" y="589626"/>
                  <a:pt x="215213" y="622545"/>
                </a:cubicBezTo>
                <a:cubicBezTo>
                  <a:pt x="215213" y="655465"/>
                  <a:pt x="195599" y="677442"/>
                  <a:pt x="165583" y="677442"/>
                </a:cubicBezTo>
                <a:cubicBezTo>
                  <a:pt x="135567" y="677442"/>
                  <a:pt x="115953" y="655465"/>
                  <a:pt x="115953" y="622545"/>
                </a:cubicBezTo>
                <a:cubicBezTo>
                  <a:pt x="115953" y="589421"/>
                  <a:pt x="135567" y="567444"/>
                  <a:pt x="165583" y="567444"/>
                </a:cubicBezTo>
                <a:close/>
                <a:moveTo>
                  <a:pt x="844886" y="567426"/>
                </a:moveTo>
                <a:cubicBezTo>
                  <a:pt x="864704" y="567426"/>
                  <a:pt x="871776" y="579484"/>
                  <a:pt x="875516" y="586072"/>
                </a:cubicBezTo>
                <a:lnTo>
                  <a:pt x="876763" y="586072"/>
                </a:lnTo>
                <a:lnTo>
                  <a:pt x="876763" y="568821"/>
                </a:lnTo>
                <a:lnTo>
                  <a:pt x="897493" y="568821"/>
                </a:lnTo>
                <a:lnTo>
                  <a:pt x="897493" y="675265"/>
                </a:lnTo>
                <a:lnTo>
                  <a:pt x="877247" y="675265"/>
                </a:lnTo>
                <a:lnTo>
                  <a:pt x="877247" y="658703"/>
                </a:lnTo>
                <a:lnTo>
                  <a:pt x="875516" y="658703"/>
                </a:lnTo>
                <a:cubicBezTo>
                  <a:pt x="871776" y="665495"/>
                  <a:pt x="864146" y="677349"/>
                  <a:pt x="844737" y="677349"/>
                </a:cubicBezTo>
                <a:cubicBezTo>
                  <a:pt x="818889" y="677349"/>
                  <a:pt x="800243" y="656767"/>
                  <a:pt x="800243" y="622248"/>
                </a:cubicBezTo>
                <a:cubicBezTo>
                  <a:pt x="800243" y="587728"/>
                  <a:pt x="819168" y="567426"/>
                  <a:pt x="844886" y="567426"/>
                </a:cubicBezTo>
                <a:close/>
                <a:moveTo>
                  <a:pt x="749868" y="567426"/>
                </a:moveTo>
                <a:cubicBezTo>
                  <a:pt x="771640" y="567426"/>
                  <a:pt x="786118" y="581234"/>
                  <a:pt x="786118" y="607565"/>
                </a:cubicBezTo>
                <a:lnTo>
                  <a:pt x="786118" y="675283"/>
                </a:lnTo>
                <a:lnTo>
                  <a:pt x="765388" y="675283"/>
                </a:lnTo>
                <a:lnTo>
                  <a:pt x="765388" y="610059"/>
                </a:lnTo>
                <a:cubicBezTo>
                  <a:pt x="765388" y="594595"/>
                  <a:pt x="757199" y="585383"/>
                  <a:pt x="742796" y="585383"/>
                </a:cubicBezTo>
                <a:cubicBezTo>
                  <a:pt x="728393" y="585383"/>
                  <a:pt x="717990" y="595079"/>
                  <a:pt x="717990" y="612069"/>
                </a:cubicBezTo>
                <a:lnTo>
                  <a:pt x="717990" y="675283"/>
                </a:lnTo>
                <a:lnTo>
                  <a:pt x="697260" y="675283"/>
                </a:lnTo>
                <a:lnTo>
                  <a:pt x="697260" y="568821"/>
                </a:lnTo>
                <a:lnTo>
                  <a:pt x="717153" y="568821"/>
                </a:lnTo>
                <a:lnTo>
                  <a:pt x="717153" y="586147"/>
                </a:lnTo>
                <a:lnTo>
                  <a:pt x="718474" y="586147"/>
                </a:lnTo>
                <a:cubicBezTo>
                  <a:pt x="723387" y="574850"/>
                  <a:pt x="733864" y="567426"/>
                  <a:pt x="749868" y="567426"/>
                </a:cubicBezTo>
                <a:close/>
                <a:moveTo>
                  <a:pt x="476855" y="567426"/>
                </a:moveTo>
                <a:cubicBezTo>
                  <a:pt x="498628" y="567426"/>
                  <a:pt x="513106" y="581234"/>
                  <a:pt x="513106" y="607565"/>
                </a:cubicBezTo>
                <a:lnTo>
                  <a:pt x="513106" y="675283"/>
                </a:lnTo>
                <a:lnTo>
                  <a:pt x="492375" y="675283"/>
                </a:lnTo>
                <a:lnTo>
                  <a:pt x="492375" y="610059"/>
                </a:lnTo>
                <a:cubicBezTo>
                  <a:pt x="492375" y="594595"/>
                  <a:pt x="484187" y="585383"/>
                  <a:pt x="469784" y="585383"/>
                </a:cubicBezTo>
                <a:cubicBezTo>
                  <a:pt x="455380" y="585383"/>
                  <a:pt x="444978" y="595079"/>
                  <a:pt x="444978" y="612069"/>
                </a:cubicBezTo>
                <a:lnTo>
                  <a:pt x="444978" y="675283"/>
                </a:lnTo>
                <a:lnTo>
                  <a:pt x="424248" y="675283"/>
                </a:lnTo>
                <a:lnTo>
                  <a:pt x="424248" y="568821"/>
                </a:lnTo>
                <a:lnTo>
                  <a:pt x="444141" y="568821"/>
                </a:lnTo>
                <a:lnTo>
                  <a:pt x="444141" y="586147"/>
                </a:lnTo>
                <a:lnTo>
                  <a:pt x="445462" y="586147"/>
                </a:lnTo>
                <a:cubicBezTo>
                  <a:pt x="450375" y="574850"/>
                  <a:pt x="460852" y="567426"/>
                  <a:pt x="476855" y="567426"/>
                </a:cubicBezTo>
                <a:close/>
                <a:moveTo>
                  <a:pt x="535139" y="543308"/>
                </a:moveTo>
                <a:lnTo>
                  <a:pt x="555869" y="543308"/>
                </a:lnTo>
                <a:lnTo>
                  <a:pt x="555869" y="568821"/>
                </a:lnTo>
                <a:lnTo>
                  <a:pt x="577697" y="568821"/>
                </a:lnTo>
                <a:lnTo>
                  <a:pt x="577697" y="585457"/>
                </a:lnTo>
                <a:lnTo>
                  <a:pt x="555869" y="585457"/>
                </a:lnTo>
                <a:lnTo>
                  <a:pt x="555869" y="644020"/>
                </a:lnTo>
                <a:cubicBezTo>
                  <a:pt x="555869" y="656022"/>
                  <a:pt x="561898" y="658237"/>
                  <a:pt x="568616" y="658237"/>
                </a:cubicBezTo>
                <a:cubicBezTo>
                  <a:pt x="571947" y="658237"/>
                  <a:pt x="574515" y="657623"/>
                  <a:pt x="575892" y="657344"/>
                </a:cubicBezTo>
                <a:lnTo>
                  <a:pt x="579633" y="674464"/>
                </a:lnTo>
                <a:cubicBezTo>
                  <a:pt x="577195" y="675358"/>
                  <a:pt x="572766" y="676604"/>
                  <a:pt x="566178" y="676679"/>
                </a:cubicBezTo>
                <a:lnTo>
                  <a:pt x="566197" y="676660"/>
                </a:lnTo>
                <a:cubicBezTo>
                  <a:pt x="549840" y="677014"/>
                  <a:pt x="535064" y="667653"/>
                  <a:pt x="535139" y="648318"/>
                </a:cubicBezTo>
                <a:lnTo>
                  <a:pt x="535139" y="585457"/>
                </a:lnTo>
                <a:lnTo>
                  <a:pt x="519544" y="585457"/>
                </a:lnTo>
                <a:lnTo>
                  <a:pt x="519544" y="568821"/>
                </a:lnTo>
                <a:lnTo>
                  <a:pt x="535139" y="568821"/>
                </a:lnTo>
                <a:close/>
                <a:moveTo>
                  <a:pt x="275115" y="533315"/>
                </a:moveTo>
                <a:lnTo>
                  <a:pt x="295845" y="533315"/>
                </a:lnTo>
                <a:lnTo>
                  <a:pt x="295845" y="646160"/>
                </a:lnTo>
                <a:cubicBezTo>
                  <a:pt x="295845" y="655316"/>
                  <a:pt x="297707" y="658777"/>
                  <a:pt x="304368" y="658573"/>
                </a:cubicBezTo>
                <a:cubicBezTo>
                  <a:pt x="307978" y="658498"/>
                  <a:pt x="309430" y="658014"/>
                  <a:pt x="310881" y="657605"/>
                </a:cubicBezTo>
                <a:lnTo>
                  <a:pt x="314622" y="674167"/>
                </a:lnTo>
                <a:cubicBezTo>
                  <a:pt x="311700" y="675078"/>
                  <a:pt x="307271" y="675972"/>
                  <a:pt x="301726" y="676046"/>
                </a:cubicBezTo>
                <a:cubicBezTo>
                  <a:pt x="283787" y="676325"/>
                  <a:pt x="275115" y="667319"/>
                  <a:pt x="275115" y="650478"/>
                </a:cubicBezTo>
                <a:lnTo>
                  <a:pt x="275115" y="533334"/>
                </a:lnTo>
                <a:close/>
                <a:moveTo>
                  <a:pt x="228202" y="533315"/>
                </a:moveTo>
                <a:lnTo>
                  <a:pt x="248932" y="533315"/>
                </a:lnTo>
                <a:lnTo>
                  <a:pt x="248932" y="646160"/>
                </a:lnTo>
                <a:cubicBezTo>
                  <a:pt x="248932" y="655316"/>
                  <a:pt x="250793" y="658777"/>
                  <a:pt x="257455" y="658573"/>
                </a:cubicBezTo>
                <a:cubicBezTo>
                  <a:pt x="261065" y="658498"/>
                  <a:pt x="262517" y="658014"/>
                  <a:pt x="263968" y="657605"/>
                </a:cubicBezTo>
                <a:lnTo>
                  <a:pt x="267709" y="674167"/>
                </a:lnTo>
                <a:cubicBezTo>
                  <a:pt x="264787" y="675078"/>
                  <a:pt x="260358" y="675972"/>
                  <a:pt x="254813" y="676046"/>
                </a:cubicBezTo>
                <a:cubicBezTo>
                  <a:pt x="236874" y="676325"/>
                  <a:pt x="228202" y="667319"/>
                  <a:pt x="228202" y="650478"/>
                </a:cubicBezTo>
                <a:lnTo>
                  <a:pt x="228202" y="533334"/>
                </a:lnTo>
                <a:close/>
                <a:moveTo>
                  <a:pt x="54115" y="531398"/>
                </a:moveTo>
                <a:cubicBezTo>
                  <a:pt x="82959" y="531398"/>
                  <a:pt x="103038" y="547886"/>
                  <a:pt x="103671" y="570626"/>
                </a:cubicBezTo>
                <a:lnTo>
                  <a:pt x="83015" y="570626"/>
                </a:lnTo>
                <a:cubicBezTo>
                  <a:pt x="81489" y="557525"/>
                  <a:pt x="69914" y="549896"/>
                  <a:pt x="53631" y="549896"/>
                </a:cubicBezTo>
                <a:cubicBezTo>
                  <a:pt x="36158" y="549896"/>
                  <a:pt x="25141" y="558847"/>
                  <a:pt x="25141" y="570905"/>
                </a:cubicBezTo>
                <a:cubicBezTo>
                  <a:pt x="25085" y="584490"/>
                  <a:pt x="39842" y="589681"/>
                  <a:pt x="50933" y="592529"/>
                </a:cubicBezTo>
                <a:lnTo>
                  <a:pt x="64796" y="596139"/>
                </a:lnTo>
                <a:cubicBezTo>
                  <a:pt x="82829" y="600567"/>
                  <a:pt x="105625" y="610486"/>
                  <a:pt x="105625" y="636055"/>
                </a:cubicBezTo>
                <a:cubicBezTo>
                  <a:pt x="105625" y="660116"/>
                  <a:pt x="84913" y="677646"/>
                  <a:pt x="53092" y="677646"/>
                </a:cubicBezTo>
                <a:cubicBezTo>
                  <a:pt x="21270" y="677646"/>
                  <a:pt x="1377" y="661772"/>
                  <a:pt x="0" y="636055"/>
                </a:cubicBezTo>
                <a:lnTo>
                  <a:pt x="21493" y="636055"/>
                </a:lnTo>
                <a:cubicBezTo>
                  <a:pt x="22740" y="651501"/>
                  <a:pt x="36473" y="658851"/>
                  <a:pt x="52961" y="658851"/>
                </a:cubicBezTo>
                <a:lnTo>
                  <a:pt x="52924" y="658869"/>
                </a:lnTo>
                <a:cubicBezTo>
                  <a:pt x="71161" y="658869"/>
                  <a:pt x="84392" y="649714"/>
                  <a:pt x="84392" y="635851"/>
                </a:cubicBezTo>
                <a:cubicBezTo>
                  <a:pt x="84392" y="623234"/>
                  <a:pt x="72687" y="618246"/>
                  <a:pt x="57501" y="614227"/>
                </a:cubicBezTo>
                <a:lnTo>
                  <a:pt x="40735" y="609649"/>
                </a:lnTo>
                <a:cubicBezTo>
                  <a:pt x="17939" y="603489"/>
                  <a:pt x="3796" y="591914"/>
                  <a:pt x="3796" y="572152"/>
                </a:cubicBezTo>
                <a:cubicBezTo>
                  <a:pt x="3796" y="547681"/>
                  <a:pt x="25624" y="531398"/>
                  <a:pt x="54115" y="531398"/>
                </a:cubicBezTo>
                <a:close/>
                <a:moveTo>
                  <a:pt x="556819" y="304164"/>
                </a:moveTo>
                <a:cubicBezTo>
                  <a:pt x="555534" y="304648"/>
                  <a:pt x="554269" y="304927"/>
                  <a:pt x="553134" y="305057"/>
                </a:cubicBezTo>
                <a:lnTo>
                  <a:pt x="553599" y="359469"/>
                </a:lnTo>
                <a:cubicBezTo>
                  <a:pt x="554623" y="359786"/>
                  <a:pt x="555534" y="360326"/>
                  <a:pt x="556279" y="361033"/>
                </a:cubicBezTo>
                <a:cubicBezTo>
                  <a:pt x="557526" y="359823"/>
                  <a:pt x="559275" y="359079"/>
                  <a:pt x="561210" y="359079"/>
                </a:cubicBezTo>
                <a:cubicBezTo>
                  <a:pt x="562718" y="359079"/>
                  <a:pt x="564076" y="359544"/>
                  <a:pt x="565211" y="360288"/>
                </a:cubicBezTo>
                <a:lnTo>
                  <a:pt x="565192" y="360307"/>
                </a:lnTo>
                <a:cubicBezTo>
                  <a:pt x="565899" y="359395"/>
                  <a:pt x="566867" y="358670"/>
                  <a:pt x="567984" y="358205"/>
                </a:cubicBezTo>
                <a:close/>
                <a:moveTo>
                  <a:pt x="545039" y="303736"/>
                </a:moveTo>
                <a:lnTo>
                  <a:pt x="534060" y="357423"/>
                </a:lnTo>
                <a:cubicBezTo>
                  <a:pt x="535363" y="357851"/>
                  <a:pt x="536479" y="358614"/>
                  <a:pt x="537279" y="359600"/>
                </a:cubicBezTo>
                <a:cubicBezTo>
                  <a:pt x="538414" y="358837"/>
                  <a:pt x="539791" y="358372"/>
                  <a:pt x="541299" y="358372"/>
                </a:cubicBezTo>
                <a:cubicBezTo>
                  <a:pt x="543494" y="358372"/>
                  <a:pt x="545430" y="359339"/>
                  <a:pt x="546677" y="360810"/>
                </a:cubicBezTo>
                <a:cubicBezTo>
                  <a:pt x="547365" y="360214"/>
                  <a:pt x="548184" y="359767"/>
                  <a:pt x="549096" y="359469"/>
                </a:cubicBezTo>
                <a:lnTo>
                  <a:pt x="549096" y="305076"/>
                </a:lnTo>
                <a:cubicBezTo>
                  <a:pt x="547514" y="304722"/>
                  <a:pt x="546174" y="304256"/>
                  <a:pt x="545039" y="303736"/>
                </a:cubicBezTo>
                <a:close/>
                <a:moveTo>
                  <a:pt x="560671" y="301837"/>
                </a:moveTo>
                <a:cubicBezTo>
                  <a:pt x="559778" y="302619"/>
                  <a:pt x="558829" y="303234"/>
                  <a:pt x="557861" y="303699"/>
                </a:cubicBezTo>
                <a:lnTo>
                  <a:pt x="569063" y="357851"/>
                </a:lnTo>
                <a:cubicBezTo>
                  <a:pt x="569622" y="357721"/>
                  <a:pt x="570180" y="357627"/>
                  <a:pt x="570775" y="357627"/>
                </a:cubicBezTo>
                <a:lnTo>
                  <a:pt x="574224" y="358517"/>
                </a:lnTo>
                <a:lnTo>
                  <a:pt x="574218" y="358520"/>
                </a:lnTo>
                <a:lnTo>
                  <a:pt x="574237" y="358520"/>
                </a:lnTo>
                <a:lnTo>
                  <a:pt x="574224" y="358517"/>
                </a:lnTo>
                <a:lnTo>
                  <a:pt x="579242" y="355692"/>
                </a:lnTo>
                <a:close/>
                <a:moveTo>
                  <a:pt x="541243" y="301094"/>
                </a:moveTo>
                <a:lnTo>
                  <a:pt x="522578" y="355227"/>
                </a:lnTo>
                <a:cubicBezTo>
                  <a:pt x="524848" y="355320"/>
                  <a:pt x="526840" y="356418"/>
                  <a:pt x="528012" y="358074"/>
                </a:cubicBezTo>
                <a:cubicBezTo>
                  <a:pt x="529091" y="357423"/>
                  <a:pt x="530394" y="357032"/>
                  <a:pt x="531789" y="357032"/>
                </a:cubicBezTo>
                <a:lnTo>
                  <a:pt x="531789" y="357014"/>
                </a:lnTo>
                <a:cubicBezTo>
                  <a:pt x="532199" y="357014"/>
                  <a:pt x="532590" y="357069"/>
                  <a:pt x="532980" y="357125"/>
                </a:cubicBezTo>
                <a:lnTo>
                  <a:pt x="544016" y="303178"/>
                </a:lnTo>
                <a:cubicBezTo>
                  <a:pt x="542862" y="302526"/>
                  <a:pt x="541950" y="301837"/>
                  <a:pt x="541243" y="301094"/>
                </a:cubicBezTo>
                <a:close/>
                <a:moveTo>
                  <a:pt x="563071" y="298972"/>
                </a:moveTo>
                <a:cubicBezTo>
                  <a:pt x="562625" y="299735"/>
                  <a:pt x="562122" y="300386"/>
                  <a:pt x="561582" y="300963"/>
                </a:cubicBezTo>
                <a:lnTo>
                  <a:pt x="580433" y="355673"/>
                </a:lnTo>
                <a:cubicBezTo>
                  <a:pt x="582890" y="355822"/>
                  <a:pt x="584956" y="357144"/>
                  <a:pt x="586034" y="359042"/>
                </a:cubicBezTo>
                <a:lnTo>
                  <a:pt x="586034" y="359023"/>
                </a:lnTo>
                <a:cubicBezTo>
                  <a:pt x="587840" y="358316"/>
                  <a:pt x="589980" y="357069"/>
                  <a:pt x="591971" y="354910"/>
                </a:cubicBezTo>
                <a:lnTo>
                  <a:pt x="567090" y="304982"/>
                </a:lnTo>
                <a:cubicBezTo>
                  <a:pt x="564690" y="303363"/>
                  <a:pt x="563499" y="301000"/>
                  <a:pt x="563071" y="298972"/>
                </a:cubicBezTo>
                <a:close/>
                <a:moveTo>
                  <a:pt x="538861" y="296925"/>
                </a:moveTo>
                <a:lnTo>
                  <a:pt x="508528" y="354092"/>
                </a:lnTo>
                <a:cubicBezTo>
                  <a:pt x="510203" y="357069"/>
                  <a:pt x="512455" y="359488"/>
                  <a:pt x="515507" y="360884"/>
                </a:cubicBezTo>
                <a:cubicBezTo>
                  <a:pt x="515841" y="357981"/>
                  <a:pt x="518261" y="355692"/>
                  <a:pt x="521387" y="355302"/>
                </a:cubicBezTo>
                <a:lnTo>
                  <a:pt x="540406" y="300144"/>
                </a:lnTo>
                <a:cubicBezTo>
                  <a:pt x="539568" y="299028"/>
                  <a:pt x="539103" y="297911"/>
                  <a:pt x="538861" y="296925"/>
                </a:cubicBezTo>
                <a:close/>
                <a:moveTo>
                  <a:pt x="549394" y="257641"/>
                </a:moveTo>
                <a:lnTo>
                  <a:pt x="552520" y="257641"/>
                </a:lnTo>
                <a:lnTo>
                  <a:pt x="552520" y="275171"/>
                </a:lnTo>
                <a:lnTo>
                  <a:pt x="558958" y="275171"/>
                </a:lnTo>
                <a:lnTo>
                  <a:pt x="558958" y="283359"/>
                </a:lnTo>
                <a:lnTo>
                  <a:pt x="586668" y="298191"/>
                </a:lnTo>
                <a:lnTo>
                  <a:pt x="586668" y="298227"/>
                </a:lnTo>
                <a:lnTo>
                  <a:pt x="591915" y="298767"/>
                </a:lnTo>
                <a:lnTo>
                  <a:pt x="591767" y="300293"/>
                </a:lnTo>
                <a:lnTo>
                  <a:pt x="586723" y="299772"/>
                </a:lnTo>
                <a:cubicBezTo>
                  <a:pt x="585979" y="301336"/>
                  <a:pt x="582834" y="306788"/>
                  <a:pt x="574720" y="306974"/>
                </a:cubicBezTo>
                <a:cubicBezTo>
                  <a:pt x="572320" y="307030"/>
                  <a:pt x="570366" y="306620"/>
                  <a:pt x="568784" y="305950"/>
                </a:cubicBezTo>
                <a:lnTo>
                  <a:pt x="592734" y="354017"/>
                </a:lnTo>
                <a:cubicBezTo>
                  <a:pt x="596697" y="349104"/>
                  <a:pt x="599786" y="340153"/>
                  <a:pt x="598019" y="323834"/>
                </a:cubicBezTo>
                <a:cubicBezTo>
                  <a:pt x="598019" y="323834"/>
                  <a:pt x="595469" y="323889"/>
                  <a:pt x="594483" y="323517"/>
                </a:cubicBezTo>
                <a:cubicBezTo>
                  <a:pt x="593497" y="323145"/>
                  <a:pt x="592343" y="322438"/>
                  <a:pt x="592343" y="322438"/>
                </a:cubicBezTo>
                <a:cubicBezTo>
                  <a:pt x="592343" y="322438"/>
                  <a:pt x="595990" y="320670"/>
                  <a:pt x="601629" y="315869"/>
                </a:cubicBezTo>
                <a:cubicBezTo>
                  <a:pt x="601629" y="315869"/>
                  <a:pt x="603806" y="313785"/>
                  <a:pt x="607063" y="313524"/>
                </a:cubicBezTo>
                <a:cubicBezTo>
                  <a:pt x="607063" y="313524"/>
                  <a:pt x="609370" y="313226"/>
                  <a:pt x="610059" y="314548"/>
                </a:cubicBezTo>
                <a:cubicBezTo>
                  <a:pt x="610059" y="314548"/>
                  <a:pt x="611212" y="314473"/>
                  <a:pt x="613948" y="314082"/>
                </a:cubicBezTo>
                <a:cubicBezTo>
                  <a:pt x="616703" y="313692"/>
                  <a:pt x="618209" y="314827"/>
                  <a:pt x="618209" y="314827"/>
                </a:cubicBezTo>
                <a:lnTo>
                  <a:pt x="617670" y="317730"/>
                </a:lnTo>
                <a:cubicBezTo>
                  <a:pt x="617670" y="317730"/>
                  <a:pt x="617112" y="319293"/>
                  <a:pt x="618749" y="319870"/>
                </a:cubicBezTo>
                <a:cubicBezTo>
                  <a:pt x="618749" y="319870"/>
                  <a:pt x="619010" y="319926"/>
                  <a:pt x="619252" y="320186"/>
                </a:cubicBezTo>
                <a:lnTo>
                  <a:pt x="619214" y="320168"/>
                </a:lnTo>
                <a:cubicBezTo>
                  <a:pt x="620033" y="321023"/>
                  <a:pt x="619456" y="322401"/>
                  <a:pt x="618303" y="322661"/>
                </a:cubicBezTo>
                <a:cubicBezTo>
                  <a:pt x="618247" y="322679"/>
                  <a:pt x="618135" y="322679"/>
                  <a:pt x="618135" y="322679"/>
                </a:cubicBezTo>
                <a:lnTo>
                  <a:pt x="616163" y="322679"/>
                </a:lnTo>
                <a:lnTo>
                  <a:pt x="614953" y="327313"/>
                </a:lnTo>
                <a:cubicBezTo>
                  <a:pt x="614953" y="327313"/>
                  <a:pt x="608347" y="325527"/>
                  <a:pt x="608142" y="328914"/>
                </a:cubicBezTo>
                <a:cubicBezTo>
                  <a:pt x="607938" y="332301"/>
                  <a:pt x="610319" y="354762"/>
                  <a:pt x="606523" y="363880"/>
                </a:cubicBezTo>
                <a:cubicBezTo>
                  <a:pt x="604216" y="369425"/>
                  <a:pt x="599786" y="378488"/>
                  <a:pt x="583801" y="384517"/>
                </a:cubicBezTo>
                <a:cubicBezTo>
                  <a:pt x="586500" y="385337"/>
                  <a:pt x="588733" y="386267"/>
                  <a:pt x="589980" y="387308"/>
                </a:cubicBezTo>
                <a:cubicBezTo>
                  <a:pt x="595377" y="391831"/>
                  <a:pt x="589757" y="396762"/>
                  <a:pt x="589757" y="396762"/>
                </a:cubicBezTo>
                <a:cubicBezTo>
                  <a:pt x="587021" y="399274"/>
                  <a:pt x="581587" y="397842"/>
                  <a:pt x="581587" y="397842"/>
                </a:cubicBezTo>
                <a:lnTo>
                  <a:pt x="568560" y="395199"/>
                </a:lnTo>
                <a:cubicBezTo>
                  <a:pt x="567853" y="396725"/>
                  <a:pt x="566904" y="397656"/>
                  <a:pt x="566904" y="397656"/>
                </a:cubicBezTo>
                <a:cubicBezTo>
                  <a:pt x="564374" y="399925"/>
                  <a:pt x="561340" y="399162"/>
                  <a:pt x="561340" y="399162"/>
                </a:cubicBezTo>
                <a:lnTo>
                  <a:pt x="544332" y="395702"/>
                </a:lnTo>
                <a:cubicBezTo>
                  <a:pt x="544016" y="396427"/>
                  <a:pt x="543755" y="396874"/>
                  <a:pt x="543755" y="396874"/>
                </a:cubicBezTo>
                <a:cubicBezTo>
                  <a:pt x="541838" y="400056"/>
                  <a:pt x="538321" y="399051"/>
                  <a:pt x="538321" y="399051"/>
                </a:cubicBezTo>
                <a:lnTo>
                  <a:pt x="511431" y="393041"/>
                </a:lnTo>
                <a:cubicBezTo>
                  <a:pt x="506183" y="390621"/>
                  <a:pt x="507858" y="385838"/>
                  <a:pt x="507858" y="385838"/>
                </a:cubicBezTo>
                <a:cubicBezTo>
                  <a:pt x="509198" y="382451"/>
                  <a:pt x="510780" y="381168"/>
                  <a:pt x="512064" y="380740"/>
                </a:cubicBezTo>
                <a:cubicBezTo>
                  <a:pt x="511338" y="380256"/>
                  <a:pt x="510668" y="379754"/>
                  <a:pt x="510054" y="379289"/>
                </a:cubicBezTo>
                <a:cubicBezTo>
                  <a:pt x="498517" y="370672"/>
                  <a:pt x="497047" y="361200"/>
                  <a:pt x="495149" y="346871"/>
                </a:cubicBezTo>
                <a:cubicBezTo>
                  <a:pt x="495149" y="346871"/>
                  <a:pt x="494534" y="341977"/>
                  <a:pt x="494553" y="337083"/>
                </a:cubicBezTo>
                <a:cubicBezTo>
                  <a:pt x="494571" y="332412"/>
                  <a:pt x="495278" y="327741"/>
                  <a:pt x="492729" y="327444"/>
                </a:cubicBezTo>
                <a:cubicBezTo>
                  <a:pt x="492729" y="327444"/>
                  <a:pt x="491873" y="327015"/>
                  <a:pt x="487537" y="328076"/>
                </a:cubicBezTo>
                <a:lnTo>
                  <a:pt x="486123" y="323536"/>
                </a:lnTo>
                <a:cubicBezTo>
                  <a:pt x="486123" y="323536"/>
                  <a:pt x="482476" y="324429"/>
                  <a:pt x="482476" y="322308"/>
                </a:cubicBezTo>
                <a:cubicBezTo>
                  <a:pt x="482476" y="322308"/>
                  <a:pt x="482605" y="321079"/>
                  <a:pt x="484411" y="320130"/>
                </a:cubicBezTo>
                <a:cubicBezTo>
                  <a:pt x="484411" y="320130"/>
                  <a:pt x="484597" y="319181"/>
                  <a:pt x="484169" y="318195"/>
                </a:cubicBezTo>
                <a:cubicBezTo>
                  <a:pt x="483741" y="317209"/>
                  <a:pt x="483108" y="315050"/>
                  <a:pt x="485472" y="314919"/>
                </a:cubicBezTo>
                <a:cubicBezTo>
                  <a:pt x="487835" y="314790"/>
                  <a:pt x="488077" y="314752"/>
                  <a:pt x="491799" y="315199"/>
                </a:cubicBezTo>
                <a:cubicBezTo>
                  <a:pt x="491799" y="315199"/>
                  <a:pt x="492487" y="313561"/>
                  <a:pt x="495372" y="313933"/>
                </a:cubicBezTo>
                <a:cubicBezTo>
                  <a:pt x="498256" y="314306"/>
                  <a:pt x="499503" y="315367"/>
                  <a:pt x="500917" y="316371"/>
                </a:cubicBezTo>
                <a:cubicBezTo>
                  <a:pt x="501252" y="316613"/>
                  <a:pt x="508752" y="321972"/>
                  <a:pt x="509979" y="322028"/>
                </a:cubicBezTo>
                <a:cubicBezTo>
                  <a:pt x="509979" y="322028"/>
                  <a:pt x="509737" y="322866"/>
                  <a:pt x="507282" y="323480"/>
                </a:cubicBezTo>
                <a:cubicBezTo>
                  <a:pt x="507282" y="323480"/>
                  <a:pt x="505830" y="323834"/>
                  <a:pt x="504397" y="323834"/>
                </a:cubicBezTo>
                <a:cubicBezTo>
                  <a:pt x="504397" y="323834"/>
                  <a:pt x="502369" y="341549"/>
                  <a:pt x="507858" y="352882"/>
                </a:cubicBezTo>
                <a:lnTo>
                  <a:pt x="536498" y="298898"/>
                </a:lnTo>
                <a:cubicBezTo>
                  <a:pt x="531399" y="303791"/>
                  <a:pt x="525034" y="302750"/>
                  <a:pt x="525034" y="302750"/>
                </a:cubicBezTo>
                <a:cubicBezTo>
                  <a:pt x="513887" y="301391"/>
                  <a:pt x="512436" y="294059"/>
                  <a:pt x="512250" y="292105"/>
                </a:cubicBezTo>
                <a:lnTo>
                  <a:pt x="508603" y="291733"/>
                </a:lnTo>
                <a:lnTo>
                  <a:pt x="508752" y="290207"/>
                </a:lnTo>
                <a:lnTo>
                  <a:pt x="513999" y="290746"/>
                </a:lnTo>
                <a:lnTo>
                  <a:pt x="543624" y="283359"/>
                </a:lnTo>
                <a:lnTo>
                  <a:pt x="543624" y="275153"/>
                </a:lnTo>
                <a:lnTo>
                  <a:pt x="549394" y="275153"/>
                </a:lnTo>
                <a:lnTo>
                  <a:pt x="549394" y="272659"/>
                </a:lnTo>
                <a:cubicBezTo>
                  <a:pt x="548723" y="272342"/>
                  <a:pt x="543922" y="270277"/>
                  <a:pt x="533129" y="269607"/>
                </a:cubicBezTo>
                <a:cubicBezTo>
                  <a:pt x="521461" y="268900"/>
                  <a:pt x="512920" y="269197"/>
                  <a:pt x="512920" y="269197"/>
                </a:cubicBezTo>
                <a:cubicBezTo>
                  <a:pt x="512920" y="269197"/>
                  <a:pt x="513813" y="265606"/>
                  <a:pt x="523974" y="263726"/>
                </a:cubicBezTo>
                <a:cubicBezTo>
                  <a:pt x="534116" y="261847"/>
                  <a:pt x="537037" y="265364"/>
                  <a:pt x="549394" y="261828"/>
                </a:cubicBezTo>
                <a:close/>
                <a:moveTo>
                  <a:pt x="454468" y="184341"/>
                </a:moveTo>
                <a:cubicBezTo>
                  <a:pt x="453166" y="184824"/>
                  <a:pt x="451901" y="185104"/>
                  <a:pt x="450765" y="185234"/>
                </a:cubicBezTo>
                <a:lnTo>
                  <a:pt x="451230" y="239646"/>
                </a:lnTo>
                <a:cubicBezTo>
                  <a:pt x="452254" y="239981"/>
                  <a:pt x="453184" y="240521"/>
                  <a:pt x="453910" y="241228"/>
                </a:cubicBezTo>
                <a:cubicBezTo>
                  <a:pt x="455157" y="240019"/>
                  <a:pt x="456906" y="239274"/>
                  <a:pt x="458842" y="239274"/>
                </a:cubicBezTo>
                <a:cubicBezTo>
                  <a:pt x="460349" y="239274"/>
                  <a:pt x="461707" y="239721"/>
                  <a:pt x="462842" y="240484"/>
                </a:cubicBezTo>
                <a:cubicBezTo>
                  <a:pt x="463550" y="239572"/>
                  <a:pt x="464517" y="238828"/>
                  <a:pt x="465634" y="238381"/>
                </a:cubicBezTo>
                <a:close/>
                <a:moveTo>
                  <a:pt x="442671" y="183913"/>
                </a:moveTo>
                <a:lnTo>
                  <a:pt x="431691" y="237600"/>
                </a:lnTo>
                <a:cubicBezTo>
                  <a:pt x="432975" y="238027"/>
                  <a:pt x="434092" y="238772"/>
                  <a:pt x="434892" y="239777"/>
                </a:cubicBezTo>
                <a:cubicBezTo>
                  <a:pt x="436027" y="239014"/>
                  <a:pt x="437422" y="238549"/>
                  <a:pt x="438930" y="238549"/>
                </a:cubicBezTo>
                <a:cubicBezTo>
                  <a:pt x="441126" y="238549"/>
                  <a:pt x="443042" y="239516"/>
                  <a:pt x="444308" y="240986"/>
                </a:cubicBezTo>
                <a:cubicBezTo>
                  <a:pt x="444996" y="240409"/>
                  <a:pt x="445816" y="239944"/>
                  <a:pt x="446727" y="239646"/>
                </a:cubicBezTo>
                <a:lnTo>
                  <a:pt x="446727" y="185252"/>
                </a:lnTo>
                <a:cubicBezTo>
                  <a:pt x="445146" y="184899"/>
                  <a:pt x="443806" y="184433"/>
                  <a:pt x="442671" y="183913"/>
                </a:cubicBezTo>
                <a:close/>
                <a:moveTo>
                  <a:pt x="458320" y="182033"/>
                </a:moveTo>
                <a:cubicBezTo>
                  <a:pt x="457428" y="182814"/>
                  <a:pt x="456478" y="183429"/>
                  <a:pt x="455511" y="183894"/>
                </a:cubicBezTo>
                <a:lnTo>
                  <a:pt x="466694" y="238046"/>
                </a:lnTo>
                <a:cubicBezTo>
                  <a:pt x="467253" y="237916"/>
                  <a:pt x="467811" y="237823"/>
                  <a:pt x="468406" y="237823"/>
                </a:cubicBezTo>
                <a:cubicBezTo>
                  <a:pt x="469672" y="237823"/>
                  <a:pt x="470844" y="238158"/>
                  <a:pt x="471868" y="238716"/>
                </a:cubicBezTo>
                <a:cubicBezTo>
                  <a:pt x="472966" y="237153"/>
                  <a:pt x="474790" y="236092"/>
                  <a:pt x="476892" y="235887"/>
                </a:cubicBezTo>
                <a:close/>
                <a:moveTo>
                  <a:pt x="438874" y="181307"/>
                </a:moveTo>
                <a:lnTo>
                  <a:pt x="420210" y="235422"/>
                </a:lnTo>
                <a:cubicBezTo>
                  <a:pt x="422480" y="235515"/>
                  <a:pt x="424471" y="236613"/>
                  <a:pt x="425643" y="238269"/>
                </a:cubicBezTo>
                <a:cubicBezTo>
                  <a:pt x="426723" y="237600"/>
                  <a:pt x="428025" y="237208"/>
                  <a:pt x="429420" y="237208"/>
                </a:cubicBezTo>
                <a:cubicBezTo>
                  <a:pt x="429830" y="237208"/>
                  <a:pt x="430221" y="237264"/>
                  <a:pt x="430612" y="237320"/>
                </a:cubicBezTo>
                <a:lnTo>
                  <a:pt x="441628" y="183392"/>
                </a:lnTo>
                <a:cubicBezTo>
                  <a:pt x="440493" y="182740"/>
                  <a:pt x="439581" y="182033"/>
                  <a:pt x="438874" y="181307"/>
                </a:cubicBezTo>
                <a:close/>
                <a:moveTo>
                  <a:pt x="460702" y="179167"/>
                </a:moveTo>
                <a:cubicBezTo>
                  <a:pt x="460256" y="179930"/>
                  <a:pt x="459735" y="180581"/>
                  <a:pt x="459214" y="181158"/>
                </a:cubicBezTo>
                <a:lnTo>
                  <a:pt x="478065" y="235869"/>
                </a:lnTo>
                <a:cubicBezTo>
                  <a:pt x="480502" y="236017"/>
                  <a:pt x="482587" y="237339"/>
                  <a:pt x="483666" y="239237"/>
                </a:cubicBezTo>
                <a:cubicBezTo>
                  <a:pt x="485471" y="238530"/>
                  <a:pt x="487592" y="237283"/>
                  <a:pt x="489602" y="235124"/>
                </a:cubicBezTo>
                <a:lnTo>
                  <a:pt x="464722" y="185196"/>
                </a:lnTo>
                <a:cubicBezTo>
                  <a:pt x="462322" y="183559"/>
                  <a:pt x="461130" y="181214"/>
                  <a:pt x="460702" y="179167"/>
                </a:cubicBezTo>
                <a:close/>
                <a:moveTo>
                  <a:pt x="436492" y="177102"/>
                </a:moveTo>
                <a:lnTo>
                  <a:pt x="406160" y="234269"/>
                </a:lnTo>
                <a:cubicBezTo>
                  <a:pt x="407816" y="237246"/>
                  <a:pt x="410086" y="239683"/>
                  <a:pt x="413138" y="241079"/>
                </a:cubicBezTo>
                <a:cubicBezTo>
                  <a:pt x="413454" y="238176"/>
                  <a:pt x="415892" y="235869"/>
                  <a:pt x="419000" y="235478"/>
                </a:cubicBezTo>
                <a:lnTo>
                  <a:pt x="438018" y="180321"/>
                </a:lnTo>
                <a:cubicBezTo>
                  <a:pt x="437199" y="179204"/>
                  <a:pt x="436734" y="178088"/>
                  <a:pt x="436492" y="177102"/>
                </a:cubicBezTo>
                <a:close/>
                <a:moveTo>
                  <a:pt x="447062" y="137818"/>
                </a:moveTo>
                <a:lnTo>
                  <a:pt x="450189" y="137818"/>
                </a:lnTo>
                <a:lnTo>
                  <a:pt x="450189" y="155329"/>
                </a:lnTo>
                <a:lnTo>
                  <a:pt x="456627" y="155329"/>
                </a:lnTo>
                <a:lnTo>
                  <a:pt x="456627" y="163536"/>
                </a:lnTo>
                <a:lnTo>
                  <a:pt x="484336" y="178349"/>
                </a:lnTo>
                <a:lnTo>
                  <a:pt x="484336" y="178404"/>
                </a:lnTo>
                <a:lnTo>
                  <a:pt x="489584" y="178944"/>
                </a:lnTo>
                <a:lnTo>
                  <a:pt x="489435" y="180470"/>
                </a:lnTo>
                <a:lnTo>
                  <a:pt x="484373" y="179949"/>
                </a:lnTo>
                <a:cubicBezTo>
                  <a:pt x="483647" y="181512"/>
                  <a:pt x="480502" y="186964"/>
                  <a:pt x="472370" y="187150"/>
                </a:cubicBezTo>
                <a:cubicBezTo>
                  <a:pt x="469951" y="187206"/>
                  <a:pt x="468016" y="186797"/>
                  <a:pt x="466434" y="186127"/>
                </a:cubicBezTo>
                <a:lnTo>
                  <a:pt x="490384" y="234194"/>
                </a:lnTo>
                <a:cubicBezTo>
                  <a:pt x="494329" y="229281"/>
                  <a:pt x="497418" y="220349"/>
                  <a:pt x="495669" y="204029"/>
                </a:cubicBezTo>
                <a:cubicBezTo>
                  <a:pt x="495669" y="204029"/>
                  <a:pt x="493119" y="204084"/>
                  <a:pt x="492133" y="203694"/>
                </a:cubicBezTo>
                <a:cubicBezTo>
                  <a:pt x="491129" y="203321"/>
                  <a:pt x="489974" y="202614"/>
                  <a:pt x="489974" y="202614"/>
                </a:cubicBezTo>
                <a:cubicBezTo>
                  <a:pt x="489974" y="202614"/>
                  <a:pt x="493622" y="200866"/>
                  <a:pt x="499260" y="196045"/>
                </a:cubicBezTo>
                <a:cubicBezTo>
                  <a:pt x="499260" y="196045"/>
                  <a:pt x="501438" y="193961"/>
                  <a:pt x="504695" y="193701"/>
                </a:cubicBezTo>
                <a:cubicBezTo>
                  <a:pt x="504695" y="193701"/>
                  <a:pt x="507002" y="193421"/>
                  <a:pt x="507690" y="194743"/>
                </a:cubicBezTo>
                <a:cubicBezTo>
                  <a:pt x="507690" y="194743"/>
                  <a:pt x="508844" y="194668"/>
                  <a:pt x="511579" y="194278"/>
                </a:cubicBezTo>
                <a:cubicBezTo>
                  <a:pt x="514334" y="193887"/>
                  <a:pt x="515841" y="195022"/>
                  <a:pt x="515841" y="195022"/>
                </a:cubicBezTo>
                <a:lnTo>
                  <a:pt x="515302" y="197925"/>
                </a:lnTo>
                <a:cubicBezTo>
                  <a:pt x="515302" y="197925"/>
                  <a:pt x="514743" y="199488"/>
                  <a:pt x="516380" y="200065"/>
                </a:cubicBezTo>
                <a:cubicBezTo>
                  <a:pt x="516380" y="200065"/>
                  <a:pt x="516622" y="200121"/>
                  <a:pt x="516883" y="200382"/>
                </a:cubicBezTo>
                <a:cubicBezTo>
                  <a:pt x="517683" y="201237"/>
                  <a:pt x="517106" y="202596"/>
                  <a:pt x="515953" y="202875"/>
                </a:cubicBezTo>
                <a:cubicBezTo>
                  <a:pt x="515897" y="202875"/>
                  <a:pt x="515785" y="202893"/>
                  <a:pt x="515785" y="202893"/>
                </a:cubicBezTo>
                <a:lnTo>
                  <a:pt x="513813" y="202893"/>
                </a:lnTo>
                <a:lnTo>
                  <a:pt x="512622" y="207527"/>
                </a:lnTo>
                <a:cubicBezTo>
                  <a:pt x="512622" y="207527"/>
                  <a:pt x="505997" y="205740"/>
                  <a:pt x="505811" y="209127"/>
                </a:cubicBezTo>
                <a:cubicBezTo>
                  <a:pt x="505606" y="212514"/>
                  <a:pt x="507969" y="234976"/>
                  <a:pt x="504192" y="244094"/>
                </a:cubicBezTo>
                <a:cubicBezTo>
                  <a:pt x="501884" y="249639"/>
                  <a:pt x="497455" y="258702"/>
                  <a:pt x="481470" y="264731"/>
                </a:cubicBezTo>
                <a:cubicBezTo>
                  <a:pt x="484187" y="265550"/>
                  <a:pt x="486402" y="266481"/>
                  <a:pt x="487648" y="267541"/>
                </a:cubicBezTo>
                <a:cubicBezTo>
                  <a:pt x="493027" y="272045"/>
                  <a:pt x="487425" y="276976"/>
                  <a:pt x="487425" y="276976"/>
                </a:cubicBezTo>
                <a:cubicBezTo>
                  <a:pt x="484671" y="279488"/>
                  <a:pt x="479256" y="278056"/>
                  <a:pt x="479256" y="278056"/>
                </a:cubicBezTo>
                <a:lnTo>
                  <a:pt x="466210" y="275413"/>
                </a:lnTo>
                <a:cubicBezTo>
                  <a:pt x="465503" y="276920"/>
                  <a:pt x="464554" y="277870"/>
                  <a:pt x="464554" y="277870"/>
                </a:cubicBezTo>
                <a:cubicBezTo>
                  <a:pt x="462024" y="280139"/>
                  <a:pt x="458990" y="279358"/>
                  <a:pt x="458990" y="279358"/>
                </a:cubicBezTo>
                <a:lnTo>
                  <a:pt x="441982" y="275916"/>
                </a:lnTo>
                <a:cubicBezTo>
                  <a:pt x="441647" y="276623"/>
                  <a:pt x="441386" y="277088"/>
                  <a:pt x="441386" y="277088"/>
                </a:cubicBezTo>
                <a:cubicBezTo>
                  <a:pt x="439488" y="280270"/>
                  <a:pt x="435971" y="279265"/>
                  <a:pt x="435971" y="279265"/>
                </a:cubicBezTo>
                <a:lnTo>
                  <a:pt x="409081" y="273273"/>
                </a:lnTo>
                <a:cubicBezTo>
                  <a:pt x="403833" y="270853"/>
                  <a:pt x="405508" y="266071"/>
                  <a:pt x="405508" y="266071"/>
                </a:cubicBezTo>
                <a:cubicBezTo>
                  <a:pt x="406867" y="262665"/>
                  <a:pt x="408430" y="261382"/>
                  <a:pt x="409733" y="260972"/>
                </a:cubicBezTo>
                <a:cubicBezTo>
                  <a:pt x="408988" y="260470"/>
                  <a:pt x="408318" y="259967"/>
                  <a:pt x="407704" y="259521"/>
                </a:cubicBezTo>
                <a:cubicBezTo>
                  <a:pt x="396167" y="250905"/>
                  <a:pt x="394715" y="241433"/>
                  <a:pt x="392817" y="227104"/>
                </a:cubicBezTo>
                <a:cubicBezTo>
                  <a:pt x="392817" y="227104"/>
                  <a:pt x="392203" y="222191"/>
                  <a:pt x="392221" y="217297"/>
                </a:cubicBezTo>
                <a:cubicBezTo>
                  <a:pt x="392240" y="212607"/>
                  <a:pt x="392947" y="207955"/>
                  <a:pt x="390398" y="207658"/>
                </a:cubicBezTo>
                <a:cubicBezTo>
                  <a:pt x="390398" y="207658"/>
                  <a:pt x="389560" y="207229"/>
                  <a:pt x="385206" y="208290"/>
                </a:cubicBezTo>
                <a:lnTo>
                  <a:pt x="383792" y="203731"/>
                </a:lnTo>
                <a:cubicBezTo>
                  <a:pt x="383792" y="203731"/>
                  <a:pt x="380144" y="204624"/>
                  <a:pt x="380144" y="202503"/>
                </a:cubicBezTo>
                <a:cubicBezTo>
                  <a:pt x="380144" y="202503"/>
                  <a:pt x="380293" y="201275"/>
                  <a:pt x="382079" y="200326"/>
                </a:cubicBezTo>
                <a:cubicBezTo>
                  <a:pt x="382079" y="200326"/>
                  <a:pt x="382303" y="199377"/>
                  <a:pt x="381856" y="198390"/>
                </a:cubicBezTo>
                <a:cubicBezTo>
                  <a:pt x="381410" y="197404"/>
                  <a:pt x="380777" y="195264"/>
                  <a:pt x="383140" y="195133"/>
                </a:cubicBezTo>
                <a:cubicBezTo>
                  <a:pt x="385522" y="195004"/>
                  <a:pt x="385764" y="194948"/>
                  <a:pt x="389467" y="195394"/>
                </a:cubicBezTo>
                <a:cubicBezTo>
                  <a:pt x="389467" y="195394"/>
                  <a:pt x="390175" y="193775"/>
                  <a:pt x="393059" y="194147"/>
                </a:cubicBezTo>
                <a:cubicBezTo>
                  <a:pt x="395943" y="194501"/>
                  <a:pt x="397172" y="195561"/>
                  <a:pt x="398586" y="196566"/>
                </a:cubicBezTo>
                <a:cubicBezTo>
                  <a:pt x="398920" y="196808"/>
                  <a:pt x="406438" y="202168"/>
                  <a:pt x="407667" y="202224"/>
                </a:cubicBezTo>
                <a:cubicBezTo>
                  <a:pt x="407667" y="202224"/>
                  <a:pt x="407406" y="203061"/>
                  <a:pt x="404950" y="203657"/>
                </a:cubicBezTo>
                <a:cubicBezTo>
                  <a:pt x="404950" y="203657"/>
                  <a:pt x="403499" y="204029"/>
                  <a:pt x="402065" y="204029"/>
                </a:cubicBezTo>
                <a:cubicBezTo>
                  <a:pt x="402065" y="204029"/>
                  <a:pt x="400037" y="221744"/>
                  <a:pt x="405527" y="233078"/>
                </a:cubicBezTo>
                <a:lnTo>
                  <a:pt x="434166" y="179093"/>
                </a:lnTo>
                <a:cubicBezTo>
                  <a:pt x="429049" y="183987"/>
                  <a:pt x="422703" y="182945"/>
                  <a:pt x="422703" y="182945"/>
                </a:cubicBezTo>
                <a:cubicBezTo>
                  <a:pt x="411556" y="181586"/>
                  <a:pt x="410104" y="174236"/>
                  <a:pt x="409919" y="172301"/>
                </a:cubicBezTo>
                <a:lnTo>
                  <a:pt x="406252" y="171910"/>
                </a:lnTo>
                <a:lnTo>
                  <a:pt x="406420" y="170383"/>
                </a:lnTo>
                <a:lnTo>
                  <a:pt x="411668" y="170923"/>
                </a:lnTo>
                <a:lnTo>
                  <a:pt x="441293" y="163536"/>
                </a:lnTo>
                <a:lnTo>
                  <a:pt x="441293" y="155329"/>
                </a:lnTo>
                <a:lnTo>
                  <a:pt x="447062" y="155329"/>
                </a:lnTo>
                <a:lnTo>
                  <a:pt x="447062" y="152835"/>
                </a:lnTo>
                <a:cubicBezTo>
                  <a:pt x="446411" y="152519"/>
                  <a:pt x="441610" y="150454"/>
                  <a:pt x="430817" y="149784"/>
                </a:cubicBezTo>
                <a:cubicBezTo>
                  <a:pt x="419149" y="149058"/>
                  <a:pt x="410607" y="149355"/>
                  <a:pt x="410607" y="149355"/>
                </a:cubicBezTo>
                <a:cubicBezTo>
                  <a:pt x="410607" y="149355"/>
                  <a:pt x="411482" y="145783"/>
                  <a:pt x="421643" y="143903"/>
                </a:cubicBezTo>
                <a:cubicBezTo>
                  <a:pt x="431784" y="142024"/>
                  <a:pt x="434706" y="145541"/>
                  <a:pt x="447062" y="142005"/>
                </a:cubicBezTo>
                <a:close/>
                <a:moveTo>
                  <a:pt x="418758" y="85397"/>
                </a:moveTo>
                <a:lnTo>
                  <a:pt x="418796" y="85452"/>
                </a:lnTo>
                <a:lnTo>
                  <a:pt x="418749" y="85423"/>
                </a:lnTo>
                <a:close/>
                <a:moveTo>
                  <a:pt x="356362" y="69430"/>
                </a:moveTo>
                <a:cubicBezTo>
                  <a:pt x="355078" y="69914"/>
                  <a:pt x="353813" y="70193"/>
                  <a:pt x="352678" y="70323"/>
                </a:cubicBezTo>
                <a:lnTo>
                  <a:pt x="353143" y="124736"/>
                </a:lnTo>
                <a:cubicBezTo>
                  <a:pt x="354166" y="125052"/>
                  <a:pt x="355078" y="125592"/>
                  <a:pt x="355823" y="126299"/>
                </a:cubicBezTo>
                <a:cubicBezTo>
                  <a:pt x="357069" y="125090"/>
                  <a:pt x="358819" y="124345"/>
                  <a:pt x="360754" y="124345"/>
                </a:cubicBezTo>
                <a:cubicBezTo>
                  <a:pt x="362262" y="124345"/>
                  <a:pt x="363620" y="124810"/>
                  <a:pt x="364755" y="125555"/>
                </a:cubicBezTo>
                <a:lnTo>
                  <a:pt x="364736" y="125574"/>
                </a:lnTo>
                <a:cubicBezTo>
                  <a:pt x="365443" y="124662"/>
                  <a:pt x="366411" y="123936"/>
                  <a:pt x="367528" y="123470"/>
                </a:cubicBezTo>
                <a:close/>
                <a:moveTo>
                  <a:pt x="344583" y="69002"/>
                </a:moveTo>
                <a:lnTo>
                  <a:pt x="333604" y="122689"/>
                </a:lnTo>
                <a:cubicBezTo>
                  <a:pt x="334906" y="123117"/>
                  <a:pt x="336023" y="123880"/>
                  <a:pt x="336823" y="124866"/>
                </a:cubicBezTo>
                <a:cubicBezTo>
                  <a:pt x="337958" y="124103"/>
                  <a:pt x="339335" y="123638"/>
                  <a:pt x="340842" y="123638"/>
                </a:cubicBezTo>
                <a:cubicBezTo>
                  <a:pt x="343038" y="123638"/>
                  <a:pt x="344974" y="124606"/>
                  <a:pt x="346221" y="126076"/>
                </a:cubicBezTo>
                <a:cubicBezTo>
                  <a:pt x="346909" y="125480"/>
                  <a:pt x="347728" y="125034"/>
                  <a:pt x="348640" y="124736"/>
                </a:cubicBezTo>
                <a:lnTo>
                  <a:pt x="348640" y="70342"/>
                </a:lnTo>
                <a:cubicBezTo>
                  <a:pt x="347058" y="69988"/>
                  <a:pt x="345737" y="69523"/>
                  <a:pt x="344583" y="69002"/>
                </a:cubicBezTo>
                <a:close/>
                <a:moveTo>
                  <a:pt x="360214" y="67104"/>
                </a:moveTo>
                <a:cubicBezTo>
                  <a:pt x="359321" y="67885"/>
                  <a:pt x="358372" y="68500"/>
                  <a:pt x="357405" y="68965"/>
                </a:cubicBezTo>
                <a:lnTo>
                  <a:pt x="368607" y="123117"/>
                </a:lnTo>
                <a:cubicBezTo>
                  <a:pt x="369165" y="122986"/>
                  <a:pt x="369724" y="122894"/>
                  <a:pt x="370319" y="122894"/>
                </a:cubicBezTo>
                <a:lnTo>
                  <a:pt x="373767" y="123783"/>
                </a:lnTo>
                <a:lnTo>
                  <a:pt x="373762" y="123787"/>
                </a:lnTo>
                <a:lnTo>
                  <a:pt x="373780" y="123787"/>
                </a:lnTo>
                <a:lnTo>
                  <a:pt x="373767" y="123783"/>
                </a:lnTo>
                <a:lnTo>
                  <a:pt x="378786" y="120958"/>
                </a:lnTo>
                <a:close/>
                <a:moveTo>
                  <a:pt x="340786" y="66359"/>
                </a:moveTo>
                <a:lnTo>
                  <a:pt x="322122" y="120493"/>
                </a:lnTo>
                <a:cubicBezTo>
                  <a:pt x="324392" y="120586"/>
                  <a:pt x="326383" y="121684"/>
                  <a:pt x="327556" y="123340"/>
                </a:cubicBezTo>
                <a:cubicBezTo>
                  <a:pt x="328635" y="122689"/>
                  <a:pt x="329938" y="122298"/>
                  <a:pt x="331333" y="122298"/>
                </a:cubicBezTo>
                <a:lnTo>
                  <a:pt x="331333" y="122279"/>
                </a:lnTo>
                <a:cubicBezTo>
                  <a:pt x="331743" y="122279"/>
                  <a:pt x="332133" y="122335"/>
                  <a:pt x="332524" y="122391"/>
                </a:cubicBezTo>
                <a:lnTo>
                  <a:pt x="343559" y="68444"/>
                </a:lnTo>
                <a:cubicBezTo>
                  <a:pt x="342406" y="67792"/>
                  <a:pt x="341494" y="67104"/>
                  <a:pt x="340786" y="66359"/>
                </a:cubicBezTo>
                <a:close/>
                <a:moveTo>
                  <a:pt x="362615" y="64238"/>
                </a:moveTo>
                <a:cubicBezTo>
                  <a:pt x="362168" y="65001"/>
                  <a:pt x="361666" y="65652"/>
                  <a:pt x="361126" y="66229"/>
                </a:cubicBezTo>
                <a:lnTo>
                  <a:pt x="379977" y="120940"/>
                </a:lnTo>
                <a:cubicBezTo>
                  <a:pt x="382433" y="121088"/>
                  <a:pt x="384499" y="122410"/>
                  <a:pt x="385578" y="124308"/>
                </a:cubicBezTo>
                <a:lnTo>
                  <a:pt x="385578" y="124289"/>
                </a:lnTo>
                <a:cubicBezTo>
                  <a:pt x="387384" y="123582"/>
                  <a:pt x="389524" y="122335"/>
                  <a:pt x="391515" y="120177"/>
                </a:cubicBezTo>
                <a:lnTo>
                  <a:pt x="366634" y="70249"/>
                </a:lnTo>
                <a:cubicBezTo>
                  <a:pt x="364234" y="68630"/>
                  <a:pt x="363043" y="66267"/>
                  <a:pt x="362615" y="64238"/>
                </a:cubicBezTo>
                <a:close/>
                <a:moveTo>
                  <a:pt x="338405" y="62191"/>
                </a:moveTo>
                <a:lnTo>
                  <a:pt x="308072" y="119358"/>
                </a:lnTo>
                <a:cubicBezTo>
                  <a:pt x="309746" y="122335"/>
                  <a:pt x="311998" y="124754"/>
                  <a:pt x="315051" y="126150"/>
                </a:cubicBezTo>
                <a:cubicBezTo>
                  <a:pt x="315385" y="123247"/>
                  <a:pt x="317804" y="120958"/>
                  <a:pt x="320931" y="120567"/>
                </a:cubicBezTo>
                <a:lnTo>
                  <a:pt x="339949" y="65410"/>
                </a:lnTo>
                <a:cubicBezTo>
                  <a:pt x="339112" y="64294"/>
                  <a:pt x="338646" y="63178"/>
                  <a:pt x="338405" y="62191"/>
                </a:cubicBezTo>
                <a:close/>
                <a:moveTo>
                  <a:pt x="348938" y="22870"/>
                </a:moveTo>
                <a:lnTo>
                  <a:pt x="352064" y="22870"/>
                </a:lnTo>
                <a:lnTo>
                  <a:pt x="352064" y="40437"/>
                </a:lnTo>
                <a:lnTo>
                  <a:pt x="358502" y="40437"/>
                </a:lnTo>
                <a:lnTo>
                  <a:pt x="358502" y="48625"/>
                </a:lnTo>
                <a:lnTo>
                  <a:pt x="386211" y="63456"/>
                </a:lnTo>
                <a:lnTo>
                  <a:pt x="386211" y="63494"/>
                </a:lnTo>
                <a:lnTo>
                  <a:pt x="391459" y="64033"/>
                </a:lnTo>
                <a:lnTo>
                  <a:pt x="391310" y="65560"/>
                </a:lnTo>
                <a:lnTo>
                  <a:pt x="386267" y="65038"/>
                </a:lnTo>
                <a:cubicBezTo>
                  <a:pt x="385522" y="66601"/>
                  <a:pt x="382377" y="72054"/>
                  <a:pt x="374264" y="72240"/>
                </a:cubicBezTo>
                <a:cubicBezTo>
                  <a:pt x="371864" y="72296"/>
                  <a:pt x="369910" y="71887"/>
                  <a:pt x="368328" y="71216"/>
                </a:cubicBezTo>
                <a:lnTo>
                  <a:pt x="392278" y="119284"/>
                </a:lnTo>
                <a:cubicBezTo>
                  <a:pt x="396241" y="114371"/>
                  <a:pt x="399330" y="105420"/>
                  <a:pt x="397563" y="89099"/>
                </a:cubicBezTo>
                <a:cubicBezTo>
                  <a:pt x="397563" y="89099"/>
                  <a:pt x="395013" y="89155"/>
                  <a:pt x="394027" y="88784"/>
                </a:cubicBezTo>
                <a:cubicBezTo>
                  <a:pt x="393040" y="88411"/>
                  <a:pt x="391887" y="87704"/>
                  <a:pt x="391887" y="87704"/>
                </a:cubicBezTo>
                <a:cubicBezTo>
                  <a:pt x="391887" y="87704"/>
                  <a:pt x="395534" y="85936"/>
                  <a:pt x="401173" y="81135"/>
                </a:cubicBezTo>
                <a:cubicBezTo>
                  <a:pt x="401173" y="81135"/>
                  <a:pt x="403350" y="79051"/>
                  <a:pt x="406606" y="78790"/>
                </a:cubicBezTo>
                <a:cubicBezTo>
                  <a:pt x="406606" y="78790"/>
                  <a:pt x="408914" y="78492"/>
                  <a:pt x="409603" y="79814"/>
                </a:cubicBezTo>
                <a:cubicBezTo>
                  <a:pt x="409603" y="79814"/>
                  <a:pt x="410756" y="79739"/>
                  <a:pt x="413492" y="79349"/>
                </a:cubicBezTo>
                <a:cubicBezTo>
                  <a:pt x="416246" y="78958"/>
                  <a:pt x="417753" y="80093"/>
                  <a:pt x="417753" y="80093"/>
                </a:cubicBezTo>
                <a:lnTo>
                  <a:pt x="417214" y="82996"/>
                </a:lnTo>
                <a:cubicBezTo>
                  <a:pt x="417214" y="82996"/>
                  <a:pt x="416656" y="84559"/>
                  <a:pt x="418293" y="85136"/>
                </a:cubicBezTo>
                <a:lnTo>
                  <a:pt x="418749" y="85423"/>
                </a:lnTo>
                <a:lnTo>
                  <a:pt x="417846" y="87890"/>
                </a:lnTo>
                <a:cubicBezTo>
                  <a:pt x="417791" y="87909"/>
                  <a:pt x="417679" y="87909"/>
                  <a:pt x="417679" y="87909"/>
                </a:cubicBezTo>
                <a:lnTo>
                  <a:pt x="415707" y="87909"/>
                </a:lnTo>
                <a:lnTo>
                  <a:pt x="414497" y="92542"/>
                </a:lnTo>
                <a:cubicBezTo>
                  <a:pt x="414497" y="92542"/>
                  <a:pt x="407872" y="90756"/>
                  <a:pt x="407686" y="94143"/>
                </a:cubicBezTo>
                <a:cubicBezTo>
                  <a:pt x="407481" y="97530"/>
                  <a:pt x="409863" y="119991"/>
                  <a:pt x="406067" y="129109"/>
                </a:cubicBezTo>
                <a:cubicBezTo>
                  <a:pt x="403759" y="134654"/>
                  <a:pt x="399330" y="143717"/>
                  <a:pt x="383345" y="149747"/>
                </a:cubicBezTo>
                <a:cubicBezTo>
                  <a:pt x="386043" y="150566"/>
                  <a:pt x="388277" y="151496"/>
                  <a:pt x="389524" y="152538"/>
                </a:cubicBezTo>
                <a:cubicBezTo>
                  <a:pt x="394920" y="157060"/>
                  <a:pt x="389300" y="161991"/>
                  <a:pt x="389300" y="161991"/>
                </a:cubicBezTo>
                <a:cubicBezTo>
                  <a:pt x="386565" y="164503"/>
                  <a:pt x="381131" y="163071"/>
                  <a:pt x="381131" y="163071"/>
                </a:cubicBezTo>
                <a:lnTo>
                  <a:pt x="368104" y="160428"/>
                </a:lnTo>
                <a:cubicBezTo>
                  <a:pt x="367397" y="161954"/>
                  <a:pt x="366448" y="162885"/>
                  <a:pt x="366448" y="162885"/>
                </a:cubicBezTo>
                <a:cubicBezTo>
                  <a:pt x="363918" y="165155"/>
                  <a:pt x="360884" y="164391"/>
                  <a:pt x="360884" y="164391"/>
                </a:cubicBezTo>
                <a:lnTo>
                  <a:pt x="343875" y="160931"/>
                </a:lnTo>
                <a:cubicBezTo>
                  <a:pt x="343559" y="161656"/>
                  <a:pt x="343299" y="162103"/>
                  <a:pt x="343299" y="162103"/>
                </a:cubicBezTo>
                <a:cubicBezTo>
                  <a:pt x="341382" y="165285"/>
                  <a:pt x="337865" y="164280"/>
                  <a:pt x="337865" y="164280"/>
                </a:cubicBezTo>
                <a:lnTo>
                  <a:pt x="310975" y="158270"/>
                </a:lnTo>
                <a:cubicBezTo>
                  <a:pt x="305727" y="155850"/>
                  <a:pt x="307402" y="151067"/>
                  <a:pt x="307402" y="151067"/>
                </a:cubicBezTo>
                <a:cubicBezTo>
                  <a:pt x="308742" y="147681"/>
                  <a:pt x="310324" y="146397"/>
                  <a:pt x="311608" y="145969"/>
                </a:cubicBezTo>
                <a:cubicBezTo>
                  <a:pt x="310882" y="145485"/>
                  <a:pt x="310212" y="144983"/>
                  <a:pt x="309598" y="144518"/>
                </a:cubicBezTo>
                <a:cubicBezTo>
                  <a:pt x="298060" y="135901"/>
                  <a:pt x="296590" y="126429"/>
                  <a:pt x="294692" y="112100"/>
                </a:cubicBezTo>
                <a:cubicBezTo>
                  <a:pt x="294692" y="112100"/>
                  <a:pt x="294078" y="107207"/>
                  <a:pt x="294097" y="102312"/>
                </a:cubicBezTo>
                <a:cubicBezTo>
                  <a:pt x="294115" y="97641"/>
                  <a:pt x="294822" y="92970"/>
                  <a:pt x="292273" y="92673"/>
                </a:cubicBezTo>
                <a:cubicBezTo>
                  <a:pt x="292273" y="92673"/>
                  <a:pt x="291417" y="92244"/>
                  <a:pt x="287081" y="93305"/>
                </a:cubicBezTo>
                <a:lnTo>
                  <a:pt x="285667" y="88765"/>
                </a:lnTo>
                <a:cubicBezTo>
                  <a:pt x="285667" y="88765"/>
                  <a:pt x="282019" y="89658"/>
                  <a:pt x="282019" y="87537"/>
                </a:cubicBezTo>
                <a:cubicBezTo>
                  <a:pt x="282019" y="87537"/>
                  <a:pt x="282149" y="86308"/>
                  <a:pt x="283955" y="85359"/>
                </a:cubicBezTo>
                <a:cubicBezTo>
                  <a:pt x="283955" y="85359"/>
                  <a:pt x="284159" y="84410"/>
                  <a:pt x="283713" y="83424"/>
                </a:cubicBezTo>
                <a:cubicBezTo>
                  <a:pt x="283285" y="82438"/>
                  <a:pt x="282652" y="80279"/>
                  <a:pt x="285016" y="80149"/>
                </a:cubicBezTo>
                <a:cubicBezTo>
                  <a:pt x="287379" y="80019"/>
                  <a:pt x="287621" y="79981"/>
                  <a:pt x="291342" y="80428"/>
                </a:cubicBezTo>
                <a:cubicBezTo>
                  <a:pt x="291342" y="80428"/>
                  <a:pt x="292031" y="78790"/>
                  <a:pt x="294916" y="79162"/>
                </a:cubicBezTo>
                <a:cubicBezTo>
                  <a:pt x="297800" y="79535"/>
                  <a:pt x="299047" y="80596"/>
                  <a:pt x="300461" y="81600"/>
                </a:cubicBezTo>
                <a:cubicBezTo>
                  <a:pt x="300796" y="81842"/>
                  <a:pt x="308295" y="87201"/>
                  <a:pt x="309523" y="87257"/>
                </a:cubicBezTo>
                <a:cubicBezTo>
                  <a:pt x="309523" y="87257"/>
                  <a:pt x="309281" y="88095"/>
                  <a:pt x="306826" y="88709"/>
                </a:cubicBezTo>
                <a:cubicBezTo>
                  <a:pt x="306826" y="88709"/>
                  <a:pt x="305374" y="89063"/>
                  <a:pt x="303940" y="89063"/>
                </a:cubicBezTo>
                <a:cubicBezTo>
                  <a:pt x="303940" y="89063"/>
                  <a:pt x="301912" y="106778"/>
                  <a:pt x="307402" y="118111"/>
                </a:cubicBezTo>
                <a:lnTo>
                  <a:pt x="336041" y="64127"/>
                </a:lnTo>
                <a:cubicBezTo>
                  <a:pt x="330942" y="69020"/>
                  <a:pt x="324578" y="67979"/>
                  <a:pt x="324578" y="67979"/>
                </a:cubicBezTo>
                <a:cubicBezTo>
                  <a:pt x="313431" y="66620"/>
                  <a:pt x="311980" y="59288"/>
                  <a:pt x="311794" y="57334"/>
                </a:cubicBezTo>
                <a:lnTo>
                  <a:pt x="308146" y="56962"/>
                </a:lnTo>
                <a:lnTo>
                  <a:pt x="308295" y="55436"/>
                </a:lnTo>
                <a:lnTo>
                  <a:pt x="313543" y="55976"/>
                </a:lnTo>
                <a:lnTo>
                  <a:pt x="343168" y="48588"/>
                </a:lnTo>
                <a:lnTo>
                  <a:pt x="343168" y="40382"/>
                </a:lnTo>
                <a:lnTo>
                  <a:pt x="348938" y="40382"/>
                </a:lnTo>
                <a:lnTo>
                  <a:pt x="348938" y="37888"/>
                </a:lnTo>
                <a:cubicBezTo>
                  <a:pt x="348267" y="37571"/>
                  <a:pt x="343466" y="35506"/>
                  <a:pt x="332673" y="34836"/>
                </a:cubicBezTo>
                <a:cubicBezTo>
                  <a:pt x="321005" y="34128"/>
                  <a:pt x="312464" y="34426"/>
                  <a:pt x="312464" y="34426"/>
                </a:cubicBezTo>
                <a:cubicBezTo>
                  <a:pt x="312464" y="34426"/>
                  <a:pt x="313357" y="30835"/>
                  <a:pt x="323518" y="28956"/>
                </a:cubicBezTo>
                <a:cubicBezTo>
                  <a:pt x="333660" y="27076"/>
                  <a:pt x="336581" y="30593"/>
                  <a:pt x="348938" y="27058"/>
                </a:cubicBezTo>
                <a:close/>
                <a:moveTo>
                  <a:pt x="269402" y="12096"/>
                </a:moveTo>
                <a:lnTo>
                  <a:pt x="269402" y="159181"/>
                </a:lnTo>
                <a:lnTo>
                  <a:pt x="505216" y="435711"/>
                </a:lnTo>
                <a:cubicBezTo>
                  <a:pt x="529687" y="430370"/>
                  <a:pt x="565397" y="422741"/>
                  <a:pt x="583913" y="418796"/>
                </a:cubicBezTo>
                <a:lnTo>
                  <a:pt x="589626" y="417567"/>
                </a:lnTo>
                <a:lnTo>
                  <a:pt x="590780" y="417325"/>
                </a:lnTo>
                <a:lnTo>
                  <a:pt x="590910" y="417269"/>
                </a:lnTo>
                <a:lnTo>
                  <a:pt x="591040" y="417269"/>
                </a:lnTo>
                <a:cubicBezTo>
                  <a:pt x="606653" y="414274"/>
                  <a:pt x="616591" y="408151"/>
                  <a:pt x="622285" y="397972"/>
                </a:cubicBezTo>
                <a:cubicBezTo>
                  <a:pt x="627570" y="388537"/>
                  <a:pt x="628128" y="377074"/>
                  <a:pt x="628017" y="368142"/>
                </a:cubicBezTo>
                <a:lnTo>
                  <a:pt x="628017" y="276102"/>
                </a:lnTo>
                <a:lnTo>
                  <a:pt x="402494" y="12096"/>
                </a:lnTo>
                <a:close/>
                <a:moveTo>
                  <a:pt x="257307" y="0"/>
                </a:moveTo>
                <a:lnTo>
                  <a:pt x="640131" y="0"/>
                </a:lnTo>
                <a:lnTo>
                  <a:pt x="640131" y="367993"/>
                </a:lnTo>
                <a:cubicBezTo>
                  <a:pt x="640242" y="377670"/>
                  <a:pt x="639721" y="391626"/>
                  <a:pt x="632855" y="403890"/>
                </a:cubicBezTo>
                <a:cubicBezTo>
                  <a:pt x="625858" y="416376"/>
                  <a:pt x="613539" y="425290"/>
                  <a:pt x="593329" y="429161"/>
                </a:cubicBezTo>
                <a:lnTo>
                  <a:pt x="592176" y="429403"/>
                </a:lnTo>
                <a:cubicBezTo>
                  <a:pt x="569659" y="434204"/>
                  <a:pt x="498311" y="449408"/>
                  <a:pt x="484653" y="452683"/>
                </a:cubicBezTo>
                <a:cubicBezTo>
                  <a:pt x="472613" y="455567"/>
                  <a:pt x="463178" y="460015"/>
                  <a:pt x="454822" y="468389"/>
                </a:cubicBezTo>
                <a:lnTo>
                  <a:pt x="448942" y="474641"/>
                </a:lnTo>
                <a:lnTo>
                  <a:pt x="443490" y="468872"/>
                </a:lnTo>
                <a:cubicBezTo>
                  <a:pt x="434967" y="460313"/>
                  <a:pt x="425346" y="455623"/>
                  <a:pt x="413287" y="452739"/>
                </a:cubicBezTo>
                <a:cubicBezTo>
                  <a:pt x="404466" y="450636"/>
                  <a:pt x="323145" y="433236"/>
                  <a:pt x="304685" y="429347"/>
                </a:cubicBezTo>
                <a:cubicBezTo>
                  <a:pt x="303773" y="429161"/>
                  <a:pt x="302899" y="428919"/>
                  <a:pt x="302005" y="428752"/>
                </a:cubicBezTo>
                <a:cubicBezTo>
                  <a:pt x="286653" y="425978"/>
                  <a:pt x="272883" y="418293"/>
                  <a:pt x="265402" y="405863"/>
                </a:cubicBezTo>
                <a:lnTo>
                  <a:pt x="265420" y="405863"/>
                </a:lnTo>
                <a:cubicBezTo>
                  <a:pt x="264955" y="405100"/>
                  <a:pt x="264527" y="404299"/>
                  <a:pt x="264118" y="403480"/>
                </a:cubicBezTo>
                <a:cubicBezTo>
                  <a:pt x="257678" y="390957"/>
                  <a:pt x="257307" y="376796"/>
                  <a:pt x="257307" y="368310"/>
                </a:cubicBezTo>
                <a:close/>
              </a:path>
            </a:pathLst>
          </a:custGeom>
          <a:solidFill>
            <a:schemeClr val="tx1"/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DA232A66-4376-8239-B990-BE540724553B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3473FB56-15BD-4D13-B317-C9408311236D}" type="datetime1">
              <a:rPr lang="sv-SE" smtClean="0"/>
              <a:t>2024-03-07</a:t>
            </a:fld>
            <a:endParaRPr lang="sv-SE" dirty="0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A636BAB9-2DF7-D466-6CB5-2252669E9152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14" name="Platshållare för bildnummer 13">
            <a:extLst>
              <a:ext uri="{FF2B5EF4-FFF2-40B4-BE49-F238E27FC236}">
                <a16:creationId xmlns:a16="http://schemas.microsoft.com/office/drawing/2014/main" id="{C1C54E2C-6592-9FD3-4EB4-7B4376AA3C6D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D132A51-5432-4457-B829-4ADE4648F9BE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49B5C10-A7A0-4B41-BA90-34D26ED372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90" y="1700213"/>
            <a:ext cx="5040000" cy="4097337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2" name="Rubrik 11">
            <a:extLst>
              <a:ext uri="{FF2B5EF4-FFF2-40B4-BE49-F238E27FC236}">
                <a16:creationId xmlns:a16="http://schemas.microsoft.com/office/drawing/2014/main" id="{38D6D255-BBA2-4399-201B-1A6BB201D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397871"/>
            <a:ext cx="5040000" cy="1009650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34856666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27" userDrawn="1">
          <p15:clr>
            <a:srgbClr val="FBAE40"/>
          </p15:clr>
        </p15:guide>
        <p15:guide id="2" pos="3960" userDrawn="1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spalt - bild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7E1A0938-B068-44D4-93ED-06EC0A21775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6120000" cy="6858000"/>
          </a:xfrm>
          <a:noFill/>
        </p:spPr>
        <p:txBody>
          <a:bodyPr vert="horz" lIns="0" tIns="0" rIns="0" bIns="1044000" rtlCol="0" anchor="ctr">
            <a:normAutofit/>
          </a:bodyPr>
          <a:lstStyle>
            <a:lvl1pPr marL="0" indent="0" algn="ctr">
              <a:buNone/>
              <a:defRPr lang="sv-SE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Använd bildbanken i menyfliksområdet för att </a:t>
            </a:r>
            <a:br>
              <a:rPr lang="sv-SE" dirty="0"/>
            </a:br>
            <a:r>
              <a:rPr lang="sv-SE" dirty="0"/>
              <a:t>lägga till bild eller illustration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49B5C10-A7A0-4B41-BA90-34D26ED372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24938" y="1700213"/>
            <a:ext cx="5040000" cy="4097337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8" name="Rubrik 7">
            <a:extLst>
              <a:ext uri="{FF2B5EF4-FFF2-40B4-BE49-F238E27FC236}">
                <a16:creationId xmlns:a16="http://schemas.microsoft.com/office/drawing/2014/main" id="{84CB74BB-ED83-D141-A1AE-491A46300D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4938" y="397871"/>
            <a:ext cx="5040000" cy="1009650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1BB6134D-DE09-4DFC-BE94-00A7ECA57500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623888" y="7428516"/>
            <a:ext cx="712218" cy="158725"/>
          </a:xfrm>
        </p:spPr>
        <p:txBody>
          <a:bodyPr/>
          <a:lstStyle/>
          <a:p>
            <a:fld id="{C3640B8E-E9A2-4C5C-BC15-9AC343BF5876}" type="datetime1">
              <a:rPr lang="sv-SE" smtClean="0"/>
              <a:t>2024-03-07</a:t>
            </a:fld>
            <a:endParaRPr lang="sv-SE" dirty="0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2A212A9D-3C2C-5512-B718-F9D8D8AF4D00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623888" y="7018766"/>
            <a:ext cx="5012141" cy="173591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10" name="Platshållare för bildnummer 9">
            <a:extLst>
              <a:ext uri="{FF2B5EF4-FFF2-40B4-BE49-F238E27FC236}">
                <a16:creationId xmlns:a16="http://schemas.microsoft.com/office/drawing/2014/main" id="{0419B487-3EE7-CA85-A946-3618CAC52B0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623888" y="7223641"/>
            <a:ext cx="354302" cy="173591"/>
          </a:xfrm>
        </p:spPr>
        <p:txBody>
          <a:bodyPr/>
          <a:lstStyle/>
          <a:p>
            <a:fld id="{FD132A51-5432-4457-B829-4ADE4648F9BE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250622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27" userDrawn="1">
          <p15:clr>
            <a:srgbClr val="FBAE40"/>
          </p15:clr>
        </p15:guide>
        <p15:guide id="2" pos="396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 spalt - Mörkblå">
    <p:bg>
      <p:bgPr>
        <a:solidFill>
          <a:srgbClr val="004B7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49B5C10-A7A0-4B41-BA90-34D26ED372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8" y="1692866"/>
            <a:ext cx="10941049" cy="410468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9" name="Rubrik 8">
            <a:extLst>
              <a:ext uri="{FF2B5EF4-FFF2-40B4-BE49-F238E27FC236}">
                <a16:creationId xmlns:a16="http://schemas.microsoft.com/office/drawing/2014/main" id="{66D3D99B-BC0C-BC8E-925E-F985ABAE1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A9CBDF34-7E32-4252-1F04-078011DCB1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9811294-695E-441F-ABC7-E4EED1AFB55C}" type="datetime1">
              <a:rPr lang="sv-SE" smtClean="0"/>
              <a:pPr/>
              <a:t>2024-03-07</a:t>
            </a:fld>
            <a:endParaRPr lang="sv-SE" dirty="0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BC89EF14-102A-2919-8A73-7F37B6858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8" name="Platshållare för bildnummer 7">
            <a:extLst>
              <a:ext uri="{FF2B5EF4-FFF2-40B4-BE49-F238E27FC236}">
                <a16:creationId xmlns:a16="http://schemas.microsoft.com/office/drawing/2014/main" id="{3F6B84B1-D704-E99D-64BF-92781A484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D132A51-5432-4457-B829-4ADE4648F9BE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4" name="Frihandsfigur: Form 12">
            <a:extLst>
              <a:ext uri="{FF2B5EF4-FFF2-40B4-BE49-F238E27FC236}">
                <a16:creationId xmlns:a16="http://schemas.microsoft.com/office/drawing/2014/main" id="{DD303E1F-0AE7-D90F-78E3-DDA1D9BC4058}"/>
              </a:ext>
            </a:extLst>
          </p:cNvPr>
          <p:cNvSpPr txBox="1">
            <a:spLocks/>
          </p:cNvSpPr>
          <p:nvPr userDrawn="1"/>
        </p:nvSpPr>
        <p:spPr>
          <a:xfrm>
            <a:off x="10667444" y="5852160"/>
            <a:ext cx="897493" cy="677646"/>
          </a:xfrm>
          <a:custGeom>
            <a:avLst/>
            <a:gdLst>
              <a:gd name="connsiteX0" fmla="*/ 1183131 w 1250246"/>
              <a:gd name="connsiteY0" fmla="*/ 814997 h 943990"/>
              <a:gd name="connsiteX1" fmla="*/ 1143936 w 1250246"/>
              <a:gd name="connsiteY1" fmla="*/ 866558 h 943990"/>
              <a:gd name="connsiteX2" fmla="*/ 1183131 w 1250246"/>
              <a:gd name="connsiteY2" fmla="*/ 918975 h 943990"/>
              <a:gd name="connsiteX3" fmla="*/ 1221860 w 1250246"/>
              <a:gd name="connsiteY3" fmla="*/ 866558 h 943990"/>
              <a:gd name="connsiteX4" fmla="*/ 1183131 w 1250246"/>
              <a:gd name="connsiteY4" fmla="*/ 814997 h 943990"/>
              <a:gd name="connsiteX5" fmla="*/ 230768 w 1250246"/>
              <a:gd name="connsiteY5" fmla="*/ 814608 h 943990"/>
              <a:gd name="connsiteX6" fmla="*/ 190691 w 1250246"/>
              <a:gd name="connsiteY6" fmla="*/ 867129 h 943990"/>
              <a:gd name="connsiteX7" fmla="*/ 230768 w 1250246"/>
              <a:gd name="connsiteY7" fmla="*/ 919468 h 943990"/>
              <a:gd name="connsiteX8" fmla="*/ 270637 w 1250246"/>
              <a:gd name="connsiteY8" fmla="*/ 867129 h 943990"/>
              <a:gd name="connsiteX9" fmla="*/ 230768 w 1250246"/>
              <a:gd name="connsiteY9" fmla="*/ 814608 h 943990"/>
              <a:gd name="connsiteX10" fmla="*/ 505915 w 1250246"/>
              <a:gd name="connsiteY10" fmla="*/ 814297 h 943990"/>
              <a:gd name="connsiteX11" fmla="*/ 466045 w 1250246"/>
              <a:gd name="connsiteY11" fmla="*/ 853597 h 943990"/>
              <a:gd name="connsiteX12" fmla="*/ 543089 w 1250246"/>
              <a:gd name="connsiteY12" fmla="*/ 853597 h 943990"/>
              <a:gd name="connsiteX13" fmla="*/ 505915 w 1250246"/>
              <a:gd name="connsiteY13" fmla="*/ 814297 h 943990"/>
              <a:gd name="connsiteX14" fmla="*/ 822463 w 1250246"/>
              <a:gd name="connsiteY14" fmla="*/ 792366 h 943990"/>
              <a:gd name="connsiteX15" fmla="*/ 851341 w 1250246"/>
              <a:gd name="connsiteY15" fmla="*/ 792366 h 943990"/>
              <a:gd name="connsiteX16" fmla="*/ 851341 w 1250246"/>
              <a:gd name="connsiteY16" fmla="*/ 883227 h 943990"/>
              <a:gd name="connsiteX17" fmla="*/ 881568 w 1250246"/>
              <a:gd name="connsiteY17" fmla="*/ 916356 h 943990"/>
              <a:gd name="connsiteX18" fmla="*/ 916434 w 1250246"/>
              <a:gd name="connsiteY18" fmla="*/ 879183 h 943990"/>
              <a:gd name="connsiteX19" fmla="*/ 916434 w 1250246"/>
              <a:gd name="connsiteY19" fmla="*/ 792392 h 943990"/>
              <a:gd name="connsiteX20" fmla="*/ 945391 w 1250246"/>
              <a:gd name="connsiteY20" fmla="*/ 792392 h 943990"/>
              <a:gd name="connsiteX21" fmla="*/ 945391 w 1250246"/>
              <a:gd name="connsiteY21" fmla="*/ 940698 h 943990"/>
              <a:gd name="connsiteX22" fmla="*/ 917005 w 1250246"/>
              <a:gd name="connsiteY22" fmla="*/ 940698 h 943990"/>
              <a:gd name="connsiteX23" fmla="*/ 917005 w 1250246"/>
              <a:gd name="connsiteY23" fmla="*/ 915008 h 943990"/>
              <a:gd name="connsiteX24" fmla="*/ 915449 w 1250246"/>
              <a:gd name="connsiteY24" fmla="*/ 915008 h 943990"/>
              <a:gd name="connsiteX25" fmla="*/ 871121 w 1250246"/>
              <a:gd name="connsiteY25" fmla="*/ 942616 h 943990"/>
              <a:gd name="connsiteX26" fmla="*/ 822463 w 1250246"/>
              <a:gd name="connsiteY26" fmla="*/ 886700 h 943990"/>
              <a:gd name="connsiteX27" fmla="*/ 505734 w 1250246"/>
              <a:gd name="connsiteY27" fmla="*/ 790474 h 943990"/>
              <a:gd name="connsiteX28" fmla="*/ 571397 w 1250246"/>
              <a:gd name="connsiteY28" fmla="*/ 865003 h 943990"/>
              <a:gd name="connsiteX29" fmla="*/ 571397 w 1250246"/>
              <a:gd name="connsiteY29" fmla="*/ 875243 h 943990"/>
              <a:gd name="connsiteX30" fmla="*/ 465968 w 1250246"/>
              <a:gd name="connsiteY30" fmla="*/ 875243 h 943990"/>
              <a:gd name="connsiteX31" fmla="*/ 508067 w 1250246"/>
              <a:gd name="connsiteY31" fmla="*/ 919856 h 943990"/>
              <a:gd name="connsiteX32" fmla="*/ 542233 w 1250246"/>
              <a:gd name="connsiteY32" fmla="*/ 898703 h 943990"/>
              <a:gd name="connsiteX33" fmla="*/ 569556 w 1250246"/>
              <a:gd name="connsiteY33" fmla="*/ 903628 h 943990"/>
              <a:gd name="connsiteX34" fmla="*/ 507756 w 1250246"/>
              <a:gd name="connsiteY34" fmla="*/ 943706 h 943990"/>
              <a:gd name="connsiteX35" fmla="*/ 437167 w 1250246"/>
              <a:gd name="connsiteY35" fmla="*/ 867518 h 943990"/>
              <a:gd name="connsiteX36" fmla="*/ 505734 w 1250246"/>
              <a:gd name="connsiteY36" fmla="*/ 790474 h 943990"/>
              <a:gd name="connsiteX37" fmla="*/ 230664 w 1250246"/>
              <a:gd name="connsiteY37" fmla="*/ 790474 h 943990"/>
              <a:gd name="connsiteX38" fmla="*/ 299801 w 1250246"/>
              <a:gd name="connsiteY38" fmla="*/ 867232 h 943990"/>
              <a:gd name="connsiteX39" fmla="*/ 230664 w 1250246"/>
              <a:gd name="connsiteY39" fmla="*/ 943706 h 943990"/>
              <a:gd name="connsiteX40" fmla="*/ 161527 w 1250246"/>
              <a:gd name="connsiteY40" fmla="*/ 867232 h 943990"/>
              <a:gd name="connsiteX41" fmla="*/ 230664 w 1250246"/>
              <a:gd name="connsiteY41" fmla="*/ 790474 h 943990"/>
              <a:gd name="connsiteX42" fmla="*/ 1176962 w 1250246"/>
              <a:gd name="connsiteY42" fmla="*/ 790448 h 943990"/>
              <a:gd name="connsiteX43" fmla="*/ 1219631 w 1250246"/>
              <a:gd name="connsiteY43" fmla="*/ 816423 h 943990"/>
              <a:gd name="connsiteX44" fmla="*/ 1221368 w 1250246"/>
              <a:gd name="connsiteY44" fmla="*/ 816423 h 943990"/>
              <a:gd name="connsiteX45" fmla="*/ 1221368 w 1250246"/>
              <a:gd name="connsiteY45" fmla="*/ 792392 h 943990"/>
              <a:gd name="connsiteX46" fmla="*/ 1250246 w 1250246"/>
              <a:gd name="connsiteY46" fmla="*/ 792392 h 943990"/>
              <a:gd name="connsiteX47" fmla="*/ 1250246 w 1250246"/>
              <a:gd name="connsiteY47" fmla="*/ 940673 h 943990"/>
              <a:gd name="connsiteX48" fmla="*/ 1222042 w 1250246"/>
              <a:gd name="connsiteY48" fmla="*/ 940673 h 943990"/>
              <a:gd name="connsiteX49" fmla="*/ 1222042 w 1250246"/>
              <a:gd name="connsiteY49" fmla="*/ 917601 h 943990"/>
              <a:gd name="connsiteX50" fmla="*/ 1219631 w 1250246"/>
              <a:gd name="connsiteY50" fmla="*/ 917601 h 943990"/>
              <a:gd name="connsiteX51" fmla="*/ 1176754 w 1250246"/>
              <a:gd name="connsiteY51" fmla="*/ 943576 h 943990"/>
              <a:gd name="connsiteX52" fmla="*/ 1114772 w 1250246"/>
              <a:gd name="connsiteY52" fmla="*/ 866818 h 943990"/>
              <a:gd name="connsiteX53" fmla="*/ 1176962 w 1250246"/>
              <a:gd name="connsiteY53" fmla="*/ 790448 h 943990"/>
              <a:gd name="connsiteX54" fmla="*/ 1044598 w 1250246"/>
              <a:gd name="connsiteY54" fmla="*/ 790448 h 943990"/>
              <a:gd name="connsiteX55" fmla="*/ 1095096 w 1250246"/>
              <a:gd name="connsiteY55" fmla="*/ 846364 h 943990"/>
              <a:gd name="connsiteX56" fmla="*/ 1095096 w 1250246"/>
              <a:gd name="connsiteY56" fmla="*/ 940698 h 943990"/>
              <a:gd name="connsiteX57" fmla="*/ 1066218 w 1250246"/>
              <a:gd name="connsiteY57" fmla="*/ 940698 h 943990"/>
              <a:gd name="connsiteX58" fmla="*/ 1066218 w 1250246"/>
              <a:gd name="connsiteY58" fmla="*/ 849838 h 943990"/>
              <a:gd name="connsiteX59" fmla="*/ 1034747 w 1250246"/>
              <a:gd name="connsiteY59" fmla="*/ 815464 h 943990"/>
              <a:gd name="connsiteX60" fmla="*/ 1000191 w 1250246"/>
              <a:gd name="connsiteY60" fmla="*/ 852638 h 943990"/>
              <a:gd name="connsiteX61" fmla="*/ 1000191 w 1250246"/>
              <a:gd name="connsiteY61" fmla="*/ 940698 h 943990"/>
              <a:gd name="connsiteX62" fmla="*/ 971313 w 1250246"/>
              <a:gd name="connsiteY62" fmla="*/ 940698 h 943990"/>
              <a:gd name="connsiteX63" fmla="*/ 971313 w 1250246"/>
              <a:gd name="connsiteY63" fmla="*/ 792392 h 943990"/>
              <a:gd name="connsiteX64" fmla="*/ 999025 w 1250246"/>
              <a:gd name="connsiteY64" fmla="*/ 792392 h 943990"/>
              <a:gd name="connsiteX65" fmla="*/ 999025 w 1250246"/>
              <a:gd name="connsiteY65" fmla="*/ 816527 h 943990"/>
              <a:gd name="connsiteX66" fmla="*/ 1000865 w 1250246"/>
              <a:gd name="connsiteY66" fmla="*/ 816527 h 943990"/>
              <a:gd name="connsiteX67" fmla="*/ 1044598 w 1250246"/>
              <a:gd name="connsiteY67" fmla="*/ 790448 h 943990"/>
              <a:gd name="connsiteX68" fmla="*/ 664280 w 1250246"/>
              <a:gd name="connsiteY68" fmla="*/ 790448 h 943990"/>
              <a:gd name="connsiteX69" fmla="*/ 714778 w 1250246"/>
              <a:gd name="connsiteY69" fmla="*/ 846364 h 943990"/>
              <a:gd name="connsiteX70" fmla="*/ 714778 w 1250246"/>
              <a:gd name="connsiteY70" fmla="*/ 940698 h 943990"/>
              <a:gd name="connsiteX71" fmla="*/ 685900 w 1250246"/>
              <a:gd name="connsiteY71" fmla="*/ 940698 h 943990"/>
              <a:gd name="connsiteX72" fmla="*/ 685900 w 1250246"/>
              <a:gd name="connsiteY72" fmla="*/ 849838 h 943990"/>
              <a:gd name="connsiteX73" fmla="*/ 654429 w 1250246"/>
              <a:gd name="connsiteY73" fmla="*/ 815464 h 943990"/>
              <a:gd name="connsiteX74" fmla="*/ 619873 w 1250246"/>
              <a:gd name="connsiteY74" fmla="*/ 852638 h 943990"/>
              <a:gd name="connsiteX75" fmla="*/ 619873 w 1250246"/>
              <a:gd name="connsiteY75" fmla="*/ 940698 h 943990"/>
              <a:gd name="connsiteX76" fmla="*/ 590995 w 1250246"/>
              <a:gd name="connsiteY76" fmla="*/ 940698 h 943990"/>
              <a:gd name="connsiteX77" fmla="*/ 590995 w 1250246"/>
              <a:gd name="connsiteY77" fmla="*/ 792392 h 943990"/>
              <a:gd name="connsiteX78" fmla="*/ 618707 w 1250246"/>
              <a:gd name="connsiteY78" fmla="*/ 792392 h 943990"/>
              <a:gd name="connsiteX79" fmla="*/ 618707 w 1250246"/>
              <a:gd name="connsiteY79" fmla="*/ 816527 h 943990"/>
              <a:gd name="connsiteX80" fmla="*/ 620547 w 1250246"/>
              <a:gd name="connsiteY80" fmla="*/ 816527 h 943990"/>
              <a:gd name="connsiteX81" fmla="*/ 664280 w 1250246"/>
              <a:gd name="connsiteY81" fmla="*/ 790448 h 943990"/>
              <a:gd name="connsiteX82" fmla="*/ 745471 w 1250246"/>
              <a:gd name="connsiteY82" fmla="*/ 756851 h 943990"/>
              <a:gd name="connsiteX83" fmla="*/ 774349 w 1250246"/>
              <a:gd name="connsiteY83" fmla="*/ 756851 h 943990"/>
              <a:gd name="connsiteX84" fmla="*/ 774349 w 1250246"/>
              <a:gd name="connsiteY84" fmla="*/ 792392 h 943990"/>
              <a:gd name="connsiteX85" fmla="*/ 804757 w 1250246"/>
              <a:gd name="connsiteY85" fmla="*/ 792392 h 943990"/>
              <a:gd name="connsiteX86" fmla="*/ 804757 w 1250246"/>
              <a:gd name="connsiteY86" fmla="*/ 815567 h 943990"/>
              <a:gd name="connsiteX87" fmla="*/ 774349 w 1250246"/>
              <a:gd name="connsiteY87" fmla="*/ 815567 h 943990"/>
              <a:gd name="connsiteX88" fmla="*/ 774349 w 1250246"/>
              <a:gd name="connsiteY88" fmla="*/ 897147 h 943990"/>
              <a:gd name="connsiteX89" fmla="*/ 792106 w 1250246"/>
              <a:gd name="connsiteY89" fmla="*/ 916952 h 943990"/>
              <a:gd name="connsiteX90" fmla="*/ 802242 w 1250246"/>
              <a:gd name="connsiteY90" fmla="*/ 915708 h 943990"/>
              <a:gd name="connsiteX91" fmla="*/ 807453 w 1250246"/>
              <a:gd name="connsiteY91" fmla="*/ 939557 h 943990"/>
              <a:gd name="connsiteX92" fmla="*/ 788710 w 1250246"/>
              <a:gd name="connsiteY92" fmla="*/ 942642 h 943990"/>
              <a:gd name="connsiteX93" fmla="*/ 788736 w 1250246"/>
              <a:gd name="connsiteY93" fmla="*/ 942616 h 943990"/>
              <a:gd name="connsiteX94" fmla="*/ 745471 w 1250246"/>
              <a:gd name="connsiteY94" fmla="*/ 903135 h 943990"/>
              <a:gd name="connsiteX95" fmla="*/ 745471 w 1250246"/>
              <a:gd name="connsiteY95" fmla="*/ 815567 h 943990"/>
              <a:gd name="connsiteX96" fmla="*/ 723747 w 1250246"/>
              <a:gd name="connsiteY96" fmla="*/ 815567 h 943990"/>
              <a:gd name="connsiteX97" fmla="*/ 723747 w 1250246"/>
              <a:gd name="connsiteY97" fmla="*/ 792392 h 943990"/>
              <a:gd name="connsiteX98" fmla="*/ 745471 w 1250246"/>
              <a:gd name="connsiteY98" fmla="*/ 792392 h 943990"/>
              <a:gd name="connsiteX99" fmla="*/ 383247 w 1250246"/>
              <a:gd name="connsiteY99" fmla="*/ 742931 h 943990"/>
              <a:gd name="connsiteX100" fmla="*/ 412125 w 1250246"/>
              <a:gd name="connsiteY100" fmla="*/ 742931 h 943990"/>
              <a:gd name="connsiteX101" fmla="*/ 412125 w 1250246"/>
              <a:gd name="connsiteY101" fmla="*/ 900129 h 943990"/>
              <a:gd name="connsiteX102" fmla="*/ 423998 w 1250246"/>
              <a:gd name="connsiteY102" fmla="*/ 917420 h 943990"/>
              <a:gd name="connsiteX103" fmla="*/ 433071 w 1250246"/>
              <a:gd name="connsiteY103" fmla="*/ 916072 h 943990"/>
              <a:gd name="connsiteX104" fmla="*/ 438282 w 1250246"/>
              <a:gd name="connsiteY104" fmla="*/ 939143 h 943990"/>
              <a:gd name="connsiteX105" fmla="*/ 420317 w 1250246"/>
              <a:gd name="connsiteY105" fmla="*/ 941761 h 943990"/>
              <a:gd name="connsiteX106" fmla="*/ 383247 w 1250246"/>
              <a:gd name="connsiteY106" fmla="*/ 906143 h 943990"/>
              <a:gd name="connsiteX107" fmla="*/ 383247 w 1250246"/>
              <a:gd name="connsiteY107" fmla="*/ 742957 h 943990"/>
              <a:gd name="connsiteX108" fmla="*/ 317895 w 1250246"/>
              <a:gd name="connsiteY108" fmla="*/ 742931 h 943990"/>
              <a:gd name="connsiteX109" fmla="*/ 346773 w 1250246"/>
              <a:gd name="connsiteY109" fmla="*/ 742931 h 943990"/>
              <a:gd name="connsiteX110" fmla="*/ 346773 w 1250246"/>
              <a:gd name="connsiteY110" fmla="*/ 900129 h 943990"/>
              <a:gd name="connsiteX111" fmla="*/ 358646 w 1250246"/>
              <a:gd name="connsiteY111" fmla="*/ 917420 h 943990"/>
              <a:gd name="connsiteX112" fmla="*/ 367719 w 1250246"/>
              <a:gd name="connsiteY112" fmla="*/ 916072 h 943990"/>
              <a:gd name="connsiteX113" fmla="*/ 372930 w 1250246"/>
              <a:gd name="connsiteY113" fmla="*/ 939143 h 943990"/>
              <a:gd name="connsiteX114" fmla="*/ 354965 w 1250246"/>
              <a:gd name="connsiteY114" fmla="*/ 941761 h 943990"/>
              <a:gd name="connsiteX115" fmla="*/ 317895 w 1250246"/>
              <a:gd name="connsiteY115" fmla="*/ 906143 h 943990"/>
              <a:gd name="connsiteX116" fmla="*/ 317895 w 1250246"/>
              <a:gd name="connsiteY116" fmla="*/ 742957 h 943990"/>
              <a:gd name="connsiteX117" fmla="*/ 75384 w 1250246"/>
              <a:gd name="connsiteY117" fmla="*/ 740260 h 943990"/>
              <a:gd name="connsiteX118" fmla="*/ 144418 w 1250246"/>
              <a:gd name="connsiteY118" fmla="*/ 794906 h 943990"/>
              <a:gd name="connsiteX119" fmla="*/ 115643 w 1250246"/>
              <a:gd name="connsiteY119" fmla="*/ 794906 h 943990"/>
              <a:gd name="connsiteX120" fmla="*/ 74710 w 1250246"/>
              <a:gd name="connsiteY120" fmla="*/ 766028 h 943990"/>
              <a:gd name="connsiteX121" fmla="*/ 35022 w 1250246"/>
              <a:gd name="connsiteY121" fmla="*/ 795295 h 943990"/>
              <a:gd name="connsiteX122" fmla="*/ 70952 w 1250246"/>
              <a:gd name="connsiteY122" fmla="*/ 825418 h 943990"/>
              <a:gd name="connsiteX123" fmla="*/ 90264 w 1250246"/>
              <a:gd name="connsiteY123" fmla="*/ 830447 h 943990"/>
              <a:gd name="connsiteX124" fmla="*/ 147140 w 1250246"/>
              <a:gd name="connsiteY124" fmla="*/ 886052 h 943990"/>
              <a:gd name="connsiteX125" fmla="*/ 73959 w 1250246"/>
              <a:gd name="connsiteY125" fmla="*/ 943990 h 943990"/>
              <a:gd name="connsiteX126" fmla="*/ 0 w 1250246"/>
              <a:gd name="connsiteY126" fmla="*/ 886052 h 943990"/>
              <a:gd name="connsiteX127" fmla="*/ 29941 w 1250246"/>
              <a:gd name="connsiteY127" fmla="*/ 886052 h 943990"/>
              <a:gd name="connsiteX128" fmla="*/ 73777 w 1250246"/>
              <a:gd name="connsiteY128" fmla="*/ 917808 h 943990"/>
              <a:gd name="connsiteX129" fmla="*/ 73725 w 1250246"/>
              <a:gd name="connsiteY129" fmla="*/ 917833 h 943990"/>
              <a:gd name="connsiteX130" fmla="*/ 117561 w 1250246"/>
              <a:gd name="connsiteY130" fmla="*/ 885767 h 943990"/>
              <a:gd name="connsiteX131" fmla="*/ 80102 w 1250246"/>
              <a:gd name="connsiteY131" fmla="*/ 855644 h 943990"/>
              <a:gd name="connsiteX132" fmla="*/ 56746 w 1250246"/>
              <a:gd name="connsiteY132" fmla="*/ 849267 h 943990"/>
              <a:gd name="connsiteX133" fmla="*/ 5288 w 1250246"/>
              <a:gd name="connsiteY133" fmla="*/ 797032 h 943990"/>
              <a:gd name="connsiteX134" fmla="*/ 75384 w 1250246"/>
              <a:gd name="connsiteY134" fmla="*/ 740260 h 943990"/>
              <a:gd name="connsiteX135" fmla="*/ 775672 w 1250246"/>
              <a:gd name="connsiteY135" fmla="*/ 423713 h 943990"/>
              <a:gd name="connsiteX136" fmla="*/ 770539 w 1250246"/>
              <a:gd name="connsiteY136" fmla="*/ 424957 h 943990"/>
              <a:gd name="connsiteX137" fmla="*/ 771187 w 1250246"/>
              <a:gd name="connsiteY137" fmla="*/ 500756 h 943990"/>
              <a:gd name="connsiteX138" fmla="*/ 774920 w 1250246"/>
              <a:gd name="connsiteY138" fmla="*/ 502934 h 943990"/>
              <a:gd name="connsiteX139" fmla="*/ 781790 w 1250246"/>
              <a:gd name="connsiteY139" fmla="*/ 500212 h 943990"/>
              <a:gd name="connsiteX140" fmla="*/ 787363 w 1250246"/>
              <a:gd name="connsiteY140" fmla="*/ 501897 h 943990"/>
              <a:gd name="connsiteX141" fmla="*/ 787337 w 1250246"/>
              <a:gd name="connsiteY141" fmla="*/ 501923 h 943990"/>
              <a:gd name="connsiteX142" fmla="*/ 791226 w 1250246"/>
              <a:gd name="connsiteY142" fmla="*/ 498994 h 943990"/>
              <a:gd name="connsiteX143" fmla="*/ 759263 w 1250246"/>
              <a:gd name="connsiteY143" fmla="*/ 423117 h 943990"/>
              <a:gd name="connsiteX144" fmla="*/ 743968 w 1250246"/>
              <a:gd name="connsiteY144" fmla="*/ 497905 h 943990"/>
              <a:gd name="connsiteX145" fmla="*/ 748453 w 1250246"/>
              <a:gd name="connsiteY145" fmla="*/ 500938 h 943990"/>
              <a:gd name="connsiteX146" fmla="*/ 754052 w 1250246"/>
              <a:gd name="connsiteY146" fmla="*/ 499227 h 943990"/>
              <a:gd name="connsiteX147" fmla="*/ 761544 w 1250246"/>
              <a:gd name="connsiteY147" fmla="*/ 502623 h 943990"/>
              <a:gd name="connsiteX148" fmla="*/ 764914 w 1250246"/>
              <a:gd name="connsiteY148" fmla="*/ 500756 h 943990"/>
              <a:gd name="connsiteX149" fmla="*/ 764914 w 1250246"/>
              <a:gd name="connsiteY149" fmla="*/ 424983 h 943990"/>
              <a:gd name="connsiteX150" fmla="*/ 759263 w 1250246"/>
              <a:gd name="connsiteY150" fmla="*/ 423117 h 943990"/>
              <a:gd name="connsiteX151" fmla="*/ 781038 w 1250246"/>
              <a:gd name="connsiteY151" fmla="*/ 420472 h 943990"/>
              <a:gd name="connsiteX152" fmla="*/ 777124 w 1250246"/>
              <a:gd name="connsiteY152" fmla="*/ 423065 h 943990"/>
              <a:gd name="connsiteX153" fmla="*/ 792729 w 1250246"/>
              <a:gd name="connsiteY153" fmla="*/ 498501 h 943990"/>
              <a:gd name="connsiteX154" fmla="*/ 795114 w 1250246"/>
              <a:gd name="connsiteY154" fmla="*/ 498190 h 943990"/>
              <a:gd name="connsiteX155" fmla="*/ 799918 w 1250246"/>
              <a:gd name="connsiteY155" fmla="*/ 499429 h 943990"/>
              <a:gd name="connsiteX156" fmla="*/ 799910 w 1250246"/>
              <a:gd name="connsiteY156" fmla="*/ 499434 h 943990"/>
              <a:gd name="connsiteX157" fmla="*/ 799936 w 1250246"/>
              <a:gd name="connsiteY157" fmla="*/ 499434 h 943990"/>
              <a:gd name="connsiteX158" fmla="*/ 799918 w 1250246"/>
              <a:gd name="connsiteY158" fmla="*/ 499429 h 943990"/>
              <a:gd name="connsiteX159" fmla="*/ 806909 w 1250246"/>
              <a:gd name="connsiteY159" fmla="*/ 495494 h 943990"/>
              <a:gd name="connsiteX160" fmla="*/ 753974 w 1250246"/>
              <a:gd name="connsiteY160" fmla="*/ 419436 h 943990"/>
              <a:gd name="connsiteX161" fmla="*/ 727973 w 1250246"/>
              <a:gd name="connsiteY161" fmla="*/ 494846 h 943990"/>
              <a:gd name="connsiteX162" fmla="*/ 735543 w 1250246"/>
              <a:gd name="connsiteY162" fmla="*/ 498812 h 943990"/>
              <a:gd name="connsiteX163" fmla="*/ 740805 w 1250246"/>
              <a:gd name="connsiteY163" fmla="*/ 497360 h 943990"/>
              <a:gd name="connsiteX164" fmla="*/ 740805 w 1250246"/>
              <a:gd name="connsiteY164" fmla="*/ 497335 h 943990"/>
              <a:gd name="connsiteX165" fmla="*/ 742464 w 1250246"/>
              <a:gd name="connsiteY165" fmla="*/ 497490 h 943990"/>
              <a:gd name="connsiteX166" fmla="*/ 757837 w 1250246"/>
              <a:gd name="connsiteY166" fmla="*/ 422339 h 943990"/>
              <a:gd name="connsiteX167" fmla="*/ 753974 w 1250246"/>
              <a:gd name="connsiteY167" fmla="*/ 419436 h 943990"/>
              <a:gd name="connsiteX168" fmla="*/ 784382 w 1250246"/>
              <a:gd name="connsiteY168" fmla="*/ 416480 h 943990"/>
              <a:gd name="connsiteX169" fmla="*/ 782308 w 1250246"/>
              <a:gd name="connsiteY169" fmla="*/ 419254 h 943990"/>
              <a:gd name="connsiteX170" fmla="*/ 808568 w 1250246"/>
              <a:gd name="connsiteY170" fmla="*/ 495468 h 943990"/>
              <a:gd name="connsiteX171" fmla="*/ 816371 w 1250246"/>
              <a:gd name="connsiteY171" fmla="*/ 500160 h 943990"/>
              <a:gd name="connsiteX172" fmla="*/ 816371 w 1250246"/>
              <a:gd name="connsiteY172" fmla="*/ 500134 h 943990"/>
              <a:gd name="connsiteX173" fmla="*/ 824641 w 1250246"/>
              <a:gd name="connsiteY173" fmla="*/ 494405 h 943990"/>
              <a:gd name="connsiteX174" fmla="*/ 789981 w 1250246"/>
              <a:gd name="connsiteY174" fmla="*/ 424853 h 943990"/>
              <a:gd name="connsiteX175" fmla="*/ 784382 w 1250246"/>
              <a:gd name="connsiteY175" fmla="*/ 416480 h 943990"/>
              <a:gd name="connsiteX176" fmla="*/ 750656 w 1250246"/>
              <a:gd name="connsiteY176" fmla="*/ 413629 h 943990"/>
              <a:gd name="connsiteX177" fmla="*/ 708401 w 1250246"/>
              <a:gd name="connsiteY177" fmla="*/ 493265 h 943990"/>
              <a:gd name="connsiteX178" fmla="*/ 718123 w 1250246"/>
              <a:gd name="connsiteY178" fmla="*/ 502727 h 943990"/>
              <a:gd name="connsiteX179" fmla="*/ 726314 w 1250246"/>
              <a:gd name="connsiteY179" fmla="*/ 494950 h 943990"/>
              <a:gd name="connsiteX180" fmla="*/ 752808 w 1250246"/>
              <a:gd name="connsiteY180" fmla="*/ 418113 h 943990"/>
              <a:gd name="connsiteX181" fmla="*/ 750656 w 1250246"/>
              <a:gd name="connsiteY181" fmla="*/ 413629 h 943990"/>
              <a:gd name="connsiteX182" fmla="*/ 765329 w 1250246"/>
              <a:gd name="connsiteY182" fmla="*/ 358905 h 943990"/>
              <a:gd name="connsiteX183" fmla="*/ 769684 w 1250246"/>
              <a:gd name="connsiteY183" fmla="*/ 358905 h 943990"/>
              <a:gd name="connsiteX184" fmla="*/ 769684 w 1250246"/>
              <a:gd name="connsiteY184" fmla="*/ 383325 h 943990"/>
              <a:gd name="connsiteX185" fmla="*/ 778653 w 1250246"/>
              <a:gd name="connsiteY185" fmla="*/ 383325 h 943990"/>
              <a:gd name="connsiteX186" fmla="*/ 778653 w 1250246"/>
              <a:gd name="connsiteY186" fmla="*/ 394731 h 943990"/>
              <a:gd name="connsiteX187" fmla="*/ 817253 w 1250246"/>
              <a:gd name="connsiteY187" fmla="*/ 415392 h 943990"/>
              <a:gd name="connsiteX188" fmla="*/ 817253 w 1250246"/>
              <a:gd name="connsiteY188" fmla="*/ 415443 h 943990"/>
              <a:gd name="connsiteX189" fmla="*/ 824563 w 1250246"/>
              <a:gd name="connsiteY189" fmla="*/ 416195 h 943990"/>
              <a:gd name="connsiteX190" fmla="*/ 824356 w 1250246"/>
              <a:gd name="connsiteY190" fmla="*/ 418321 h 943990"/>
              <a:gd name="connsiteX191" fmla="*/ 817330 w 1250246"/>
              <a:gd name="connsiteY191" fmla="*/ 417595 h 943990"/>
              <a:gd name="connsiteX192" fmla="*/ 800610 w 1250246"/>
              <a:gd name="connsiteY192" fmla="*/ 427627 h 943990"/>
              <a:gd name="connsiteX193" fmla="*/ 792341 w 1250246"/>
              <a:gd name="connsiteY193" fmla="*/ 426201 h 943990"/>
              <a:gd name="connsiteX194" fmla="*/ 825704 w 1250246"/>
              <a:gd name="connsiteY194" fmla="*/ 493161 h 943990"/>
              <a:gd name="connsiteX195" fmla="*/ 833066 w 1250246"/>
              <a:gd name="connsiteY195" fmla="*/ 451114 h 943990"/>
              <a:gd name="connsiteX196" fmla="*/ 828140 w 1250246"/>
              <a:gd name="connsiteY196" fmla="*/ 450673 h 943990"/>
              <a:gd name="connsiteX197" fmla="*/ 825159 w 1250246"/>
              <a:gd name="connsiteY197" fmla="*/ 449169 h 943990"/>
              <a:gd name="connsiteX198" fmla="*/ 838095 w 1250246"/>
              <a:gd name="connsiteY198" fmla="*/ 440019 h 943990"/>
              <a:gd name="connsiteX199" fmla="*/ 845664 w 1250246"/>
              <a:gd name="connsiteY199" fmla="*/ 436752 h 943990"/>
              <a:gd name="connsiteX200" fmla="*/ 849838 w 1250246"/>
              <a:gd name="connsiteY200" fmla="*/ 438178 h 943990"/>
              <a:gd name="connsiteX201" fmla="*/ 855256 w 1250246"/>
              <a:gd name="connsiteY201" fmla="*/ 437530 h 943990"/>
              <a:gd name="connsiteX202" fmla="*/ 861192 w 1250246"/>
              <a:gd name="connsiteY202" fmla="*/ 438567 h 943990"/>
              <a:gd name="connsiteX203" fmla="*/ 860441 w 1250246"/>
              <a:gd name="connsiteY203" fmla="*/ 442611 h 943990"/>
              <a:gd name="connsiteX204" fmla="*/ 861944 w 1250246"/>
              <a:gd name="connsiteY204" fmla="*/ 445592 h 943990"/>
              <a:gd name="connsiteX205" fmla="*/ 862644 w 1250246"/>
              <a:gd name="connsiteY205" fmla="*/ 446033 h 943990"/>
              <a:gd name="connsiteX206" fmla="*/ 862592 w 1250246"/>
              <a:gd name="connsiteY206" fmla="*/ 446007 h 943990"/>
              <a:gd name="connsiteX207" fmla="*/ 861322 w 1250246"/>
              <a:gd name="connsiteY207" fmla="*/ 449480 h 943990"/>
              <a:gd name="connsiteX208" fmla="*/ 861089 w 1250246"/>
              <a:gd name="connsiteY208" fmla="*/ 449506 h 943990"/>
              <a:gd name="connsiteX209" fmla="*/ 858341 w 1250246"/>
              <a:gd name="connsiteY209" fmla="*/ 449506 h 943990"/>
              <a:gd name="connsiteX210" fmla="*/ 856656 w 1250246"/>
              <a:gd name="connsiteY210" fmla="*/ 455961 h 943990"/>
              <a:gd name="connsiteX211" fmla="*/ 847168 w 1250246"/>
              <a:gd name="connsiteY211" fmla="*/ 458191 h 943990"/>
              <a:gd name="connsiteX212" fmla="*/ 844913 w 1250246"/>
              <a:gd name="connsiteY212" fmla="*/ 506900 h 943990"/>
              <a:gd name="connsiteX213" fmla="*/ 813260 w 1250246"/>
              <a:gd name="connsiteY213" fmla="*/ 535649 h 943990"/>
              <a:gd name="connsiteX214" fmla="*/ 821867 w 1250246"/>
              <a:gd name="connsiteY214" fmla="*/ 539537 h 943990"/>
              <a:gd name="connsiteX215" fmla="*/ 821556 w 1250246"/>
              <a:gd name="connsiteY215" fmla="*/ 552706 h 943990"/>
              <a:gd name="connsiteX216" fmla="*/ 810176 w 1250246"/>
              <a:gd name="connsiteY216" fmla="*/ 554210 h 943990"/>
              <a:gd name="connsiteX217" fmla="*/ 792029 w 1250246"/>
              <a:gd name="connsiteY217" fmla="*/ 550529 h 943990"/>
              <a:gd name="connsiteX218" fmla="*/ 789722 w 1250246"/>
              <a:gd name="connsiteY218" fmla="*/ 553951 h 943990"/>
              <a:gd name="connsiteX219" fmla="*/ 781971 w 1250246"/>
              <a:gd name="connsiteY219" fmla="*/ 556050 h 943990"/>
              <a:gd name="connsiteX220" fmla="*/ 758278 w 1250246"/>
              <a:gd name="connsiteY220" fmla="*/ 551229 h 943990"/>
              <a:gd name="connsiteX221" fmla="*/ 757474 w 1250246"/>
              <a:gd name="connsiteY221" fmla="*/ 552862 h 943990"/>
              <a:gd name="connsiteX222" fmla="*/ 749904 w 1250246"/>
              <a:gd name="connsiteY222" fmla="*/ 555895 h 943990"/>
              <a:gd name="connsiteX223" fmla="*/ 712445 w 1250246"/>
              <a:gd name="connsiteY223" fmla="*/ 547522 h 943990"/>
              <a:gd name="connsiteX224" fmla="*/ 707468 w 1250246"/>
              <a:gd name="connsiteY224" fmla="*/ 537489 h 943990"/>
              <a:gd name="connsiteX225" fmla="*/ 713327 w 1250246"/>
              <a:gd name="connsiteY225" fmla="*/ 530387 h 943990"/>
              <a:gd name="connsiteX226" fmla="*/ 710527 w 1250246"/>
              <a:gd name="connsiteY226" fmla="*/ 528365 h 943990"/>
              <a:gd name="connsiteX227" fmla="*/ 689763 w 1250246"/>
              <a:gd name="connsiteY227" fmla="*/ 483206 h 943990"/>
              <a:gd name="connsiteX228" fmla="*/ 688933 w 1250246"/>
              <a:gd name="connsiteY228" fmla="*/ 469571 h 943990"/>
              <a:gd name="connsiteX229" fmla="*/ 686393 w 1250246"/>
              <a:gd name="connsiteY229" fmla="*/ 456143 h 943990"/>
              <a:gd name="connsiteX230" fmla="*/ 679160 w 1250246"/>
              <a:gd name="connsiteY230" fmla="*/ 457024 h 943990"/>
              <a:gd name="connsiteX231" fmla="*/ 677190 w 1250246"/>
              <a:gd name="connsiteY231" fmla="*/ 450699 h 943990"/>
              <a:gd name="connsiteX232" fmla="*/ 672109 w 1250246"/>
              <a:gd name="connsiteY232" fmla="*/ 448988 h 943990"/>
              <a:gd name="connsiteX233" fmla="*/ 674805 w 1250246"/>
              <a:gd name="connsiteY233" fmla="*/ 445955 h 943990"/>
              <a:gd name="connsiteX234" fmla="*/ 674468 w 1250246"/>
              <a:gd name="connsiteY234" fmla="*/ 443259 h 943990"/>
              <a:gd name="connsiteX235" fmla="*/ 676283 w 1250246"/>
              <a:gd name="connsiteY235" fmla="*/ 438696 h 943990"/>
              <a:gd name="connsiteX236" fmla="*/ 685097 w 1250246"/>
              <a:gd name="connsiteY236" fmla="*/ 439085 h 943990"/>
              <a:gd name="connsiteX237" fmla="*/ 690074 w 1250246"/>
              <a:gd name="connsiteY237" fmla="*/ 437322 h 943990"/>
              <a:gd name="connsiteX238" fmla="*/ 697799 w 1250246"/>
              <a:gd name="connsiteY238" fmla="*/ 440718 h 943990"/>
              <a:gd name="connsiteX239" fmla="*/ 710423 w 1250246"/>
              <a:gd name="connsiteY239" fmla="*/ 448599 h 943990"/>
              <a:gd name="connsiteX240" fmla="*/ 706665 w 1250246"/>
              <a:gd name="connsiteY240" fmla="*/ 450621 h 943990"/>
              <a:gd name="connsiteX241" fmla="*/ 702646 w 1250246"/>
              <a:gd name="connsiteY241" fmla="*/ 451114 h 943990"/>
              <a:gd name="connsiteX242" fmla="*/ 707468 w 1250246"/>
              <a:gd name="connsiteY242" fmla="*/ 491580 h 943990"/>
              <a:gd name="connsiteX243" fmla="*/ 747364 w 1250246"/>
              <a:gd name="connsiteY243" fmla="*/ 416377 h 943990"/>
              <a:gd name="connsiteX244" fmla="*/ 731395 w 1250246"/>
              <a:gd name="connsiteY244" fmla="*/ 421743 h 943990"/>
              <a:gd name="connsiteX245" fmla="*/ 713586 w 1250246"/>
              <a:gd name="connsiteY245" fmla="*/ 406915 h 943990"/>
              <a:gd name="connsiteX246" fmla="*/ 708505 w 1250246"/>
              <a:gd name="connsiteY246" fmla="*/ 406396 h 943990"/>
              <a:gd name="connsiteX247" fmla="*/ 708713 w 1250246"/>
              <a:gd name="connsiteY247" fmla="*/ 404270 h 943990"/>
              <a:gd name="connsiteX248" fmla="*/ 716023 w 1250246"/>
              <a:gd name="connsiteY248" fmla="*/ 405022 h 943990"/>
              <a:gd name="connsiteX249" fmla="*/ 757292 w 1250246"/>
              <a:gd name="connsiteY249" fmla="*/ 394731 h 943990"/>
              <a:gd name="connsiteX250" fmla="*/ 757292 w 1250246"/>
              <a:gd name="connsiteY250" fmla="*/ 383299 h 943990"/>
              <a:gd name="connsiteX251" fmla="*/ 765329 w 1250246"/>
              <a:gd name="connsiteY251" fmla="*/ 383299 h 943990"/>
              <a:gd name="connsiteX252" fmla="*/ 765329 w 1250246"/>
              <a:gd name="connsiteY252" fmla="*/ 379825 h 943990"/>
              <a:gd name="connsiteX253" fmla="*/ 742672 w 1250246"/>
              <a:gd name="connsiteY253" fmla="*/ 375574 h 943990"/>
              <a:gd name="connsiteX254" fmla="*/ 714519 w 1250246"/>
              <a:gd name="connsiteY254" fmla="*/ 375003 h 943990"/>
              <a:gd name="connsiteX255" fmla="*/ 729918 w 1250246"/>
              <a:gd name="connsiteY255" fmla="*/ 367382 h 943990"/>
              <a:gd name="connsiteX256" fmla="*/ 765329 w 1250246"/>
              <a:gd name="connsiteY256" fmla="*/ 364738 h 943990"/>
              <a:gd name="connsiteX257" fmla="*/ 633094 w 1250246"/>
              <a:gd name="connsiteY257" fmla="*/ 256794 h 943990"/>
              <a:gd name="connsiteX258" fmla="*/ 627935 w 1250246"/>
              <a:gd name="connsiteY258" fmla="*/ 258038 h 943990"/>
              <a:gd name="connsiteX259" fmla="*/ 628583 w 1250246"/>
              <a:gd name="connsiteY259" fmla="*/ 333837 h 943990"/>
              <a:gd name="connsiteX260" fmla="*/ 632316 w 1250246"/>
              <a:gd name="connsiteY260" fmla="*/ 336041 h 943990"/>
              <a:gd name="connsiteX261" fmla="*/ 639186 w 1250246"/>
              <a:gd name="connsiteY261" fmla="*/ 333319 h 943990"/>
              <a:gd name="connsiteX262" fmla="*/ 644759 w 1250246"/>
              <a:gd name="connsiteY262" fmla="*/ 335004 h 943990"/>
              <a:gd name="connsiteX263" fmla="*/ 648648 w 1250246"/>
              <a:gd name="connsiteY263" fmla="*/ 332075 h 943990"/>
              <a:gd name="connsiteX264" fmla="*/ 616659 w 1250246"/>
              <a:gd name="connsiteY264" fmla="*/ 256198 h 943990"/>
              <a:gd name="connsiteX265" fmla="*/ 601364 w 1250246"/>
              <a:gd name="connsiteY265" fmla="*/ 330986 h 943990"/>
              <a:gd name="connsiteX266" fmla="*/ 605823 w 1250246"/>
              <a:gd name="connsiteY266" fmla="*/ 334019 h 943990"/>
              <a:gd name="connsiteX267" fmla="*/ 611448 w 1250246"/>
              <a:gd name="connsiteY267" fmla="*/ 332308 h 943990"/>
              <a:gd name="connsiteX268" fmla="*/ 618940 w 1250246"/>
              <a:gd name="connsiteY268" fmla="*/ 335704 h 943990"/>
              <a:gd name="connsiteX269" fmla="*/ 622310 w 1250246"/>
              <a:gd name="connsiteY269" fmla="*/ 333837 h 943990"/>
              <a:gd name="connsiteX270" fmla="*/ 622310 w 1250246"/>
              <a:gd name="connsiteY270" fmla="*/ 258064 h 943990"/>
              <a:gd name="connsiteX271" fmla="*/ 616659 w 1250246"/>
              <a:gd name="connsiteY271" fmla="*/ 256198 h 943990"/>
              <a:gd name="connsiteX272" fmla="*/ 638460 w 1250246"/>
              <a:gd name="connsiteY272" fmla="*/ 253579 h 943990"/>
              <a:gd name="connsiteX273" fmla="*/ 634546 w 1250246"/>
              <a:gd name="connsiteY273" fmla="*/ 256172 h 943990"/>
              <a:gd name="connsiteX274" fmla="*/ 650125 w 1250246"/>
              <a:gd name="connsiteY274" fmla="*/ 331608 h 943990"/>
              <a:gd name="connsiteX275" fmla="*/ 652510 w 1250246"/>
              <a:gd name="connsiteY275" fmla="*/ 331297 h 943990"/>
              <a:gd name="connsiteX276" fmla="*/ 657332 w 1250246"/>
              <a:gd name="connsiteY276" fmla="*/ 332541 h 943990"/>
              <a:gd name="connsiteX277" fmla="*/ 664331 w 1250246"/>
              <a:gd name="connsiteY277" fmla="*/ 328601 h 943990"/>
              <a:gd name="connsiteX278" fmla="*/ 611370 w 1250246"/>
              <a:gd name="connsiteY278" fmla="*/ 252568 h 943990"/>
              <a:gd name="connsiteX279" fmla="*/ 585370 w 1250246"/>
              <a:gd name="connsiteY279" fmla="*/ 327953 h 943990"/>
              <a:gd name="connsiteX280" fmla="*/ 592939 w 1250246"/>
              <a:gd name="connsiteY280" fmla="*/ 331919 h 943990"/>
              <a:gd name="connsiteX281" fmla="*/ 598201 w 1250246"/>
              <a:gd name="connsiteY281" fmla="*/ 330441 h 943990"/>
              <a:gd name="connsiteX282" fmla="*/ 599861 w 1250246"/>
              <a:gd name="connsiteY282" fmla="*/ 330597 h 943990"/>
              <a:gd name="connsiteX283" fmla="*/ 615207 w 1250246"/>
              <a:gd name="connsiteY283" fmla="*/ 255472 h 943990"/>
              <a:gd name="connsiteX284" fmla="*/ 611370 w 1250246"/>
              <a:gd name="connsiteY284" fmla="*/ 252568 h 943990"/>
              <a:gd name="connsiteX285" fmla="*/ 641778 w 1250246"/>
              <a:gd name="connsiteY285" fmla="*/ 249587 h 943990"/>
              <a:gd name="connsiteX286" fmla="*/ 639704 w 1250246"/>
              <a:gd name="connsiteY286" fmla="*/ 252361 h 943990"/>
              <a:gd name="connsiteX287" fmla="*/ 665965 w 1250246"/>
              <a:gd name="connsiteY287" fmla="*/ 328575 h 943990"/>
              <a:gd name="connsiteX288" fmla="*/ 673767 w 1250246"/>
              <a:gd name="connsiteY288" fmla="*/ 333267 h 943990"/>
              <a:gd name="connsiteX289" fmla="*/ 682037 w 1250246"/>
              <a:gd name="connsiteY289" fmla="*/ 327538 h 943990"/>
              <a:gd name="connsiteX290" fmla="*/ 647378 w 1250246"/>
              <a:gd name="connsiteY290" fmla="*/ 257986 h 943990"/>
              <a:gd name="connsiteX291" fmla="*/ 641778 w 1250246"/>
              <a:gd name="connsiteY291" fmla="*/ 249587 h 943990"/>
              <a:gd name="connsiteX292" fmla="*/ 608052 w 1250246"/>
              <a:gd name="connsiteY292" fmla="*/ 246710 h 943990"/>
              <a:gd name="connsiteX293" fmla="*/ 565798 w 1250246"/>
              <a:gd name="connsiteY293" fmla="*/ 326346 h 943990"/>
              <a:gd name="connsiteX294" fmla="*/ 575519 w 1250246"/>
              <a:gd name="connsiteY294" fmla="*/ 335833 h 943990"/>
              <a:gd name="connsiteX295" fmla="*/ 583685 w 1250246"/>
              <a:gd name="connsiteY295" fmla="*/ 328031 h 943990"/>
              <a:gd name="connsiteX296" fmla="*/ 610178 w 1250246"/>
              <a:gd name="connsiteY296" fmla="*/ 251194 h 943990"/>
              <a:gd name="connsiteX297" fmla="*/ 608052 w 1250246"/>
              <a:gd name="connsiteY297" fmla="*/ 246710 h 943990"/>
              <a:gd name="connsiteX298" fmla="*/ 622777 w 1250246"/>
              <a:gd name="connsiteY298" fmla="*/ 191986 h 943990"/>
              <a:gd name="connsiteX299" fmla="*/ 627132 w 1250246"/>
              <a:gd name="connsiteY299" fmla="*/ 191986 h 943990"/>
              <a:gd name="connsiteX300" fmla="*/ 627132 w 1250246"/>
              <a:gd name="connsiteY300" fmla="*/ 216380 h 943990"/>
              <a:gd name="connsiteX301" fmla="*/ 636101 w 1250246"/>
              <a:gd name="connsiteY301" fmla="*/ 216380 h 943990"/>
              <a:gd name="connsiteX302" fmla="*/ 636101 w 1250246"/>
              <a:gd name="connsiteY302" fmla="*/ 227812 h 943990"/>
              <a:gd name="connsiteX303" fmla="*/ 674701 w 1250246"/>
              <a:gd name="connsiteY303" fmla="*/ 248447 h 943990"/>
              <a:gd name="connsiteX304" fmla="*/ 674701 w 1250246"/>
              <a:gd name="connsiteY304" fmla="*/ 248524 h 943990"/>
              <a:gd name="connsiteX305" fmla="*/ 682011 w 1250246"/>
              <a:gd name="connsiteY305" fmla="*/ 249276 h 943990"/>
              <a:gd name="connsiteX306" fmla="*/ 681804 w 1250246"/>
              <a:gd name="connsiteY306" fmla="*/ 251402 h 943990"/>
              <a:gd name="connsiteX307" fmla="*/ 674752 w 1250246"/>
              <a:gd name="connsiteY307" fmla="*/ 250676 h 943990"/>
              <a:gd name="connsiteX308" fmla="*/ 658032 w 1250246"/>
              <a:gd name="connsiteY308" fmla="*/ 260708 h 943990"/>
              <a:gd name="connsiteX309" fmla="*/ 649763 w 1250246"/>
              <a:gd name="connsiteY309" fmla="*/ 259282 h 943990"/>
              <a:gd name="connsiteX310" fmla="*/ 683126 w 1250246"/>
              <a:gd name="connsiteY310" fmla="*/ 326242 h 943990"/>
              <a:gd name="connsiteX311" fmla="*/ 690488 w 1250246"/>
              <a:gd name="connsiteY311" fmla="*/ 284221 h 943990"/>
              <a:gd name="connsiteX312" fmla="*/ 685562 w 1250246"/>
              <a:gd name="connsiteY312" fmla="*/ 283754 h 943990"/>
              <a:gd name="connsiteX313" fmla="*/ 682555 w 1250246"/>
              <a:gd name="connsiteY313" fmla="*/ 282250 h 943990"/>
              <a:gd name="connsiteX314" fmla="*/ 695491 w 1250246"/>
              <a:gd name="connsiteY314" fmla="*/ 273099 h 943990"/>
              <a:gd name="connsiteX315" fmla="*/ 703061 w 1250246"/>
              <a:gd name="connsiteY315" fmla="*/ 269833 h 943990"/>
              <a:gd name="connsiteX316" fmla="*/ 707234 w 1250246"/>
              <a:gd name="connsiteY316" fmla="*/ 271285 h 943990"/>
              <a:gd name="connsiteX317" fmla="*/ 712652 w 1250246"/>
              <a:gd name="connsiteY317" fmla="*/ 270637 h 943990"/>
              <a:gd name="connsiteX318" fmla="*/ 718589 w 1250246"/>
              <a:gd name="connsiteY318" fmla="*/ 271674 h 943990"/>
              <a:gd name="connsiteX319" fmla="*/ 717837 w 1250246"/>
              <a:gd name="connsiteY319" fmla="*/ 275718 h 943990"/>
              <a:gd name="connsiteX320" fmla="*/ 719340 w 1250246"/>
              <a:gd name="connsiteY320" fmla="*/ 278699 h 943990"/>
              <a:gd name="connsiteX321" fmla="*/ 720040 w 1250246"/>
              <a:gd name="connsiteY321" fmla="*/ 279140 h 943990"/>
              <a:gd name="connsiteX322" fmla="*/ 718744 w 1250246"/>
              <a:gd name="connsiteY322" fmla="*/ 282613 h 943990"/>
              <a:gd name="connsiteX323" fmla="*/ 718511 w 1250246"/>
              <a:gd name="connsiteY323" fmla="*/ 282639 h 943990"/>
              <a:gd name="connsiteX324" fmla="*/ 715763 w 1250246"/>
              <a:gd name="connsiteY324" fmla="*/ 282639 h 943990"/>
              <a:gd name="connsiteX325" fmla="*/ 714104 w 1250246"/>
              <a:gd name="connsiteY325" fmla="*/ 289094 h 943990"/>
              <a:gd name="connsiteX326" fmla="*/ 704616 w 1250246"/>
              <a:gd name="connsiteY326" fmla="*/ 291323 h 943990"/>
              <a:gd name="connsiteX327" fmla="*/ 702361 w 1250246"/>
              <a:gd name="connsiteY327" fmla="*/ 340033 h 943990"/>
              <a:gd name="connsiteX328" fmla="*/ 670708 w 1250246"/>
              <a:gd name="connsiteY328" fmla="*/ 368782 h 943990"/>
              <a:gd name="connsiteX329" fmla="*/ 679315 w 1250246"/>
              <a:gd name="connsiteY329" fmla="*/ 372696 h 943990"/>
              <a:gd name="connsiteX330" fmla="*/ 679004 w 1250246"/>
              <a:gd name="connsiteY330" fmla="*/ 385839 h 943990"/>
              <a:gd name="connsiteX331" fmla="*/ 667624 w 1250246"/>
              <a:gd name="connsiteY331" fmla="*/ 387343 h 943990"/>
              <a:gd name="connsiteX332" fmla="*/ 649451 w 1250246"/>
              <a:gd name="connsiteY332" fmla="*/ 383662 h 943990"/>
              <a:gd name="connsiteX333" fmla="*/ 647144 w 1250246"/>
              <a:gd name="connsiteY333" fmla="*/ 387084 h 943990"/>
              <a:gd name="connsiteX334" fmla="*/ 639393 w 1250246"/>
              <a:gd name="connsiteY334" fmla="*/ 389157 h 943990"/>
              <a:gd name="connsiteX335" fmla="*/ 615700 w 1250246"/>
              <a:gd name="connsiteY335" fmla="*/ 384362 h 943990"/>
              <a:gd name="connsiteX336" fmla="*/ 614870 w 1250246"/>
              <a:gd name="connsiteY336" fmla="*/ 385995 h 943990"/>
              <a:gd name="connsiteX337" fmla="*/ 607326 w 1250246"/>
              <a:gd name="connsiteY337" fmla="*/ 389028 h 943990"/>
              <a:gd name="connsiteX338" fmla="*/ 569867 w 1250246"/>
              <a:gd name="connsiteY338" fmla="*/ 380681 h 943990"/>
              <a:gd name="connsiteX339" fmla="*/ 564890 w 1250246"/>
              <a:gd name="connsiteY339" fmla="*/ 370648 h 943990"/>
              <a:gd name="connsiteX340" fmla="*/ 570775 w 1250246"/>
              <a:gd name="connsiteY340" fmla="*/ 363545 h 943990"/>
              <a:gd name="connsiteX341" fmla="*/ 567949 w 1250246"/>
              <a:gd name="connsiteY341" fmla="*/ 361523 h 943990"/>
              <a:gd name="connsiteX342" fmla="*/ 547211 w 1250246"/>
              <a:gd name="connsiteY342" fmla="*/ 316365 h 943990"/>
              <a:gd name="connsiteX343" fmla="*/ 546381 w 1250246"/>
              <a:gd name="connsiteY343" fmla="*/ 302704 h 943990"/>
              <a:gd name="connsiteX344" fmla="*/ 543841 w 1250246"/>
              <a:gd name="connsiteY344" fmla="*/ 289276 h 943990"/>
              <a:gd name="connsiteX345" fmla="*/ 536608 w 1250246"/>
              <a:gd name="connsiteY345" fmla="*/ 290157 h 943990"/>
              <a:gd name="connsiteX346" fmla="*/ 534638 w 1250246"/>
              <a:gd name="connsiteY346" fmla="*/ 283806 h 943990"/>
              <a:gd name="connsiteX347" fmla="*/ 529557 w 1250246"/>
              <a:gd name="connsiteY347" fmla="*/ 282095 h 943990"/>
              <a:gd name="connsiteX348" fmla="*/ 532253 w 1250246"/>
              <a:gd name="connsiteY348" fmla="*/ 279062 h 943990"/>
              <a:gd name="connsiteX349" fmla="*/ 531942 w 1250246"/>
              <a:gd name="connsiteY349" fmla="*/ 276366 h 943990"/>
              <a:gd name="connsiteX350" fmla="*/ 533731 w 1250246"/>
              <a:gd name="connsiteY350" fmla="*/ 271829 h 943990"/>
              <a:gd name="connsiteX351" fmla="*/ 542544 w 1250246"/>
              <a:gd name="connsiteY351" fmla="*/ 272192 h 943990"/>
              <a:gd name="connsiteX352" fmla="*/ 547548 w 1250246"/>
              <a:gd name="connsiteY352" fmla="*/ 270455 h 943990"/>
              <a:gd name="connsiteX353" fmla="*/ 555247 w 1250246"/>
              <a:gd name="connsiteY353" fmla="*/ 273825 h 943990"/>
              <a:gd name="connsiteX354" fmla="*/ 567897 w 1250246"/>
              <a:gd name="connsiteY354" fmla="*/ 281706 h 943990"/>
              <a:gd name="connsiteX355" fmla="*/ 564113 w 1250246"/>
              <a:gd name="connsiteY355" fmla="*/ 283702 h 943990"/>
              <a:gd name="connsiteX356" fmla="*/ 560094 w 1250246"/>
              <a:gd name="connsiteY356" fmla="*/ 284221 h 943990"/>
              <a:gd name="connsiteX357" fmla="*/ 564916 w 1250246"/>
              <a:gd name="connsiteY357" fmla="*/ 324687 h 943990"/>
              <a:gd name="connsiteX358" fmla="*/ 604812 w 1250246"/>
              <a:gd name="connsiteY358" fmla="*/ 249484 h 943990"/>
              <a:gd name="connsiteX359" fmla="*/ 588843 w 1250246"/>
              <a:gd name="connsiteY359" fmla="*/ 254850 h 943990"/>
              <a:gd name="connsiteX360" fmla="*/ 571034 w 1250246"/>
              <a:gd name="connsiteY360" fmla="*/ 240022 h 943990"/>
              <a:gd name="connsiteX361" fmla="*/ 565927 w 1250246"/>
              <a:gd name="connsiteY361" fmla="*/ 239477 h 943990"/>
              <a:gd name="connsiteX362" fmla="*/ 566160 w 1250246"/>
              <a:gd name="connsiteY362" fmla="*/ 237351 h 943990"/>
              <a:gd name="connsiteX363" fmla="*/ 573471 w 1250246"/>
              <a:gd name="connsiteY363" fmla="*/ 238103 h 943990"/>
              <a:gd name="connsiteX364" fmla="*/ 614740 w 1250246"/>
              <a:gd name="connsiteY364" fmla="*/ 227812 h 943990"/>
              <a:gd name="connsiteX365" fmla="*/ 614740 w 1250246"/>
              <a:gd name="connsiteY365" fmla="*/ 216380 h 943990"/>
              <a:gd name="connsiteX366" fmla="*/ 622777 w 1250246"/>
              <a:gd name="connsiteY366" fmla="*/ 216380 h 943990"/>
              <a:gd name="connsiteX367" fmla="*/ 622777 w 1250246"/>
              <a:gd name="connsiteY367" fmla="*/ 212906 h 943990"/>
              <a:gd name="connsiteX368" fmla="*/ 600146 w 1250246"/>
              <a:gd name="connsiteY368" fmla="*/ 208655 h 943990"/>
              <a:gd name="connsiteX369" fmla="*/ 571993 w 1250246"/>
              <a:gd name="connsiteY369" fmla="*/ 208058 h 943990"/>
              <a:gd name="connsiteX370" fmla="*/ 587366 w 1250246"/>
              <a:gd name="connsiteY370" fmla="*/ 200463 h 943990"/>
              <a:gd name="connsiteX371" fmla="*/ 622777 w 1250246"/>
              <a:gd name="connsiteY371" fmla="*/ 197819 h 943990"/>
              <a:gd name="connsiteX372" fmla="*/ 583348 w 1250246"/>
              <a:gd name="connsiteY372" fmla="*/ 118961 h 943990"/>
              <a:gd name="connsiteX373" fmla="*/ 583400 w 1250246"/>
              <a:gd name="connsiteY373" fmla="*/ 119038 h 943990"/>
              <a:gd name="connsiteX374" fmla="*/ 583335 w 1250246"/>
              <a:gd name="connsiteY374" fmla="*/ 118997 h 943990"/>
              <a:gd name="connsiteX375" fmla="*/ 496428 w 1250246"/>
              <a:gd name="connsiteY375" fmla="*/ 96719 h 943990"/>
              <a:gd name="connsiteX376" fmla="*/ 491295 w 1250246"/>
              <a:gd name="connsiteY376" fmla="*/ 97963 h 943990"/>
              <a:gd name="connsiteX377" fmla="*/ 491943 w 1250246"/>
              <a:gd name="connsiteY377" fmla="*/ 173762 h 943990"/>
              <a:gd name="connsiteX378" fmla="*/ 495676 w 1250246"/>
              <a:gd name="connsiteY378" fmla="*/ 175940 h 943990"/>
              <a:gd name="connsiteX379" fmla="*/ 502546 w 1250246"/>
              <a:gd name="connsiteY379" fmla="*/ 173218 h 943990"/>
              <a:gd name="connsiteX380" fmla="*/ 508119 w 1250246"/>
              <a:gd name="connsiteY380" fmla="*/ 174903 h 943990"/>
              <a:gd name="connsiteX381" fmla="*/ 508093 w 1250246"/>
              <a:gd name="connsiteY381" fmla="*/ 174929 h 943990"/>
              <a:gd name="connsiteX382" fmla="*/ 511982 w 1250246"/>
              <a:gd name="connsiteY382" fmla="*/ 171999 h 943990"/>
              <a:gd name="connsiteX383" fmla="*/ 480019 w 1250246"/>
              <a:gd name="connsiteY383" fmla="*/ 96122 h 943990"/>
              <a:gd name="connsiteX384" fmla="*/ 464724 w 1250246"/>
              <a:gd name="connsiteY384" fmla="*/ 170911 h 943990"/>
              <a:gd name="connsiteX385" fmla="*/ 469209 w 1250246"/>
              <a:gd name="connsiteY385" fmla="*/ 173944 h 943990"/>
              <a:gd name="connsiteX386" fmla="*/ 474808 w 1250246"/>
              <a:gd name="connsiteY386" fmla="*/ 172233 h 943990"/>
              <a:gd name="connsiteX387" fmla="*/ 482300 w 1250246"/>
              <a:gd name="connsiteY387" fmla="*/ 175629 h 943990"/>
              <a:gd name="connsiteX388" fmla="*/ 485670 w 1250246"/>
              <a:gd name="connsiteY388" fmla="*/ 173762 h 943990"/>
              <a:gd name="connsiteX389" fmla="*/ 485670 w 1250246"/>
              <a:gd name="connsiteY389" fmla="*/ 97989 h 943990"/>
              <a:gd name="connsiteX390" fmla="*/ 480019 w 1250246"/>
              <a:gd name="connsiteY390" fmla="*/ 96122 h 943990"/>
              <a:gd name="connsiteX391" fmla="*/ 501794 w 1250246"/>
              <a:gd name="connsiteY391" fmla="*/ 93478 h 943990"/>
              <a:gd name="connsiteX392" fmla="*/ 497880 w 1250246"/>
              <a:gd name="connsiteY392" fmla="*/ 96071 h 943990"/>
              <a:gd name="connsiteX393" fmla="*/ 513485 w 1250246"/>
              <a:gd name="connsiteY393" fmla="*/ 171507 h 943990"/>
              <a:gd name="connsiteX394" fmla="*/ 515870 w 1250246"/>
              <a:gd name="connsiteY394" fmla="*/ 171196 h 943990"/>
              <a:gd name="connsiteX395" fmla="*/ 520674 w 1250246"/>
              <a:gd name="connsiteY395" fmla="*/ 172435 h 943990"/>
              <a:gd name="connsiteX396" fmla="*/ 520666 w 1250246"/>
              <a:gd name="connsiteY396" fmla="*/ 172440 h 943990"/>
              <a:gd name="connsiteX397" fmla="*/ 520692 w 1250246"/>
              <a:gd name="connsiteY397" fmla="*/ 172440 h 943990"/>
              <a:gd name="connsiteX398" fmla="*/ 520674 w 1250246"/>
              <a:gd name="connsiteY398" fmla="*/ 172435 h 943990"/>
              <a:gd name="connsiteX399" fmla="*/ 527665 w 1250246"/>
              <a:gd name="connsiteY399" fmla="*/ 168500 h 943990"/>
              <a:gd name="connsiteX400" fmla="*/ 474730 w 1250246"/>
              <a:gd name="connsiteY400" fmla="*/ 92441 h 943990"/>
              <a:gd name="connsiteX401" fmla="*/ 448729 w 1250246"/>
              <a:gd name="connsiteY401" fmla="*/ 167852 h 943990"/>
              <a:gd name="connsiteX402" fmla="*/ 456299 w 1250246"/>
              <a:gd name="connsiteY402" fmla="*/ 171818 h 943990"/>
              <a:gd name="connsiteX403" fmla="*/ 461561 w 1250246"/>
              <a:gd name="connsiteY403" fmla="*/ 170366 h 943990"/>
              <a:gd name="connsiteX404" fmla="*/ 461561 w 1250246"/>
              <a:gd name="connsiteY404" fmla="*/ 170340 h 943990"/>
              <a:gd name="connsiteX405" fmla="*/ 463220 w 1250246"/>
              <a:gd name="connsiteY405" fmla="*/ 170496 h 943990"/>
              <a:gd name="connsiteX406" fmla="*/ 478593 w 1250246"/>
              <a:gd name="connsiteY406" fmla="*/ 95345 h 943990"/>
              <a:gd name="connsiteX407" fmla="*/ 474730 w 1250246"/>
              <a:gd name="connsiteY407" fmla="*/ 92441 h 943990"/>
              <a:gd name="connsiteX408" fmla="*/ 505138 w 1250246"/>
              <a:gd name="connsiteY408" fmla="*/ 89486 h 943990"/>
              <a:gd name="connsiteX409" fmla="*/ 503064 w 1250246"/>
              <a:gd name="connsiteY409" fmla="*/ 92260 h 943990"/>
              <a:gd name="connsiteX410" fmla="*/ 529324 w 1250246"/>
              <a:gd name="connsiteY410" fmla="*/ 168474 h 943990"/>
              <a:gd name="connsiteX411" fmla="*/ 537127 w 1250246"/>
              <a:gd name="connsiteY411" fmla="*/ 173166 h 943990"/>
              <a:gd name="connsiteX412" fmla="*/ 537127 w 1250246"/>
              <a:gd name="connsiteY412" fmla="*/ 173140 h 943990"/>
              <a:gd name="connsiteX413" fmla="*/ 545397 w 1250246"/>
              <a:gd name="connsiteY413" fmla="*/ 167411 h 943990"/>
              <a:gd name="connsiteX414" fmla="*/ 510737 w 1250246"/>
              <a:gd name="connsiteY414" fmla="*/ 97859 h 943990"/>
              <a:gd name="connsiteX415" fmla="*/ 505138 w 1250246"/>
              <a:gd name="connsiteY415" fmla="*/ 89486 h 943990"/>
              <a:gd name="connsiteX416" fmla="*/ 471412 w 1250246"/>
              <a:gd name="connsiteY416" fmla="*/ 86635 h 943990"/>
              <a:gd name="connsiteX417" fmla="*/ 429157 w 1250246"/>
              <a:gd name="connsiteY417" fmla="*/ 166270 h 943990"/>
              <a:gd name="connsiteX418" fmla="*/ 438879 w 1250246"/>
              <a:gd name="connsiteY418" fmla="*/ 175732 h 943990"/>
              <a:gd name="connsiteX419" fmla="*/ 447070 w 1250246"/>
              <a:gd name="connsiteY419" fmla="*/ 167955 h 943990"/>
              <a:gd name="connsiteX420" fmla="*/ 473564 w 1250246"/>
              <a:gd name="connsiteY420" fmla="*/ 91119 h 943990"/>
              <a:gd name="connsiteX421" fmla="*/ 471412 w 1250246"/>
              <a:gd name="connsiteY421" fmla="*/ 86635 h 943990"/>
              <a:gd name="connsiteX422" fmla="*/ 486085 w 1250246"/>
              <a:gd name="connsiteY422" fmla="*/ 31859 h 943990"/>
              <a:gd name="connsiteX423" fmla="*/ 490440 w 1250246"/>
              <a:gd name="connsiteY423" fmla="*/ 31859 h 943990"/>
              <a:gd name="connsiteX424" fmla="*/ 490440 w 1250246"/>
              <a:gd name="connsiteY424" fmla="*/ 56330 h 943990"/>
              <a:gd name="connsiteX425" fmla="*/ 499409 w 1250246"/>
              <a:gd name="connsiteY425" fmla="*/ 56330 h 943990"/>
              <a:gd name="connsiteX426" fmla="*/ 499409 w 1250246"/>
              <a:gd name="connsiteY426" fmla="*/ 67737 h 943990"/>
              <a:gd name="connsiteX427" fmla="*/ 538009 w 1250246"/>
              <a:gd name="connsiteY427" fmla="*/ 88397 h 943990"/>
              <a:gd name="connsiteX428" fmla="*/ 538009 w 1250246"/>
              <a:gd name="connsiteY428" fmla="*/ 88449 h 943990"/>
              <a:gd name="connsiteX429" fmla="*/ 545319 w 1250246"/>
              <a:gd name="connsiteY429" fmla="*/ 89201 h 943990"/>
              <a:gd name="connsiteX430" fmla="*/ 545112 w 1250246"/>
              <a:gd name="connsiteY430" fmla="*/ 91327 h 943990"/>
              <a:gd name="connsiteX431" fmla="*/ 538086 w 1250246"/>
              <a:gd name="connsiteY431" fmla="*/ 90601 h 943990"/>
              <a:gd name="connsiteX432" fmla="*/ 521366 w 1250246"/>
              <a:gd name="connsiteY432" fmla="*/ 100633 h 943990"/>
              <a:gd name="connsiteX433" fmla="*/ 513096 w 1250246"/>
              <a:gd name="connsiteY433" fmla="*/ 99207 h 943990"/>
              <a:gd name="connsiteX434" fmla="*/ 546460 w 1250246"/>
              <a:gd name="connsiteY434" fmla="*/ 166167 h 943990"/>
              <a:gd name="connsiteX435" fmla="*/ 553822 w 1250246"/>
              <a:gd name="connsiteY435" fmla="*/ 124119 h 943990"/>
              <a:gd name="connsiteX436" fmla="*/ 548896 w 1250246"/>
              <a:gd name="connsiteY436" fmla="*/ 123679 h 943990"/>
              <a:gd name="connsiteX437" fmla="*/ 545915 w 1250246"/>
              <a:gd name="connsiteY437" fmla="*/ 122175 h 943990"/>
              <a:gd name="connsiteX438" fmla="*/ 558851 w 1250246"/>
              <a:gd name="connsiteY438" fmla="*/ 113024 h 943990"/>
              <a:gd name="connsiteX439" fmla="*/ 566420 w 1250246"/>
              <a:gd name="connsiteY439" fmla="*/ 109758 h 943990"/>
              <a:gd name="connsiteX440" fmla="*/ 570594 w 1250246"/>
              <a:gd name="connsiteY440" fmla="*/ 111184 h 943990"/>
              <a:gd name="connsiteX441" fmla="*/ 576012 w 1250246"/>
              <a:gd name="connsiteY441" fmla="*/ 110536 h 943990"/>
              <a:gd name="connsiteX442" fmla="*/ 581948 w 1250246"/>
              <a:gd name="connsiteY442" fmla="*/ 111573 h 943990"/>
              <a:gd name="connsiteX443" fmla="*/ 581197 w 1250246"/>
              <a:gd name="connsiteY443" fmla="*/ 115617 h 943990"/>
              <a:gd name="connsiteX444" fmla="*/ 582700 w 1250246"/>
              <a:gd name="connsiteY444" fmla="*/ 118598 h 943990"/>
              <a:gd name="connsiteX445" fmla="*/ 583335 w 1250246"/>
              <a:gd name="connsiteY445" fmla="*/ 118997 h 943990"/>
              <a:gd name="connsiteX446" fmla="*/ 582078 w 1250246"/>
              <a:gd name="connsiteY446" fmla="*/ 122434 h 943990"/>
              <a:gd name="connsiteX447" fmla="*/ 581845 w 1250246"/>
              <a:gd name="connsiteY447" fmla="*/ 122460 h 943990"/>
              <a:gd name="connsiteX448" fmla="*/ 579097 w 1250246"/>
              <a:gd name="connsiteY448" fmla="*/ 122460 h 943990"/>
              <a:gd name="connsiteX449" fmla="*/ 577412 w 1250246"/>
              <a:gd name="connsiteY449" fmla="*/ 128915 h 943990"/>
              <a:gd name="connsiteX450" fmla="*/ 567924 w 1250246"/>
              <a:gd name="connsiteY450" fmla="*/ 131145 h 943990"/>
              <a:gd name="connsiteX451" fmla="*/ 565669 w 1250246"/>
              <a:gd name="connsiteY451" fmla="*/ 179854 h 943990"/>
              <a:gd name="connsiteX452" fmla="*/ 534016 w 1250246"/>
              <a:gd name="connsiteY452" fmla="*/ 208603 h 943990"/>
              <a:gd name="connsiteX453" fmla="*/ 542623 w 1250246"/>
              <a:gd name="connsiteY453" fmla="*/ 212491 h 943990"/>
              <a:gd name="connsiteX454" fmla="*/ 542312 w 1250246"/>
              <a:gd name="connsiteY454" fmla="*/ 225660 h 943990"/>
              <a:gd name="connsiteX455" fmla="*/ 530932 w 1250246"/>
              <a:gd name="connsiteY455" fmla="*/ 227164 h 943990"/>
              <a:gd name="connsiteX456" fmla="*/ 512785 w 1250246"/>
              <a:gd name="connsiteY456" fmla="*/ 223483 h 943990"/>
              <a:gd name="connsiteX457" fmla="*/ 510478 w 1250246"/>
              <a:gd name="connsiteY457" fmla="*/ 226905 h 943990"/>
              <a:gd name="connsiteX458" fmla="*/ 502727 w 1250246"/>
              <a:gd name="connsiteY458" fmla="*/ 229004 h 943990"/>
              <a:gd name="connsiteX459" fmla="*/ 479033 w 1250246"/>
              <a:gd name="connsiteY459" fmla="*/ 224183 h 943990"/>
              <a:gd name="connsiteX460" fmla="*/ 478230 w 1250246"/>
              <a:gd name="connsiteY460" fmla="*/ 225816 h 943990"/>
              <a:gd name="connsiteX461" fmla="*/ 470660 w 1250246"/>
              <a:gd name="connsiteY461" fmla="*/ 228849 h 943990"/>
              <a:gd name="connsiteX462" fmla="*/ 433201 w 1250246"/>
              <a:gd name="connsiteY462" fmla="*/ 220476 h 943990"/>
              <a:gd name="connsiteX463" fmla="*/ 428224 w 1250246"/>
              <a:gd name="connsiteY463" fmla="*/ 210443 h 943990"/>
              <a:gd name="connsiteX464" fmla="*/ 434083 w 1250246"/>
              <a:gd name="connsiteY464" fmla="*/ 203341 h 943990"/>
              <a:gd name="connsiteX465" fmla="*/ 431283 w 1250246"/>
              <a:gd name="connsiteY465" fmla="*/ 201319 h 943990"/>
              <a:gd name="connsiteX466" fmla="*/ 410519 w 1250246"/>
              <a:gd name="connsiteY466" fmla="*/ 156160 h 943990"/>
              <a:gd name="connsiteX467" fmla="*/ 409689 w 1250246"/>
              <a:gd name="connsiteY467" fmla="*/ 142525 h 943990"/>
              <a:gd name="connsiteX468" fmla="*/ 407149 w 1250246"/>
              <a:gd name="connsiteY468" fmla="*/ 129097 h 943990"/>
              <a:gd name="connsiteX469" fmla="*/ 399916 w 1250246"/>
              <a:gd name="connsiteY469" fmla="*/ 129978 h 943990"/>
              <a:gd name="connsiteX470" fmla="*/ 397946 w 1250246"/>
              <a:gd name="connsiteY470" fmla="*/ 123653 h 943990"/>
              <a:gd name="connsiteX471" fmla="*/ 392865 w 1250246"/>
              <a:gd name="connsiteY471" fmla="*/ 121942 h 943990"/>
              <a:gd name="connsiteX472" fmla="*/ 395561 w 1250246"/>
              <a:gd name="connsiteY472" fmla="*/ 118909 h 943990"/>
              <a:gd name="connsiteX473" fmla="*/ 395224 w 1250246"/>
              <a:gd name="connsiteY473" fmla="*/ 116213 h 943990"/>
              <a:gd name="connsiteX474" fmla="*/ 397039 w 1250246"/>
              <a:gd name="connsiteY474" fmla="*/ 111650 h 943990"/>
              <a:gd name="connsiteX475" fmla="*/ 405852 w 1250246"/>
              <a:gd name="connsiteY475" fmla="*/ 112039 h 943990"/>
              <a:gd name="connsiteX476" fmla="*/ 410830 w 1250246"/>
              <a:gd name="connsiteY476" fmla="*/ 110276 h 943990"/>
              <a:gd name="connsiteX477" fmla="*/ 418555 w 1250246"/>
              <a:gd name="connsiteY477" fmla="*/ 113672 h 943990"/>
              <a:gd name="connsiteX478" fmla="*/ 431179 w 1250246"/>
              <a:gd name="connsiteY478" fmla="*/ 121553 h 943990"/>
              <a:gd name="connsiteX479" fmla="*/ 427421 w 1250246"/>
              <a:gd name="connsiteY479" fmla="*/ 123575 h 943990"/>
              <a:gd name="connsiteX480" fmla="*/ 423402 w 1250246"/>
              <a:gd name="connsiteY480" fmla="*/ 124068 h 943990"/>
              <a:gd name="connsiteX481" fmla="*/ 428224 w 1250246"/>
              <a:gd name="connsiteY481" fmla="*/ 164534 h 943990"/>
              <a:gd name="connsiteX482" fmla="*/ 468120 w 1250246"/>
              <a:gd name="connsiteY482" fmla="*/ 89331 h 943990"/>
              <a:gd name="connsiteX483" fmla="*/ 452151 w 1250246"/>
              <a:gd name="connsiteY483" fmla="*/ 94697 h 943990"/>
              <a:gd name="connsiteX484" fmla="*/ 434342 w 1250246"/>
              <a:gd name="connsiteY484" fmla="*/ 79869 h 943990"/>
              <a:gd name="connsiteX485" fmla="*/ 429261 w 1250246"/>
              <a:gd name="connsiteY485" fmla="*/ 79350 h 943990"/>
              <a:gd name="connsiteX486" fmla="*/ 429468 w 1250246"/>
              <a:gd name="connsiteY486" fmla="*/ 77224 h 943990"/>
              <a:gd name="connsiteX487" fmla="*/ 436779 w 1250246"/>
              <a:gd name="connsiteY487" fmla="*/ 77976 h 943990"/>
              <a:gd name="connsiteX488" fmla="*/ 478048 w 1250246"/>
              <a:gd name="connsiteY488" fmla="*/ 67685 h 943990"/>
              <a:gd name="connsiteX489" fmla="*/ 478048 w 1250246"/>
              <a:gd name="connsiteY489" fmla="*/ 56253 h 943990"/>
              <a:gd name="connsiteX490" fmla="*/ 486085 w 1250246"/>
              <a:gd name="connsiteY490" fmla="*/ 56253 h 943990"/>
              <a:gd name="connsiteX491" fmla="*/ 486085 w 1250246"/>
              <a:gd name="connsiteY491" fmla="*/ 52779 h 943990"/>
              <a:gd name="connsiteX492" fmla="*/ 463428 w 1250246"/>
              <a:gd name="connsiteY492" fmla="*/ 48528 h 943990"/>
              <a:gd name="connsiteX493" fmla="*/ 435275 w 1250246"/>
              <a:gd name="connsiteY493" fmla="*/ 47957 h 943990"/>
              <a:gd name="connsiteX494" fmla="*/ 450674 w 1250246"/>
              <a:gd name="connsiteY494" fmla="*/ 40336 h 943990"/>
              <a:gd name="connsiteX495" fmla="*/ 486085 w 1250246"/>
              <a:gd name="connsiteY495" fmla="*/ 37692 h 943990"/>
              <a:gd name="connsiteX496" fmla="*/ 375289 w 1250246"/>
              <a:gd name="connsiteY496" fmla="*/ 16850 h 943990"/>
              <a:gd name="connsiteX497" fmla="*/ 375289 w 1250246"/>
              <a:gd name="connsiteY497" fmla="*/ 221746 h 943990"/>
              <a:gd name="connsiteX498" fmla="*/ 703787 w 1250246"/>
              <a:gd name="connsiteY498" fmla="*/ 606964 h 943990"/>
              <a:gd name="connsiteX499" fmla="*/ 813416 w 1250246"/>
              <a:gd name="connsiteY499" fmla="*/ 583400 h 943990"/>
              <a:gd name="connsiteX500" fmla="*/ 821374 w 1250246"/>
              <a:gd name="connsiteY500" fmla="*/ 581689 h 943990"/>
              <a:gd name="connsiteX501" fmla="*/ 822982 w 1250246"/>
              <a:gd name="connsiteY501" fmla="*/ 581352 h 943990"/>
              <a:gd name="connsiteX502" fmla="*/ 823163 w 1250246"/>
              <a:gd name="connsiteY502" fmla="*/ 581274 h 943990"/>
              <a:gd name="connsiteX503" fmla="*/ 823344 w 1250246"/>
              <a:gd name="connsiteY503" fmla="*/ 581274 h 943990"/>
              <a:gd name="connsiteX504" fmla="*/ 866869 w 1250246"/>
              <a:gd name="connsiteY504" fmla="*/ 554392 h 943990"/>
              <a:gd name="connsiteX505" fmla="*/ 874854 w 1250246"/>
              <a:gd name="connsiteY505" fmla="*/ 512837 h 943990"/>
              <a:gd name="connsiteX506" fmla="*/ 874854 w 1250246"/>
              <a:gd name="connsiteY506" fmla="*/ 384622 h 943990"/>
              <a:gd name="connsiteX507" fmla="*/ 560691 w 1250246"/>
              <a:gd name="connsiteY507" fmla="*/ 16850 h 943990"/>
              <a:gd name="connsiteX508" fmla="*/ 358439 w 1250246"/>
              <a:gd name="connsiteY508" fmla="*/ 0 h 943990"/>
              <a:gd name="connsiteX509" fmla="*/ 891730 w 1250246"/>
              <a:gd name="connsiteY509" fmla="*/ 0 h 943990"/>
              <a:gd name="connsiteX510" fmla="*/ 891730 w 1250246"/>
              <a:gd name="connsiteY510" fmla="*/ 512630 h 943990"/>
              <a:gd name="connsiteX511" fmla="*/ 881594 w 1250246"/>
              <a:gd name="connsiteY511" fmla="*/ 562636 h 943990"/>
              <a:gd name="connsiteX512" fmla="*/ 826533 w 1250246"/>
              <a:gd name="connsiteY512" fmla="*/ 597839 h 943990"/>
              <a:gd name="connsiteX513" fmla="*/ 824926 w 1250246"/>
              <a:gd name="connsiteY513" fmla="*/ 598176 h 943990"/>
              <a:gd name="connsiteX514" fmla="*/ 675142 w 1250246"/>
              <a:gd name="connsiteY514" fmla="*/ 630606 h 943990"/>
              <a:gd name="connsiteX515" fmla="*/ 633587 w 1250246"/>
              <a:gd name="connsiteY515" fmla="*/ 652485 h 943990"/>
              <a:gd name="connsiteX516" fmla="*/ 625395 w 1250246"/>
              <a:gd name="connsiteY516" fmla="*/ 661195 h 943990"/>
              <a:gd name="connsiteX517" fmla="*/ 617800 w 1250246"/>
              <a:gd name="connsiteY517" fmla="*/ 653159 h 943990"/>
              <a:gd name="connsiteX518" fmla="*/ 575727 w 1250246"/>
              <a:gd name="connsiteY518" fmla="*/ 630684 h 943990"/>
              <a:gd name="connsiteX519" fmla="*/ 424439 w 1250246"/>
              <a:gd name="connsiteY519" fmla="*/ 598099 h 943990"/>
              <a:gd name="connsiteX520" fmla="*/ 420706 w 1250246"/>
              <a:gd name="connsiteY520" fmla="*/ 597269 h 943990"/>
              <a:gd name="connsiteX521" fmla="*/ 369716 w 1250246"/>
              <a:gd name="connsiteY521" fmla="*/ 565384 h 943990"/>
              <a:gd name="connsiteX522" fmla="*/ 369741 w 1250246"/>
              <a:gd name="connsiteY522" fmla="*/ 565384 h 943990"/>
              <a:gd name="connsiteX523" fmla="*/ 367927 w 1250246"/>
              <a:gd name="connsiteY523" fmla="*/ 562065 h 943990"/>
              <a:gd name="connsiteX524" fmla="*/ 358439 w 1250246"/>
              <a:gd name="connsiteY524" fmla="*/ 513071 h 943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</a:cxnLst>
            <a:rect l="l" t="t" r="r" b="b"/>
            <a:pathLst>
              <a:path w="1250246" h="943990">
                <a:moveTo>
                  <a:pt x="1183131" y="814997"/>
                </a:moveTo>
                <a:cubicBezTo>
                  <a:pt x="1157053" y="814997"/>
                  <a:pt x="1143936" y="836824"/>
                  <a:pt x="1143936" y="866558"/>
                </a:cubicBezTo>
                <a:cubicBezTo>
                  <a:pt x="1143936" y="896292"/>
                  <a:pt x="1157364" y="918975"/>
                  <a:pt x="1183131" y="918975"/>
                </a:cubicBezTo>
                <a:cubicBezTo>
                  <a:pt x="1208043" y="918975"/>
                  <a:pt x="1221860" y="897562"/>
                  <a:pt x="1221860" y="866558"/>
                </a:cubicBezTo>
                <a:cubicBezTo>
                  <a:pt x="1221860" y="835554"/>
                  <a:pt x="1209210" y="814997"/>
                  <a:pt x="1183131" y="814997"/>
                </a:cubicBezTo>
                <a:close/>
                <a:moveTo>
                  <a:pt x="230768" y="814608"/>
                </a:moveTo>
                <a:cubicBezTo>
                  <a:pt x="203445" y="814608"/>
                  <a:pt x="190691" y="838639"/>
                  <a:pt x="190691" y="867129"/>
                </a:cubicBezTo>
                <a:cubicBezTo>
                  <a:pt x="190691" y="895618"/>
                  <a:pt x="203652" y="919468"/>
                  <a:pt x="230768" y="919468"/>
                </a:cubicBezTo>
                <a:cubicBezTo>
                  <a:pt x="257883" y="919468"/>
                  <a:pt x="270637" y="895618"/>
                  <a:pt x="270637" y="867129"/>
                </a:cubicBezTo>
                <a:cubicBezTo>
                  <a:pt x="270637" y="838743"/>
                  <a:pt x="258091" y="814608"/>
                  <a:pt x="230768" y="814608"/>
                </a:cubicBezTo>
                <a:close/>
                <a:moveTo>
                  <a:pt x="505915" y="814297"/>
                </a:moveTo>
                <a:cubicBezTo>
                  <a:pt x="482455" y="814297"/>
                  <a:pt x="467212" y="832547"/>
                  <a:pt x="466045" y="853597"/>
                </a:cubicBezTo>
                <a:lnTo>
                  <a:pt x="543089" y="853597"/>
                </a:lnTo>
                <a:cubicBezTo>
                  <a:pt x="542985" y="830914"/>
                  <a:pt x="529376" y="814297"/>
                  <a:pt x="505915" y="814297"/>
                </a:cubicBezTo>
                <a:close/>
                <a:moveTo>
                  <a:pt x="822463" y="792366"/>
                </a:moveTo>
                <a:lnTo>
                  <a:pt x="851341" y="792366"/>
                </a:lnTo>
                <a:lnTo>
                  <a:pt x="851341" y="883227"/>
                </a:lnTo>
                <a:cubicBezTo>
                  <a:pt x="851341" y="903421"/>
                  <a:pt x="863707" y="916356"/>
                  <a:pt x="881568" y="916356"/>
                </a:cubicBezTo>
                <a:cubicBezTo>
                  <a:pt x="897796" y="916356"/>
                  <a:pt x="916538" y="904380"/>
                  <a:pt x="916434" y="879183"/>
                </a:cubicBezTo>
                <a:lnTo>
                  <a:pt x="916434" y="792392"/>
                </a:lnTo>
                <a:lnTo>
                  <a:pt x="945391" y="792392"/>
                </a:lnTo>
                <a:lnTo>
                  <a:pt x="945391" y="940698"/>
                </a:lnTo>
                <a:lnTo>
                  <a:pt x="917005" y="940698"/>
                </a:lnTo>
                <a:lnTo>
                  <a:pt x="917005" y="915008"/>
                </a:lnTo>
                <a:lnTo>
                  <a:pt x="915449" y="915008"/>
                </a:lnTo>
                <a:cubicBezTo>
                  <a:pt x="908580" y="930847"/>
                  <a:pt x="893415" y="942616"/>
                  <a:pt x="871121" y="942616"/>
                </a:cubicBezTo>
                <a:cubicBezTo>
                  <a:pt x="842631" y="942616"/>
                  <a:pt x="822463" y="923485"/>
                  <a:pt x="822463" y="886700"/>
                </a:cubicBezTo>
                <a:close/>
                <a:moveTo>
                  <a:pt x="505734" y="790474"/>
                </a:moveTo>
                <a:cubicBezTo>
                  <a:pt x="539330" y="790474"/>
                  <a:pt x="571397" y="811420"/>
                  <a:pt x="571397" y="865003"/>
                </a:cubicBezTo>
                <a:lnTo>
                  <a:pt x="571397" y="875243"/>
                </a:lnTo>
                <a:lnTo>
                  <a:pt x="465968" y="875243"/>
                </a:lnTo>
                <a:cubicBezTo>
                  <a:pt x="466745" y="903836"/>
                  <a:pt x="483362" y="919856"/>
                  <a:pt x="508067" y="919856"/>
                </a:cubicBezTo>
                <a:cubicBezTo>
                  <a:pt x="524476" y="919856"/>
                  <a:pt x="537023" y="912702"/>
                  <a:pt x="542233" y="898703"/>
                </a:cubicBezTo>
                <a:lnTo>
                  <a:pt x="569556" y="903628"/>
                </a:lnTo>
                <a:cubicBezTo>
                  <a:pt x="562972" y="927763"/>
                  <a:pt x="540108" y="943706"/>
                  <a:pt x="507756" y="943706"/>
                </a:cubicBezTo>
                <a:cubicBezTo>
                  <a:pt x="463997" y="943706"/>
                  <a:pt x="437167" y="913090"/>
                  <a:pt x="437167" y="867518"/>
                </a:cubicBezTo>
                <a:cubicBezTo>
                  <a:pt x="437167" y="821945"/>
                  <a:pt x="464412" y="790474"/>
                  <a:pt x="505734" y="790474"/>
                </a:cubicBezTo>
                <a:close/>
                <a:moveTo>
                  <a:pt x="230664" y="790474"/>
                </a:moveTo>
                <a:cubicBezTo>
                  <a:pt x="272478" y="790474"/>
                  <a:pt x="299801" y="821374"/>
                  <a:pt x="299801" y="867232"/>
                </a:cubicBezTo>
                <a:cubicBezTo>
                  <a:pt x="299801" y="913090"/>
                  <a:pt x="272478" y="943706"/>
                  <a:pt x="230664" y="943706"/>
                </a:cubicBezTo>
                <a:cubicBezTo>
                  <a:pt x="188850" y="943706"/>
                  <a:pt x="161527" y="913090"/>
                  <a:pt x="161527" y="867232"/>
                </a:cubicBezTo>
                <a:cubicBezTo>
                  <a:pt x="161527" y="821089"/>
                  <a:pt x="188850" y="790474"/>
                  <a:pt x="230664" y="790474"/>
                </a:cubicBezTo>
                <a:close/>
                <a:moveTo>
                  <a:pt x="1176962" y="790448"/>
                </a:moveTo>
                <a:cubicBezTo>
                  <a:pt x="1204570" y="790448"/>
                  <a:pt x="1214421" y="807246"/>
                  <a:pt x="1219631" y="816423"/>
                </a:cubicBezTo>
                <a:lnTo>
                  <a:pt x="1221368" y="816423"/>
                </a:lnTo>
                <a:lnTo>
                  <a:pt x="1221368" y="792392"/>
                </a:lnTo>
                <a:lnTo>
                  <a:pt x="1250246" y="792392"/>
                </a:lnTo>
                <a:lnTo>
                  <a:pt x="1250246" y="940673"/>
                </a:lnTo>
                <a:lnTo>
                  <a:pt x="1222042" y="940673"/>
                </a:lnTo>
                <a:lnTo>
                  <a:pt x="1222042" y="917601"/>
                </a:lnTo>
                <a:lnTo>
                  <a:pt x="1219631" y="917601"/>
                </a:lnTo>
                <a:cubicBezTo>
                  <a:pt x="1214421" y="927063"/>
                  <a:pt x="1203792" y="943576"/>
                  <a:pt x="1176754" y="943576"/>
                </a:cubicBezTo>
                <a:cubicBezTo>
                  <a:pt x="1140747" y="943576"/>
                  <a:pt x="1114772" y="914905"/>
                  <a:pt x="1114772" y="866818"/>
                </a:cubicBezTo>
                <a:cubicBezTo>
                  <a:pt x="1114772" y="818730"/>
                  <a:pt x="1141136" y="790448"/>
                  <a:pt x="1176962" y="790448"/>
                </a:cubicBezTo>
                <a:close/>
                <a:moveTo>
                  <a:pt x="1044598" y="790448"/>
                </a:moveTo>
                <a:cubicBezTo>
                  <a:pt x="1074928" y="790448"/>
                  <a:pt x="1095096" y="809683"/>
                  <a:pt x="1095096" y="846364"/>
                </a:cubicBezTo>
                <a:lnTo>
                  <a:pt x="1095096" y="940698"/>
                </a:lnTo>
                <a:lnTo>
                  <a:pt x="1066218" y="940698"/>
                </a:lnTo>
                <a:lnTo>
                  <a:pt x="1066218" y="849838"/>
                </a:lnTo>
                <a:cubicBezTo>
                  <a:pt x="1066218" y="828296"/>
                  <a:pt x="1054811" y="815464"/>
                  <a:pt x="1034747" y="815464"/>
                </a:cubicBezTo>
                <a:cubicBezTo>
                  <a:pt x="1014682" y="815464"/>
                  <a:pt x="1000191" y="828970"/>
                  <a:pt x="1000191" y="852638"/>
                </a:cubicBezTo>
                <a:lnTo>
                  <a:pt x="1000191" y="940698"/>
                </a:lnTo>
                <a:lnTo>
                  <a:pt x="971313" y="940698"/>
                </a:lnTo>
                <a:lnTo>
                  <a:pt x="971313" y="792392"/>
                </a:lnTo>
                <a:lnTo>
                  <a:pt x="999025" y="792392"/>
                </a:lnTo>
                <a:lnTo>
                  <a:pt x="999025" y="816527"/>
                </a:lnTo>
                <a:lnTo>
                  <a:pt x="1000865" y="816527"/>
                </a:lnTo>
                <a:cubicBezTo>
                  <a:pt x="1007709" y="800791"/>
                  <a:pt x="1022304" y="790448"/>
                  <a:pt x="1044598" y="790448"/>
                </a:cubicBezTo>
                <a:close/>
                <a:moveTo>
                  <a:pt x="664280" y="790448"/>
                </a:moveTo>
                <a:cubicBezTo>
                  <a:pt x="694610" y="790448"/>
                  <a:pt x="714778" y="809683"/>
                  <a:pt x="714778" y="846364"/>
                </a:cubicBezTo>
                <a:lnTo>
                  <a:pt x="714778" y="940698"/>
                </a:lnTo>
                <a:lnTo>
                  <a:pt x="685900" y="940698"/>
                </a:lnTo>
                <a:lnTo>
                  <a:pt x="685900" y="849838"/>
                </a:lnTo>
                <a:cubicBezTo>
                  <a:pt x="685900" y="828296"/>
                  <a:pt x="674493" y="815464"/>
                  <a:pt x="654429" y="815464"/>
                </a:cubicBezTo>
                <a:cubicBezTo>
                  <a:pt x="634364" y="815464"/>
                  <a:pt x="619873" y="828970"/>
                  <a:pt x="619873" y="852638"/>
                </a:cubicBezTo>
                <a:lnTo>
                  <a:pt x="619873" y="940698"/>
                </a:lnTo>
                <a:lnTo>
                  <a:pt x="590995" y="940698"/>
                </a:lnTo>
                <a:lnTo>
                  <a:pt x="590995" y="792392"/>
                </a:lnTo>
                <a:lnTo>
                  <a:pt x="618707" y="792392"/>
                </a:lnTo>
                <a:lnTo>
                  <a:pt x="618707" y="816527"/>
                </a:lnTo>
                <a:lnTo>
                  <a:pt x="620547" y="816527"/>
                </a:lnTo>
                <a:cubicBezTo>
                  <a:pt x="627391" y="800791"/>
                  <a:pt x="641986" y="790448"/>
                  <a:pt x="664280" y="790448"/>
                </a:cubicBezTo>
                <a:close/>
                <a:moveTo>
                  <a:pt x="745471" y="756851"/>
                </a:moveTo>
                <a:lnTo>
                  <a:pt x="774349" y="756851"/>
                </a:lnTo>
                <a:lnTo>
                  <a:pt x="774349" y="792392"/>
                </a:lnTo>
                <a:lnTo>
                  <a:pt x="804757" y="792392"/>
                </a:lnTo>
                <a:lnTo>
                  <a:pt x="804757" y="815567"/>
                </a:lnTo>
                <a:lnTo>
                  <a:pt x="774349" y="815567"/>
                </a:lnTo>
                <a:lnTo>
                  <a:pt x="774349" y="897147"/>
                </a:lnTo>
                <a:cubicBezTo>
                  <a:pt x="774349" y="913867"/>
                  <a:pt x="782748" y="916952"/>
                  <a:pt x="792106" y="916952"/>
                </a:cubicBezTo>
                <a:cubicBezTo>
                  <a:pt x="796747" y="916952"/>
                  <a:pt x="800324" y="916097"/>
                  <a:pt x="802242" y="915708"/>
                </a:cubicBezTo>
                <a:lnTo>
                  <a:pt x="807453" y="939557"/>
                </a:lnTo>
                <a:cubicBezTo>
                  <a:pt x="804057" y="940802"/>
                  <a:pt x="797887" y="942538"/>
                  <a:pt x="788710" y="942642"/>
                </a:cubicBezTo>
                <a:lnTo>
                  <a:pt x="788736" y="942616"/>
                </a:lnTo>
                <a:cubicBezTo>
                  <a:pt x="765950" y="943109"/>
                  <a:pt x="745367" y="930069"/>
                  <a:pt x="745471" y="903135"/>
                </a:cubicBezTo>
                <a:lnTo>
                  <a:pt x="745471" y="815567"/>
                </a:lnTo>
                <a:lnTo>
                  <a:pt x="723747" y="815567"/>
                </a:lnTo>
                <a:lnTo>
                  <a:pt x="723747" y="792392"/>
                </a:lnTo>
                <a:lnTo>
                  <a:pt x="745471" y="792392"/>
                </a:lnTo>
                <a:close/>
                <a:moveTo>
                  <a:pt x="383247" y="742931"/>
                </a:moveTo>
                <a:lnTo>
                  <a:pt x="412125" y="742931"/>
                </a:lnTo>
                <a:lnTo>
                  <a:pt x="412125" y="900129"/>
                </a:lnTo>
                <a:cubicBezTo>
                  <a:pt x="412125" y="912883"/>
                  <a:pt x="414718" y="917705"/>
                  <a:pt x="423998" y="917420"/>
                </a:cubicBezTo>
                <a:cubicBezTo>
                  <a:pt x="429027" y="917316"/>
                  <a:pt x="431049" y="916642"/>
                  <a:pt x="433071" y="916072"/>
                </a:cubicBezTo>
                <a:lnTo>
                  <a:pt x="438282" y="939143"/>
                </a:lnTo>
                <a:cubicBezTo>
                  <a:pt x="434212" y="940413"/>
                  <a:pt x="428042" y="941658"/>
                  <a:pt x="420317" y="941761"/>
                </a:cubicBezTo>
                <a:cubicBezTo>
                  <a:pt x="395327" y="942150"/>
                  <a:pt x="383247" y="929604"/>
                  <a:pt x="383247" y="906143"/>
                </a:cubicBezTo>
                <a:lnTo>
                  <a:pt x="383247" y="742957"/>
                </a:lnTo>
                <a:close/>
                <a:moveTo>
                  <a:pt x="317895" y="742931"/>
                </a:moveTo>
                <a:lnTo>
                  <a:pt x="346773" y="742931"/>
                </a:lnTo>
                <a:lnTo>
                  <a:pt x="346773" y="900129"/>
                </a:lnTo>
                <a:cubicBezTo>
                  <a:pt x="346773" y="912883"/>
                  <a:pt x="349366" y="917705"/>
                  <a:pt x="358646" y="917420"/>
                </a:cubicBezTo>
                <a:cubicBezTo>
                  <a:pt x="363675" y="917316"/>
                  <a:pt x="365697" y="916642"/>
                  <a:pt x="367719" y="916072"/>
                </a:cubicBezTo>
                <a:lnTo>
                  <a:pt x="372930" y="939143"/>
                </a:lnTo>
                <a:cubicBezTo>
                  <a:pt x="368860" y="940413"/>
                  <a:pt x="362690" y="941658"/>
                  <a:pt x="354965" y="941761"/>
                </a:cubicBezTo>
                <a:cubicBezTo>
                  <a:pt x="329975" y="942150"/>
                  <a:pt x="317895" y="929604"/>
                  <a:pt x="317895" y="906143"/>
                </a:cubicBezTo>
                <a:lnTo>
                  <a:pt x="317895" y="742957"/>
                </a:lnTo>
                <a:close/>
                <a:moveTo>
                  <a:pt x="75384" y="740260"/>
                </a:moveTo>
                <a:cubicBezTo>
                  <a:pt x="115565" y="740260"/>
                  <a:pt x="143536" y="763228"/>
                  <a:pt x="144418" y="794906"/>
                </a:cubicBezTo>
                <a:lnTo>
                  <a:pt x="115643" y="794906"/>
                </a:lnTo>
                <a:cubicBezTo>
                  <a:pt x="113517" y="776656"/>
                  <a:pt x="97393" y="766028"/>
                  <a:pt x="74710" y="766028"/>
                </a:cubicBezTo>
                <a:cubicBezTo>
                  <a:pt x="50369" y="766028"/>
                  <a:pt x="35022" y="778497"/>
                  <a:pt x="35022" y="795295"/>
                </a:cubicBezTo>
                <a:cubicBezTo>
                  <a:pt x="34944" y="814219"/>
                  <a:pt x="55501" y="821451"/>
                  <a:pt x="70952" y="825418"/>
                </a:cubicBezTo>
                <a:lnTo>
                  <a:pt x="90264" y="830447"/>
                </a:lnTo>
                <a:cubicBezTo>
                  <a:pt x="115384" y="836616"/>
                  <a:pt x="147140" y="850433"/>
                  <a:pt x="147140" y="886052"/>
                </a:cubicBezTo>
                <a:cubicBezTo>
                  <a:pt x="147140" y="919570"/>
                  <a:pt x="118287" y="943990"/>
                  <a:pt x="73959" y="943990"/>
                </a:cubicBezTo>
                <a:cubicBezTo>
                  <a:pt x="29630" y="943990"/>
                  <a:pt x="1918" y="921877"/>
                  <a:pt x="0" y="886052"/>
                </a:cubicBezTo>
                <a:lnTo>
                  <a:pt x="29941" y="886052"/>
                </a:lnTo>
                <a:cubicBezTo>
                  <a:pt x="31678" y="907568"/>
                  <a:pt x="50809" y="917808"/>
                  <a:pt x="73777" y="917808"/>
                </a:cubicBezTo>
                <a:lnTo>
                  <a:pt x="73725" y="917833"/>
                </a:lnTo>
                <a:cubicBezTo>
                  <a:pt x="99130" y="917833"/>
                  <a:pt x="117561" y="905079"/>
                  <a:pt x="117561" y="885767"/>
                </a:cubicBezTo>
                <a:cubicBezTo>
                  <a:pt x="117561" y="868191"/>
                  <a:pt x="101256" y="861243"/>
                  <a:pt x="80102" y="855644"/>
                </a:cubicBezTo>
                <a:lnTo>
                  <a:pt x="56746" y="849267"/>
                </a:lnTo>
                <a:cubicBezTo>
                  <a:pt x="24990" y="840686"/>
                  <a:pt x="5288" y="824562"/>
                  <a:pt x="5288" y="797032"/>
                </a:cubicBezTo>
                <a:cubicBezTo>
                  <a:pt x="5288" y="762943"/>
                  <a:pt x="35696" y="740260"/>
                  <a:pt x="75384" y="740260"/>
                </a:cubicBezTo>
                <a:close/>
                <a:moveTo>
                  <a:pt x="775672" y="423713"/>
                </a:moveTo>
                <a:cubicBezTo>
                  <a:pt x="773883" y="424387"/>
                  <a:pt x="772120" y="424776"/>
                  <a:pt x="770539" y="424957"/>
                </a:cubicBezTo>
                <a:lnTo>
                  <a:pt x="771187" y="500756"/>
                </a:lnTo>
                <a:cubicBezTo>
                  <a:pt x="772613" y="501197"/>
                  <a:pt x="773883" y="501949"/>
                  <a:pt x="774920" y="502934"/>
                </a:cubicBezTo>
                <a:cubicBezTo>
                  <a:pt x="776657" y="501249"/>
                  <a:pt x="779094" y="500212"/>
                  <a:pt x="781790" y="500212"/>
                </a:cubicBezTo>
                <a:cubicBezTo>
                  <a:pt x="783890" y="500212"/>
                  <a:pt x="785782" y="500860"/>
                  <a:pt x="787363" y="501897"/>
                </a:cubicBezTo>
                <a:lnTo>
                  <a:pt x="787337" y="501923"/>
                </a:lnTo>
                <a:cubicBezTo>
                  <a:pt x="788322" y="500653"/>
                  <a:pt x="789670" y="499642"/>
                  <a:pt x="791226" y="498994"/>
                </a:cubicBezTo>
                <a:close/>
                <a:moveTo>
                  <a:pt x="759263" y="423117"/>
                </a:moveTo>
                <a:lnTo>
                  <a:pt x="743968" y="497905"/>
                </a:lnTo>
                <a:cubicBezTo>
                  <a:pt x="745783" y="498501"/>
                  <a:pt x="747338" y="499564"/>
                  <a:pt x="748453" y="500938"/>
                </a:cubicBezTo>
                <a:cubicBezTo>
                  <a:pt x="750034" y="499875"/>
                  <a:pt x="751952" y="499227"/>
                  <a:pt x="754052" y="499227"/>
                </a:cubicBezTo>
                <a:cubicBezTo>
                  <a:pt x="757111" y="499227"/>
                  <a:pt x="759807" y="500575"/>
                  <a:pt x="761544" y="502623"/>
                </a:cubicBezTo>
                <a:cubicBezTo>
                  <a:pt x="762503" y="501793"/>
                  <a:pt x="763644" y="501171"/>
                  <a:pt x="764914" y="500756"/>
                </a:cubicBezTo>
                <a:lnTo>
                  <a:pt x="764914" y="424983"/>
                </a:lnTo>
                <a:cubicBezTo>
                  <a:pt x="762710" y="424491"/>
                  <a:pt x="760844" y="423842"/>
                  <a:pt x="759263" y="423117"/>
                </a:cubicBezTo>
                <a:close/>
                <a:moveTo>
                  <a:pt x="781038" y="420472"/>
                </a:moveTo>
                <a:cubicBezTo>
                  <a:pt x="779794" y="421561"/>
                  <a:pt x="778472" y="422417"/>
                  <a:pt x="777124" y="423065"/>
                </a:cubicBezTo>
                <a:lnTo>
                  <a:pt x="792729" y="498501"/>
                </a:lnTo>
                <a:cubicBezTo>
                  <a:pt x="793507" y="498320"/>
                  <a:pt x="794285" y="498190"/>
                  <a:pt x="795114" y="498190"/>
                </a:cubicBezTo>
                <a:lnTo>
                  <a:pt x="799918" y="499429"/>
                </a:lnTo>
                <a:lnTo>
                  <a:pt x="799910" y="499434"/>
                </a:lnTo>
                <a:lnTo>
                  <a:pt x="799936" y="499434"/>
                </a:lnTo>
                <a:lnTo>
                  <a:pt x="799918" y="499429"/>
                </a:lnTo>
                <a:lnTo>
                  <a:pt x="806909" y="495494"/>
                </a:lnTo>
                <a:close/>
                <a:moveTo>
                  <a:pt x="753974" y="419436"/>
                </a:moveTo>
                <a:lnTo>
                  <a:pt x="727973" y="494846"/>
                </a:lnTo>
                <a:cubicBezTo>
                  <a:pt x="731136" y="494976"/>
                  <a:pt x="733910" y="496505"/>
                  <a:pt x="735543" y="498812"/>
                </a:cubicBezTo>
                <a:cubicBezTo>
                  <a:pt x="737046" y="497905"/>
                  <a:pt x="738861" y="497360"/>
                  <a:pt x="740805" y="497360"/>
                </a:cubicBezTo>
                <a:lnTo>
                  <a:pt x="740805" y="497335"/>
                </a:lnTo>
                <a:cubicBezTo>
                  <a:pt x="741376" y="497335"/>
                  <a:pt x="741920" y="497412"/>
                  <a:pt x="742464" y="497490"/>
                </a:cubicBezTo>
                <a:lnTo>
                  <a:pt x="757837" y="422339"/>
                </a:lnTo>
                <a:cubicBezTo>
                  <a:pt x="756230" y="421432"/>
                  <a:pt x="754959" y="420472"/>
                  <a:pt x="753974" y="419436"/>
                </a:cubicBezTo>
                <a:close/>
                <a:moveTo>
                  <a:pt x="784382" y="416480"/>
                </a:moveTo>
                <a:cubicBezTo>
                  <a:pt x="783760" y="417543"/>
                  <a:pt x="783060" y="418450"/>
                  <a:pt x="782308" y="419254"/>
                </a:cubicBezTo>
                <a:lnTo>
                  <a:pt x="808568" y="495468"/>
                </a:lnTo>
                <a:cubicBezTo>
                  <a:pt x="811990" y="495675"/>
                  <a:pt x="814868" y="497516"/>
                  <a:pt x="816371" y="500160"/>
                </a:cubicBezTo>
                <a:lnTo>
                  <a:pt x="816371" y="500134"/>
                </a:lnTo>
                <a:cubicBezTo>
                  <a:pt x="818886" y="499149"/>
                  <a:pt x="821867" y="497412"/>
                  <a:pt x="824641" y="494405"/>
                </a:cubicBezTo>
                <a:lnTo>
                  <a:pt x="789981" y="424853"/>
                </a:lnTo>
                <a:cubicBezTo>
                  <a:pt x="786637" y="422598"/>
                  <a:pt x="784978" y="419306"/>
                  <a:pt x="784382" y="416480"/>
                </a:cubicBezTo>
                <a:close/>
                <a:moveTo>
                  <a:pt x="750656" y="413629"/>
                </a:moveTo>
                <a:lnTo>
                  <a:pt x="708401" y="493265"/>
                </a:lnTo>
                <a:cubicBezTo>
                  <a:pt x="710735" y="497412"/>
                  <a:pt x="713871" y="500782"/>
                  <a:pt x="718123" y="502727"/>
                </a:cubicBezTo>
                <a:cubicBezTo>
                  <a:pt x="718589" y="498683"/>
                  <a:pt x="721959" y="495494"/>
                  <a:pt x="726314" y="494950"/>
                </a:cubicBezTo>
                <a:lnTo>
                  <a:pt x="752808" y="418113"/>
                </a:lnTo>
                <a:cubicBezTo>
                  <a:pt x="751641" y="416558"/>
                  <a:pt x="750993" y="415003"/>
                  <a:pt x="750656" y="413629"/>
                </a:cubicBezTo>
                <a:close/>
                <a:moveTo>
                  <a:pt x="765329" y="358905"/>
                </a:moveTo>
                <a:lnTo>
                  <a:pt x="769684" y="358905"/>
                </a:lnTo>
                <a:lnTo>
                  <a:pt x="769684" y="383325"/>
                </a:lnTo>
                <a:lnTo>
                  <a:pt x="778653" y="383325"/>
                </a:lnTo>
                <a:lnTo>
                  <a:pt x="778653" y="394731"/>
                </a:lnTo>
                <a:lnTo>
                  <a:pt x="817253" y="415392"/>
                </a:lnTo>
                <a:lnTo>
                  <a:pt x="817253" y="415443"/>
                </a:lnTo>
                <a:lnTo>
                  <a:pt x="824563" y="416195"/>
                </a:lnTo>
                <a:lnTo>
                  <a:pt x="824356" y="418321"/>
                </a:lnTo>
                <a:lnTo>
                  <a:pt x="817330" y="417595"/>
                </a:lnTo>
                <a:cubicBezTo>
                  <a:pt x="816294" y="419773"/>
                  <a:pt x="811913" y="427368"/>
                  <a:pt x="800610" y="427627"/>
                </a:cubicBezTo>
                <a:cubicBezTo>
                  <a:pt x="797266" y="427705"/>
                  <a:pt x="794544" y="427135"/>
                  <a:pt x="792341" y="426201"/>
                </a:cubicBezTo>
                <a:lnTo>
                  <a:pt x="825704" y="493161"/>
                </a:lnTo>
                <a:cubicBezTo>
                  <a:pt x="831225" y="486317"/>
                  <a:pt x="835528" y="473848"/>
                  <a:pt x="833066" y="451114"/>
                </a:cubicBezTo>
                <a:cubicBezTo>
                  <a:pt x="833066" y="451114"/>
                  <a:pt x="829514" y="451191"/>
                  <a:pt x="828140" y="450673"/>
                </a:cubicBezTo>
                <a:cubicBezTo>
                  <a:pt x="826766" y="450154"/>
                  <a:pt x="825159" y="449169"/>
                  <a:pt x="825159" y="449169"/>
                </a:cubicBezTo>
                <a:cubicBezTo>
                  <a:pt x="825159" y="449169"/>
                  <a:pt x="830240" y="446707"/>
                  <a:pt x="838095" y="440019"/>
                </a:cubicBezTo>
                <a:cubicBezTo>
                  <a:pt x="838095" y="440019"/>
                  <a:pt x="841128" y="437115"/>
                  <a:pt x="845664" y="436752"/>
                </a:cubicBezTo>
                <a:cubicBezTo>
                  <a:pt x="845664" y="436752"/>
                  <a:pt x="848879" y="436337"/>
                  <a:pt x="849838" y="438178"/>
                </a:cubicBezTo>
                <a:cubicBezTo>
                  <a:pt x="849838" y="438178"/>
                  <a:pt x="851445" y="438074"/>
                  <a:pt x="855256" y="437530"/>
                </a:cubicBezTo>
                <a:cubicBezTo>
                  <a:pt x="859093" y="436986"/>
                  <a:pt x="861192" y="438567"/>
                  <a:pt x="861192" y="438567"/>
                </a:cubicBezTo>
                <a:lnTo>
                  <a:pt x="860441" y="442611"/>
                </a:lnTo>
                <a:cubicBezTo>
                  <a:pt x="860441" y="442611"/>
                  <a:pt x="859663" y="444788"/>
                  <a:pt x="861944" y="445592"/>
                </a:cubicBezTo>
                <a:cubicBezTo>
                  <a:pt x="861944" y="445592"/>
                  <a:pt x="862307" y="445670"/>
                  <a:pt x="862644" y="446033"/>
                </a:cubicBezTo>
                <a:lnTo>
                  <a:pt x="862592" y="446007"/>
                </a:lnTo>
                <a:cubicBezTo>
                  <a:pt x="863733" y="447199"/>
                  <a:pt x="862929" y="449118"/>
                  <a:pt x="861322" y="449480"/>
                </a:cubicBezTo>
                <a:cubicBezTo>
                  <a:pt x="861244" y="449506"/>
                  <a:pt x="861089" y="449506"/>
                  <a:pt x="861089" y="449506"/>
                </a:cubicBezTo>
                <a:lnTo>
                  <a:pt x="858341" y="449506"/>
                </a:lnTo>
                <a:lnTo>
                  <a:pt x="856656" y="455961"/>
                </a:lnTo>
                <a:cubicBezTo>
                  <a:pt x="856656" y="455961"/>
                  <a:pt x="847453" y="453473"/>
                  <a:pt x="847168" y="458191"/>
                </a:cubicBezTo>
                <a:cubicBezTo>
                  <a:pt x="846883" y="462909"/>
                  <a:pt x="850201" y="494198"/>
                  <a:pt x="844913" y="506900"/>
                </a:cubicBezTo>
                <a:cubicBezTo>
                  <a:pt x="841698" y="514625"/>
                  <a:pt x="835528" y="527250"/>
                  <a:pt x="813260" y="535649"/>
                </a:cubicBezTo>
                <a:cubicBezTo>
                  <a:pt x="817019" y="536790"/>
                  <a:pt x="820130" y="538086"/>
                  <a:pt x="821867" y="539537"/>
                </a:cubicBezTo>
                <a:cubicBezTo>
                  <a:pt x="829385" y="545837"/>
                  <a:pt x="821556" y="552706"/>
                  <a:pt x="821556" y="552706"/>
                </a:cubicBezTo>
                <a:cubicBezTo>
                  <a:pt x="817745" y="556206"/>
                  <a:pt x="810176" y="554210"/>
                  <a:pt x="810176" y="554210"/>
                </a:cubicBezTo>
                <a:lnTo>
                  <a:pt x="792029" y="550529"/>
                </a:lnTo>
                <a:cubicBezTo>
                  <a:pt x="791044" y="552655"/>
                  <a:pt x="789722" y="553951"/>
                  <a:pt x="789722" y="553951"/>
                </a:cubicBezTo>
                <a:cubicBezTo>
                  <a:pt x="786197" y="557113"/>
                  <a:pt x="781971" y="556050"/>
                  <a:pt x="781971" y="556050"/>
                </a:cubicBezTo>
                <a:lnTo>
                  <a:pt x="758278" y="551229"/>
                </a:lnTo>
                <a:cubicBezTo>
                  <a:pt x="757837" y="552240"/>
                  <a:pt x="757474" y="552862"/>
                  <a:pt x="757474" y="552862"/>
                </a:cubicBezTo>
                <a:cubicBezTo>
                  <a:pt x="754804" y="557295"/>
                  <a:pt x="749904" y="555895"/>
                  <a:pt x="749904" y="555895"/>
                </a:cubicBezTo>
                <a:lnTo>
                  <a:pt x="712445" y="547522"/>
                </a:lnTo>
                <a:cubicBezTo>
                  <a:pt x="705135" y="544152"/>
                  <a:pt x="707468" y="537489"/>
                  <a:pt x="707468" y="537489"/>
                </a:cubicBezTo>
                <a:cubicBezTo>
                  <a:pt x="709335" y="532771"/>
                  <a:pt x="711538" y="530983"/>
                  <a:pt x="713327" y="530387"/>
                </a:cubicBezTo>
                <a:cubicBezTo>
                  <a:pt x="712316" y="529713"/>
                  <a:pt x="711383" y="529013"/>
                  <a:pt x="710527" y="528365"/>
                </a:cubicBezTo>
                <a:cubicBezTo>
                  <a:pt x="694455" y="516362"/>
                  <a:pt x="692407" y="503167"/>
                  <a:pt x="689763" y="483206"/>
                </a:cubicBezTo>
                <a:cubicBezTo>
                  <a:pt x="689763" y="483206"/>
                  <a:pt x="688907" y="476389"/>
                  <a:pt x="688933" y="469571"/>
                </a:cubicBezTo>
                <a:cubicBezTo>
                  <a:pt x="688959" y="463064"/>
                  <a:pt x="689944" y="456557"/>
                  <a:pt x="686393" y="456143"/>
                </a:cubicBezTo>
                <a:cubicBezTo>
                  <a:pt x="686393" y="456143"/>
                  <a:pt x="685200" y="455546"/>
                  <a:pt x="679160" y="457024"/>
                </a:cubicBezTo>
                <a:lnTo>
                  <a:pt x="677190" y="450699"/>
                </a:lnTo>
                <a:cubicBezTo>
                  <a:pt x="677190" y="450699"/>
                  <a:pt x="672109" y="451943"/>
                  <a:pt x="672109" y="448988"/>
                </a:cubicBezTo>
                <a:cubicBezTo>
                  <a:pt x="672109" y="448988"/>
                  <a:pt x="672290" y="447277"/>
                  <a:pt x="674805" y="445955"/>
                </a:cubicBezTo>
                <a:cubicBezTo>
                  <a:pt x="674805" y="445955"/>
                  <a:pt x="675064" y="444633"/>
                  <a:pt x="674468" y="443259"/>
                </a:cubicBezTo>
                <a:cubicBezTo>
                  <a:pt x="673872" y="441885"/>
                  <a:pt x="672990" y="438878"/>
                  <a:pt x="676283" y="438696"/>
                </a:cubicBezTo>
                <a:cubicBezTo>
                  <a:pt x="679575" y="438515"/>
                  <a:pt x="679912" y="438463"/>
                  <a:pt x="685097" y="439085"/>
                </a:cubicBezTo>
                <a:cubicBezTo>
                  <a:pt x="685097" y="439085"/>
                  <a:pt x="686056" y="436804"/>
                  <a:pt x="690074" y="437322"/>
                </a:cubicBezTo>
                <a:cubicBezTo>
                  <a:pt x="694092" y="437841"/>
                  <a:pt x="695829" y="439319"/>
                  <a:pt x="697799" y="440718"/>
                </a:cubicBezTo>
                <a:cubicBezTo>
                  <a:pt x="698265" y="441055"/>
                  <a:pt x="708713" y="448521"/>
                  <a:pt x="710423" y="448599"/>
                </a:cubicBezTo>
                <a:cubicBezTo>
                  <a:pt x="710423" y="448599"/>
                  <a:pt x="710086" y="449766"/>
                  <a:pt x="706665" y="450621"/>
                </a:cubicBezTo>
                <a:cubicBezTo>
                  <a:pt x="706665" y="450621"/>
                  <a:pt x="704643" y="451114"/>
                  <a:pt x="702646" y="451114"/>
                </a:cubicBezTo>
                <a:cubicBezTo>
                  <a:pt x="702646" y="451114"/>
                  <a:pt x="699821" y="475792"/>
                  <a:pt x="707468" y="491580"/>
                </a:cubicBezTo>
                <a:lnTo>
                  <a:pt x="747364" y="416377"/>
                </a:lnTo>
                <a:cubicBezTo>
                  <a:pt x="740261" y="423194"/>
                  <a:pt x="731395" y="421743"/>
                  <a:pt x="731395" y="421743"/>
                </a:cubicBezTo>
                <a:cubicBezTo>
                  <a:pt x="715867" y="419850"/>
                  <a:pt x="713845" y="409637"/>
                  <a:pt x="713586" y="406915"/>
                </a:cubicBezTo>
                <a:lnTo>
                  <a:pt x="708505" y="406396"/>
                </a:lnTo>
                <a:lnTo>
                  <a:pt x="708713" y="404270"/>
                </a:lnTo>
                <a:lnTo>
                  <a:pt x="716023" y="405022"/>
                </a:lnTo>
                <a:lnTo>
                  <a:pt x="757292" y="394731"/>
                </a:lnTo>
                <a:lnTo>
                  <a:pt x="757292" y="383299"/>
                </a:lnTo>
                <a:lnTo>
                  <a:pt x="765329" y="383299"/>
                </a:lnTo>
                <a:lnTo>
                  <a:pt x="765329" y="379825"/>
                </a:lnTo>
                <a:cubicBezTo>
                  <a:pt x="764395" y="379384"/>
                  <a:pt x="757707" y="376507"/>
                  <a:pt x="742672" y="375574"/>
                </a:cubicBezTo>
                <a:cubicBezTo>
                  <a:pt x="726418" y="374589"/>
                  <a:pt x="714519" y="375003"/>
                  <a:pt x="714519" y="375003"/>
                </a:cubicBezTo>
                <a:cubicBezTo>
                  <a:pt x="714519" y="375003"/>
                  <a:pt x="715764" y="370000"/>
                  <a:pt x="729918" y="367382"/>
                </a:cubicBezTo>
                <a:cubicBezTo>
                  <a:pt x="744046" y="364764"/>
                  <a:pt x="748116" y="369663"/>
                  <a:pt x="765329" y="364738"/>
                </a:cubicBezTo>
                <a:close/>
                <a:moveTo>
                  <a:pt x="633094" y="256794"/>
                </a:moveTo>
                <a:cubicBezTo>
                  <a:pt x="631279" y="257468"/>
                  <a:pt x="629517" y="257857"/>
                  <a:pt x="627935" y="258038"/>
                </a:cubicBezTo>
                <a:lnTo>
                  <a:pt x="628583" y="333837"/>
                </a:lnTo>
                <a:cubicBezTo>
                  <a:pt x="630009" y="334304"/>
                  <a:pt x="631305" y="335056"/>
                  <a:pt x="632316" y="336041"/>
                </a:cubicBezTo>
                <a:cubicBezTo>
                  <a:pt x="634053" y="334356"/>
                  <a:pt x="636490" y="333319"/>
                  <a:pt x="639186" y="333319"/>
                </a:cubicBezTo>
                <a:cubicBezTo>
                  <a:pt x="641286" y="333319"/>
                  <a:pt x="643178" y="333941"/>
                  <a:pt x="644759" y="335004"/>
                </a:cubicBezTo>
                <a:cubicBezTo>
                  <a:pt x="645745" y="333734"/>
                  <a:pt x="647092" y="332697"/>
                  <a:pt x="648648" y="332075"/>
                </a:cubicBezTo>
                <a:close/>
                <a:moveTo>
                  <a:pt x="616659" y="256198"/>
                </a:moveTo>
                <a:lnTo>
                  <a:pt x="601364" y="330986"/>
                </a:lnTo>
                <a:cubicBezTo>
                  <a:pt x="603153" y="331582"/>
                  <a:pt x="604708" y="332619"/>
                  <a:pt x="605823" y="334019"/>
                </a:cubicBezTo>
                <a:cubicBezTo>
                  <a:pt x="607404" y="332956"/>
                  <a:pt x="609348" y="332308"/>
                  <a:pt x="611448" y="332308"/>
                </a:cubicBezTo>
                <a:cubicBezTo>
                  <a:pt x="614507" y="332308"/>
                  <a:pt x="617177" y="333656"/>
                  <a:pt x="618940" y="335704"/>
                </a:cubicBezTo>
                <a:cubicBezTo>
                  <a:pt x="619899" y="334900"/>
                  <a:pt x="621040" y="334252"/>
                  <a:pt x="622310" y="333837"/>
                </a:cubicBezTo>
                <a:lnTo>
                  <a:pt x="622310" y="258064"/>
                </a:lnTo>
                <a:cubicBezTo>
                  <a:pt x="620107" y="257572"/>
                  <a:pt x="618240" y="256923"/>
                  <a:pt x="616659" y="256198"/>
                </a:cubicBezTo>
                <a:close/>
                <a:moveTo>
                  <a:pt x="638460" y="253579"/>
                </a:moveTo>
                <a:cubicBezTo>
                  <a:pt x="637216" y="254668"/>
                  <a:pt x="635894" y="255524"/>
                  <a:pt x="634546" y="256172"/>
                </a:cubicBezTo>
                <a:lnTo>
                  <a:pt x="650125" y="331608"/>
                </a:lnTo>
                <a:cubicBezTo>
                  <a:pt x="650903" y="331427"/>
                  <a:pt x="651681" y="331297"/>
                  <a:pt x="652510" y="331297"/>
                </a:cubicBezTo>
                <a:cubicBezTo>
                  <a:pt x="654273" y="331297"/>
                  <a:pt x="655906" y="331764"/>
                  <a:pt x="657332" y="332541"/>
                </a:cubicBezTo>
                <a:cubicBezTo>
                  <a:pt x="658862" y="330364"/>
                  <a:pt x="661402" y="328886"/>
                  <a:pt x="664331" y="328601"/>
                </a:cubicBezTo>
                <a:close/>
                <a:moveTo>
                  <a:pt x="611370" y="252568"/>
                </a:moveTo>
                <a:lnTo>
                  <a:pt x="585370" y="327953"/>
                </a:lnTo>
                <a:cubicBezTo>
                  <a:pt x="588532" y="328082"/>
                  <a:pt x="591306" y="329612"/>
                  <a:pt x="592939" y="331919"/>
                </a:cubicBezTo>
                <a:cubicBezTo>
                  <a:pt x="594443" y="330986"/>
                  <a:pt x="596257" y="330441"/>
                  <a:pt x="598201" y="330441"/>
                </a:cubicBezTo>
                <a:cubicBezTo>
                  <a:pt x="598772" y="330441"/>
                  <a:pt x="599316" y="330519"/>
                  <a:pt x="599861" y="330597"/>
                </a:cubicBezTo>
                <a:lnTo>
                  <a:pt x="615207" y="255472"/>
                </a:lnTo>
                <a:cubicBezTo>
                  <a:pt x="613626" y="254564"/>
                  <a:pt x="612355" y="253579"/>
                  <a:pt x="611370" y="252568"/>
                </a:cubicBezTo>
                <a:close/>
                <a:moveTo>
                  <a:pt x="641778" y="249587"/>
                </a:moveTo>
                <a:cubicBezTo>
                  <a:pt x="641156" y="250650"/>
                  <a:pt x="640430" y="251557"/>
                  <a:pt x="639704" y="252361"/>
                </a:cubicBezTo>
                <a:lnTo>
                  <a:pt x="665965" y="328575"/>
                </a:lnTo>
                <a:cubicBezTo>
                  <a:pt x="669360" y="328782"/>
                  <a:pt x="672264" y="330623"/>
                  <a:pt x="673767" y="333267"/>
                </a:cubicBezTo>
                <a:cubicBezTo>
                  <a:pt x="676282" y="332282"/>
                  <a:pt x="679237" y="330545"/>
                  <a:pt x="682037" y="327538"/>
                </a:cubicBezTo>
                <a:lnTo>
                  <a:pt x="647378" y="257986"/>
                </a:lnTo>
                <a:cubicBezTo>
                  <a:pt x="644034" y="255705"/>
                  <a:pt x="642374" y="252439"/>
                  <a:pt x="641778" y="249587"/>
                </a:cubicBezTo>
                <a:close/>
                <a:moveTo>
                  <a:pt x="608052" y="246710"/>
                </a:moveTo>
                <a:lnTo>
                  <a:pt x="565798" y="326346"/>
                </a:lnTo>
                <a:cubicBezTo>
                  <a:pt x="568105" y="330493"/>
                  <a:pt x="571267" y="333889"/>
                  <a:pt x="575519" y="335833"/>
                </a:cubicBezTo>
                <a:cubicBezTo>
                  <a:pt x="575959" y="331789"/>
                  <a:pt x="579355" y="328575"/>
                  <a:pt x="583685" y="328031"/>
                </a:cubicBezTo>
                <a:lnTo>
                  <a:pt x="610178" y="251194"/>
                </a:lnTo>
                <a:cubicBezTo>
                  <a:pt x="609037" y="249639"/>
                  <a:pt x="608389" y="248084"/>
                  <a:pt x="608052" y="246710"/>
                </a:cubicBezTo>
                <a:close/>
                <a:moveTo>
                  <a:pt x="622777" y="191986"/>
                </a:moveTo>
                <a:lnTo>
                  <a:pt x="627132" y="191986"/>
                </a:lnTo>
                <a:lnTo>
                  <a:pt x="627132" y="216380"/>
                </a:lnTo>
                <a:lnTo>
                  <a:pt x="636101" y="216380"/>
                </a:lnTo>
                <a:lnTo>
                  <a:pt x="636101" y="227812"/>
                </a:lnTo>
                <a:lnTo>
                  <a:pt x="674701" y="248447"/>
                </a:lnTo>
                <a:lnTo>
                  <a:pt x="674701" y="248524"/>
                </a:lnTo>
                <a:lnTo>
                  <a:pt x="682011" y="249276"/>
                </a:lnTo>
                <a:lnTo>
                  <a:pt x="681804" y="251402"/>
                </a:lnTo>
                <a:lnTo>
                  <a:pt x="674752" y="250676"/>
                </a:lnTo>
                <a:cubicBezTo>
                  <a:pt x="673741" y="252854"/>
                  <a:pt x="669360" y="260449"/>
                  <a:pt x="658032" y="260708"/>
                </a:cubicBezTo>
                <a:cubicBezTo>
                  <a:pt x="654662" y="260786"/>
                  <a:pt x="651966" y="260216"/>
                  <a:pt x="649763" y="259282"/>
                </a:cubicBezTo>
                <a:lnTo>
                  <a:pt x="683126" y="326242"/>
                </a:lnTo>
                <a:cubicBezTo>
                  <a:pt x="688621" y="319398"/>
                  <a:pt x="692925" y="306955"/>
                  <a:pt x="690488" y="284221"/>
                </a:cubicBezTo>
                <a:cubicBezTo>
                  <a:pt x="690488" y="284221"/>
                  <a:pt x="686936" y="284298"/>
                  <a:pt x="685562" y="283754"/>
                </a:cubicBezTo>
                <a:cubicBezTo>
                  <a:pt x="684163" y="283235"/>
                  <a:pt x="682555" y="282250"/>
                  <a:pt x="682555" y="282250"/>
                </a:cubicBezTo>
                <a:cubicBezTo>
                  <a:pt x="682555" y="282250"/>
                  <a:pt x="687636" y="279814"/>
                  <a:pt x="695491" y="273099"/>
                </a:cubicBezTo>
                <a:cubicBezTo>
                  <a:pt x="695491" y="273099"/>
                  <a:pt x="698524" y="270196"/>
                  <a:pt x="703061" y="269833"/>
                </a:cubicBezTo>
                <a:cubicBezTo>
                  <a:pt x="703061" y="269833"/>
                  <a:pt x="706275" y="269444"/>
                  <a:pt x="707234" y="271285"/>
                </a:cubicBezTo>
                <a:cubicBezTo>
                  <a:pt x="707234" y="271285"/>
                  <a:pt x="708841" y="271181"/>
                  <a:pt x="712652" y="270637"/>
                </a:cubicBezTo>
                <a:cubicBezTo>
                  <a:pt x="716489" y="270092"/>
                  <a:pt x="718589" y="271674"/>
                  <a:pt x="718589" y="271674"/>
                </a:cubicBezTo>
                <a:lnTo>
                  <a:pt x="717837" y="275718"/>
                </a:lnTo>
                <a:cubicBezTo>
                  <a:pt x="717837" y="275718"/>
                  <a:pt x="717059" y="277895"/>
                  <a:pt x="719340" y="278699"/>
                </a:cubicBezTo>
                <a:cubicBezTo>
                  <a:pt x="719340" y="278699"/>
                  <a:pt x="719677" y="278777"/>
                  <a:pt x="720040" y="279140"/>
                </a:cubicBezTo>
                <a:cubicBezTo>
                  <a:pt x="721155" y="280332"/>
                  <a:pt x="720351" y="282224"/>
                  <a:pt x="718744" y="282613"/>
                </a:cubicBezTo>
                <a:cubicBezTo>
                  <a:pt x="718666" y="282613"/>
                  <a:pt x="718511" y="282639"/>
                  <a:pt x="718511" y="282639"/>
                </a:cubicBezTo>
                <a:lnTo>
                  <a:pt x="715763" y="282639"/>
                </a:lnTo>
                <a:lnTo>
                  <a:pt x="714104" y="289094"/>
                </a:lnTo>
                <a:cubicBezTo>
                  <a:pt x="714104" y="289094"/>
                  <a:pt x="704875" y="286605"/>
                  <a:pt x="704616" y="291323"/>
                </a:cubicBezTo>
                <a:cubicBezTo>
                  <a:pt x="704331" y="296041"/>
                  <a:pt x="707623" y="327331"/>
                  <a:pt x="702361" y="340033"/>
                </a:cubicBezTo>
                <a:cubicBezTo>
                  <a:pt x="699146" y="347758"/>
                  <a:pt x="692976" y="360383"/>
                  <a:pt x="670708" y="368782"/>
                </a:cubicBezTo>
                <a:cubicBezTo>
                  <a:pt x="674493" y="369922"/>
                  <a:pt x="677578" y="371219"/>
                  <a:pt x="679315" y="372696"/>
                </a:cubicBezTo>
                <a:cubicBezTo>
                  <a:pt x="686807" y="378970"/>
                  <a:pt x="679004" y="385839"/>
                  <a:pt x="679004" y="385839"/>
                </a:cubicBezTo>
                <a:cubicBezTo>
                  <a:pt x="675167" y="389339"/>
                  <a:pt x="667624" y="387343"/>
                  <a:pt x="667624" y="387343"/>
                </a:cubicBezTo>
                <a:lnTo>
                  <a:pt x="649451" y="383662"/>
                </a:lnTo>
                <a:cubicBezTo>
                  <a:pt x="648466" y="385761"/>
                  <a:pt x="647144" y="387084"/>
                  <a:pt x="647144" y="387084"/>
                </a:cubicBezTo>
                <a:cubicBezTo>
                  <a:pt x="643619" y="390246"/>
                  <a:pt x="639393" y="389157"/>
                  <a:pt x="639393" y="389157"/>
                </a:cubicBezTo>
                <a:lnTo>
                  <a:pt x="615700" y="384362"/>
                </a:lnTo>
                <a:cubicBezTo>
                  <a:pt x="615233" y="385347"/>
                  <a:pt x="614870" y="385995"/>
                  <a:pt x="614870" y="385995"/>
                </a:cubicBezTo>
                <a:cubicBezTo>
                  <a:pt x="612226" y="390428"/>
                  <a:pt x="607326" y="389028"/>
                  <a:pt x="607326" y="389028"/>
                </a:cubicBezTo>
                <a:lnTo>
                  <a:pt x="569867" y="380681"/>
                </a:lnTo>
                <a:cubicBezTo>
                  <a:pt x="562557" y="377310"/>
                  <a:pt x="564890" y="370648"/>
                  <a:pt x="564890" y="370648"/>
                </a:cubicBezTo>
                <a:cubicBezTo>
                  <a:pt x="566783" y="365904"/>
                  <a:pt x="568960" y="364116"/>
                  <a:pt x="570775" y="363545"/>
                </a:cubicBezTo>
                <a:cubicBezTo>
                  <a:pt x="569738" y="362845"/>
                  <a:pt x="568805" y="362145"/>
                  <a:pt x="567949" y="361523"/>
                </a:cubicBezTo>
                <a:cubicBezTo>
                  <a:pt x="551877" y="349521"/>
                  <a:pt x="549855" y="336326"/>
                  <a:pt x="547211" y="316365"/>
                </a:cubicBezTo>
                <a:cubicBezTo>
                  <a:pt x="547211" y="316365"/>
                  <a:pt x="546355" y="309521"/>
                  <a:pt x="546381" y="302704"/>
                </a:cubicBezTo>
                <a:cubicBezTo>
                  <a:pt x="546407" y="296171"/>
                  <a:pt x="547392" y="289690"/>
                  <a:pt x="543841" y="289276"/>
                </a:cubicBezTo>
                <a:cubicBezTo>
                  <a:pt x="543841" y="289276"/>
                  <a:pt x="542674" y="288679"/>
                  <a:pt x="536608" y="290157"/>
                </a:cubicBezTo>
                <a:lnTo>
                  <a:pt x="534638" y="283806"/>
                </a:lnTo>
                <a:cubicBezTo>
                  <a:pt x="534638" y="283806"/>
                  <a:pt x="529557" y="285050"/>
                  <a:pt x="529557" y="282095"/>
                </a:cubicBezTo>
                <a:cubicBezTo>
                  <a:pt x="529557" y="282095"/>
                  <a:pt x="529764" y="280384"/>
                  <a:pt x="532253" y="279062"/>
                </a:cubicBezTo>
                <a:cubicBezTo>
                  <a:pt x="532253" y="279062"/>
                  <a:pt x="532564" y="277740"/>
                  <a:pt x="531942" y="276366"/>
                </a:cubicBezTo>
                <a:cubicBezTo>
                  <a:pt x="531320" y="274992"/>
                  <a:pt x="530438" y="272011"/>
                  <a:pt x="533731" y="271829"/>
                </a:cubicBezTo>
                <a:cubicBezTo>
                  <a:pt x="537049" y="271648"/>
                  <a:pt x="537386" y="271570"/>
                  <a:pt x="542544" y="272192"/>
                </a:cubicBezTo>
                <a:cubicBezTo>
                  <a:pt x="542544" y="272192"/>
                  <a:pt x="543530" y="269937"/>
                  <a:pt x="547548" y="270455"/>
                </a:cubicBezTo>
                <a:cubicBezTo>
                  <a:pt x="551566" y="270948"/>
                  <a:pt x="553277" y="272425"/>
                  <a:pt x="555247" y="273825"/>
                </a:cubicBezTo>
                <a:cubicBezTo>
                  <a:pt x="555713" y="274162"/>
                  <a:pt x="566186" y="281628"/>
                  <a:pt x="567897" y="281706"/>
                </a:cubicBezTo>
                <a:cubicBezTo>
                  <a:pt x="567897" y="281706"/>
                  <a:pt x="567534" y="282873"/>
                  <a:pt x="564113" y="283702"/>
                </a:cubicBezTo>
                <a:cubicBezTo>
                  <a:pt x="564113" y="283702"/>
                  <a:pt x="562091" y="284221"/>
                  <a:pt x="560094" y="284221"/>
                </a:cubicBezTo>
                <a:cubicBezTo>
                  <a:pt x="560094" y="284221"/>
                  <a:pt x="557269" y="308899"/>
                  <a:pt x="564916" y="324687"/>
                </a:cubicBezTo>
                <a:lnTo>
                  <a:pt x="604812" y="249484"/>
                </a:lnTo>
                <a:cubicBezTo>
                  <a:pt x="597683" y="256301"/>
                  <a:pt x="588843" y="254850"/>
                  <a:pt x="588843" y="254850"/>
                </a:cubicBezTo>
                <a:cubicBezTo>
                  <a:pt x="573315" y="252957"/>
                  <a:pt x="571293" y="242718"/>
                  <a:pt x="571034" y="240022"/>
                </a:cubicBezTo>
                <a:lnTo>
                  <a:pt x="565927" y="239477"/>
                </a:lnTo>
                <a:lnTo>
                  <a:pt x="566160" y="237351"/>
                </a:lnTo>
                <a:lnTo>
                  <a:pt x="573471" y="238103"/>
                </a:lnTo>
                <a:lnTo>
                  <a:pt x="614740" y="227812"/>
                </a:lnTo>
                <a:lnTo>
                  <a:pt x="614740" y="216380"/>
                </a:lnTo>
                <a:lnTo>
                  <a:pt x="622777" y="216380"/>
                </a:lnTo>
                <a:lnTo>
                  <a:pt x="622777" y="212906"/>
                </a:lnTo>
                <a:cubicBezTo>
                  <a:pt x="621869" y="212465"/>
                  <a:pt x="615181" y="209588"/>
                  <a:pt x="600146" y="208655"/>
                </a:cubicBezTo>
                <a:cubicBezTo>
                  <a:pt x="583892" y="207644"/>
                  <a:pt x="571993" y="208058"/>
                  <a:pt x="571993" y="208058"/>
                </a:cubicBezTo>
                <a:cubicBezTo>
                  <a:pt x="571993" y="208058"/>
                  <a:pt x="573212" y="203081"/>
                  <a:pt x="587366" y="200463"/>
                </a:cubicBezTo>
                <a:cubicBezTo>
                  <a:pt x="601494" y="197845"/>
                  <a:pt x="605564" y="202744"/>
                  <a:pt x="622777" y="197819"/>
                </a:cubicBezTo>
                <a:close/>
                <a:moveTo>
                  <a:pt x="583348" y="118961"/>
                </a:moveTo>
                <a:lnTo>
                  <a:pt x="583400" y="119038"/>
                </a:lnTo>
                <a:lnTo>
                  <a:pt x="583335" y="118997"/>
                </a:lnTo>
                <a:close/>
                <a:moveTo>
                  <a:pt x="496428" y="96719"/>
                </a:moveTo>
                <a:cubicBezTo>
                  <a:pt x="494639" y="97393"/>
                  <a:pt x="492876" y="97782"/>
                  <a:pt x="491295" y="97963"/>
                </a:cubicBezTo>
                <a:lnTo>
                  <a:pt x="491943" y="173762"/>
                </a:lnTo>
                <a:cubicBezTo>
                  <a:pt x="493369" y="174203"/>
                  <a:pt x="494639" y="174955"/>
                  <a:pt x="495676" y="175940"/>
                </a:cubicBezTo>
                <a:cubicBezTo>
                  <a:pt x="497413" y="174255"/>
                  <a:pt x="499850" y="173218"/>
                  <a:pt x="502546" y="173218"/>
                </a:cubicBezTo>
                <a:cubicBezTo>
                  <a:pt x="504646" y="173218"/>
                  <a:pt x="506538" y="173866"/>
                  <a:pt x="508119" y="174903"/>
                </a:cubicBezTo>
                <a:lnTo>
                  <a:pt x="508093" y="174929"/>
                </a:lnTo>
                <a:cubicBezTo>
                  <a:pt x="509078" y="173659"/>
                  <a:pt x="510426" y="172648"/>
                  <a:pt x="511982" y="171999"/>
                </a:cubicBezTo>
                <a:close/>
                <a:moveTo>
                  <a:pt x="480019" y="96122"/>
                </a:moveTo>
                <a:lnTo>
                  <a:pt x="464724" y="170911"/>
                </a:lnTo>
                <a:cubicBezTo>
                  <a:pt x="466539" y="171507"/>
                  <a:pt x="468094" y="172570"/>
                  <a:pt x="469209" y="173944"/>
                </a:cubicBezTo>
                <a:cubicBezTo>
                  <a:pt x="470790" y="172881"/>
                  <a:pt x="472708" y="172233"/>
                  <a:pt x="474808" y="172233"/>
                </a:cubicBezTo>
                <a:cubicBezTo>
                  <a:pt x="477867" y="172233"/>
                  <a:pt x="480563" y="173581"/>
                  <a:pt x="482300" y="175629"/>
                </a:cubicBezTo>
                <a:cubicBezTo>
                  <a:pt x="483259" y="174799"/>
                  <a:pt x="484400" y="174177"/>
                  <a:pt x="485670" y="173762"/>
                </a:cubicBezTo>
                <a:lnTo>
                  <a:pt x="485670" y="97989"/>
                </a:lnTo>
                <a:cubicBezTo>
                  <a:pt x="483466" y="97496"/>
                  <a:pt x="481626" y="96848"/>
                  <a:pt x="480019" y="96122"/>
                </a:cubicBezTo>
                <a:close/>
                <a:moveTo>
                  <a:pt x="501794" y="93478"/>
                </a:moveTo>
                <a:cubicBezTo>
                  <a:pt x="500550" y="94567"/>
                  <a:pt x="499228" y="95423"/>
                  <a:pt x="497880" y="96071"/>
                </a:cubicBezTo>
                <a:lnTo>
                  <a:pt x="513485" y="171507"/>
                </a:lnTo>
                <a:cubicBezTo>
                  <a:pt x="514263" y="171325"/>
                  <a:pt x="515041" y="171196"/>
                  <a:pt x="515870" y="171196"/>
                </a:cubicBezTo>
                <a:lnTo>
                  <a:pt x="520674" y="172435"/>
                </a:lnTo>
                <a:lnTo>
                  <a:pt x="520666" y="172440"/>
                </a:lnTo>
                <a:lnTo>
                  <a:pt x="520692" y="172440"/>
                </a:lnTo>
                <a:lnTo>
                  <a:pt x="520674" y="172435"/>
                </a:lnTo>
                <a:lnTo>
                  <a:pt x="527665" y="168500"/>
                </a:lnTo>
                <a:close/>
                <a:moveTo>
                  <a:pt x="474730" y="92441"/>
                </a:moveTo>
                <a:lnTo>
                  <a:pt x="448729" y="167852"/>
                </a:lnTo>
                <a:cubicBezTo>
                  <a:pt x="451892" y="167981"/>
                  <a:pt x="454666" y="169511"/>
                  <a:pt x="456299" y="171818"/>
                </a:cubicBezTo>
                <a:cubicBezTo>
                  <a:pt x="457802" y="170911"/>
                  <a:pt x="459617" y="170366"/>
                  <a:pt x="461561" y="170366"/>
                </a:cubicBezTo>
                <a:lnTo>
                  <a:pt x="461561" y="170340"/>
                </a:lnTo>
                <a:cubicBezTo>
                  <a:pt x="462132" y="170340"/>
                  <a:pt x="462676" y="170418"/>
                  <a:pt x="463220" y="170496"/>
                </a:cubicBezTo>
                <a:lnTo>
                  <a:pt x="478593" y="95345"/>
                </a:lnTo>
                <a:cubicBezTo>
                  <a:pt x="476986" y="94437"/>
                  <a:pt x="475715" y="93478"/>
                  <a:pt x="474730" y="92441"/>
                </a:cubicBezTo>
                <a:close/>
                <a:moveTo>
                  <a:pt x="505138" y="89486"/>
                </a:moveTo>
                <a:cubicBezTo>
                  <a:pt x="504516" y="90549"/>
                  <a:pt x="503816" y="91456"/>
                  <a:pt x="503064" y="92260"/>
                </a:cubicBezTo>
                <a:lnTo>
                  <a:pt x="529324" y="168474"/>
                </a:lnTo>
                <a:cubicBezTo>
                  <a:pt x="532746" y="168681"/>
                  <a:pt x="535624" y="170522"/>
                  <a:pt x="537127" y="173166"/>
                </a:cubicBezTo>
                <a:lnTo>
                  <a:pt x="537127" y="173140"/>
                </a:lnTo>
                <a:cubicBezTo>
                  <a:pt x="539642" y="172155"/>
                  <a:pt x="542623" y="170418"/>
                  <a:pt x="545397" y="167411"/>
                </a:cubicBezTo>
                <a:lnTo>
                  <a:pt x="510737" y="97859"/>
                </a:lnTo>
                <a:cubicBezTo>
                  <a:pt x="507393" y="95604"/>
                  <a:pt x="505734" y="92312"/>
                  <a:pt x="505138" y="89486"/>
                </a:cubicBezTo>
                <a:close/>
                <a:moveTo>
                  <a:pt x="471412" y="86635"/>
                </a:moveTo>
                <a:lnTo>
                  <a:pt x="429157" y="166270"/>
                </a:lnTo>
                <a:cubicBezTo>
                  <a:pt x="431490" y="170418"/>
                  <a:pt x="434627" y="173788"/>
                  <a:pt x="438879" y="175732"/>
                </a:cubicBezTo>
                <a:cubicBezTo>
                  <a:pt x="439345" y="171688"/>
                  <a:pt x="442715" y="168500"/>
                  <a:pt x="447070" y="167955"/>
                </a:cubicBezTo>
                <a:lnTo>
                  <a:pt x="473564" y="91119"/>
                </a:lnTo>
                <a:cubicBezTo>
                  <a:pt x="472397" y="89564"/>
                  <a:pt x="471749" y="88009"/>
                  <a:pt x="471412" y="86635"/>
                </a:cubicBezTo>
                <a:close/>
                <a:moveTo>
                  <a:pt x="486085" y="31859"/>
                </a:moveTo>
                <a:lnTo>
                  <a:pt x="490440" y="31859"/>
                </a:lnTo>
                <a:lnTo>
                  <a:pt x="490440" y="56330"/>
                </a:lnTo>
                <a:lnTo>
                  <a:pt x="499409" y="56330"/>
                </a:lnTo>
                <a:lnTo>
                  <a:pt x="499409" y="67737"/>
                </a:lnTo>
                <a:lnTo>
                  <a:pt x="538009" y="88397"/>
                </a:lnTo>
                <a:lnTo>
                  <a:pt x="538009" y="88449"/>
                </a:lnTo>
                <a:lnTo>
                  <a:pt x="545319" y="89201"/>
                </a:lnTo>
                <a:lnTo>
                  <a:pt x="545112" y="91327"/>
                </a:lnTo>
                <a:lnTo>
                  <a:pt x="538086" y="90601"/>
                </a:lnTo>
                <a:cubicBezTo>
                  <a:pt x="537049" y="92778"/>
                  <a:pt x="532668" y="100374"/>
                  <a:pt x="521366" y="100633"/>
                </a:cubicBezTo>
                <a:cubicBezTo>
                  <a:pt x="518022" y="100711"/>
                  <a:pt x="515300" y="100141"/>
                  <a:pt x="513096" y="99207"/>
                </a:cubicBezTo>
                <a:lnTo>
                  <a:pt x="546460" y="166167"/>
                </a:lnTo>
                <a:cubicBezTo>
                  <a:pt x="551981" y="159323"/>
                  <a:pt x="556284" y="146854"/>
                  <a:pt x="553822" y="124119"/>
                </a:cubicBezTo>
                <a:cubicBezTo>
                  <a:pt x="553822" y="124119"/>
                  <a:pt x="550270" y="124197"/>
                  <a:pt x="548896" y="123679"/>
                </a:cubicBezTo>
                <a:cubicBezTo>
                  <a:pt x="547522" y="123160"/>
                  <a:pt x="545915" y="122175"/>
                  <a:pt x="545915" y="122175"/>
                </a:cubicBezTo>
                <a:cubicBezTo>
                  <a:pt x="545915" y="122175"/>
                  <a:pt x="550996" y="119712"/>
                  <a:pt x="558851" y="113024"/>
                </a:cubicBezTo>
                <a:cubicBezTo>
                  <a:pt x="558851" y="113024"/>
                  <a:pt x="561884" y="110121"/>
                  <a:pt x="566420" y="109758"/>
                </a:cubicBezTo>
                <a:cubicBezTo>
                  <a:pt x="566420" y="109758"/>
                  <a:pt x="569635" y="109343"/>
                  <a:pt x="570594" y="111184"/>
                </a:cubicBezTo>
                <a:cubicBezTo>
                  <a:pt x="570594" y="111184"/>
                  <a:pt x="572201" y="111080"/>
                  <a:pt x="576012" y="110536"/>
                </a:cubicBezTo>
                <a:cubicBezTo>
                  <a:pt x="579849" y="109991"/>
                  <a:pt x="581948" y="111573"/>
                  <a:pt x="581948" y="111573"/>
                </a:cubicBezTo>
                <a:lnTo>
                  <a:pt x="581197" y="115617"/>
                </a:lnTo>
                <a:cubicBezTo>
                  <a:pt x="581197" y="115617"/>
                  <a:pt x="580419" y="117794"/>
                  <a:pt x="582700" y="118598"/>
                </a:cubicBezTo>
                <a:lnTo>
                  <a:pt x="583335" y="118997"/>
                </a:lnTo>
                <a:lnTo>
                  <a:pt x="582078" y="122434"/>
                </a:lnTo>
                <a:cubicBezTo>
                  <a:pt x="582000" y="122460"/>
                  <a:pt x="581845" y="122460"/>
                  <a:pt x="581845" y="122460"/>
                </a:cubicBezTo>
                <a:lnTo>
                  <a:pt x="579097" y="122460"/>
                </a:lnTo>
                <a:lnTo>
                  <a:pt x="577412" y="128915"/>
                </a:lnTo>
                <a:cubicBezTo>
                  <a:pt x="577412" y="128915"/>
                  <a:pt x="568183" y="126427"/>
                  <a:pt x="567924" y="131145"/>
                </a:cubicBezTo>
                <a:cubicBezTo>
                  <a:pt x="567639" y="135863"/>
                  <a:pt x="570957" y="167152"/>
                  <a:pt x="565669" y="179854"/>
                </a:cubicBezTo>
                <a:cubicBezTo>
                  <a:pt x="562454" y="187579"/>
                  <a:pt x="556284" y="200204"/>
                  <a:pt x="534016" y="208603"/>
                </a:cubicBezTo>
                <a:cubicBezTo>
                  <a:pt x="537775" y="209744"/>
                  <a:pt x="540886" y="211040"/>
                  <a:pt x="542623" y="212491"/>
                </a:cubicBezTo>
                <a:cubicBezTo>
                  <a:pt x="550141" y="218791"/>
                  <a:pt x="542312" y="225660"/>
                  <a:pt x="542312" y="225660"/>
                </a:cubicBezTo>
                <a:cubicBezTo>
                  <a:pt x="538501" y="229160"/>
                  <a:pt x="530932" y="227164"/>
                  <a:pt x="530932" y="227164"/>
                </a:cubicBezTo>
                <a:lnTo>
                  <a:pt x="512785" y="223483"/>
                </a:lnTo>
                <a:cubicBezTo>
                  <a:pt x="511800" y="225608"/>
                  <a:pt x="510478" y="226905"/>
                  <a:pt x="510478" y="226905"/>
                </a:cubicBezTo>
                <a:cubicBezTo>
                  <a:pt x="506953" y="230067"/>
                  <a:pt x="502727" y="229004"/>
                  <a:pt x="502727" y="229004"/>
                </a:cubicBezTo>
                <a:lnTo>
                  <a:pt x="479033" y="224183"/>
                </a:lnTo>
                <a:cubicBezTo>
                  <a:pt x="478593" y="225194"/>
                  <a:pt x="478230" y="225816"/>
                  <a:pt x="478230" y="225816"/>
                </a:cubicBezTo>
                <a:cubicBezTo>
                  <a:pt x="475560" y="230249"/>
                  <a:pt x="470660" y="228849"/>
                  <a:pt x="470660" y="228849"/>
                </a:cubicBezTo>
                <a:lnTo>
                  <a:pt x="433201" y="220476"/>
                </a:lnTo>
                <a:cubicBezTo>
                  <a:pt x="425891" y="217106"/>
                  <a:pt x="428224" y="210443"/>
                  <a:pt x="428224" y="210443"/>
                </a:cubicBezTo>
                <a:cubicBezTo>
                  <a:pt x="430091" y="205725"/>
                  <a:pt x="432294" y="203937"/>
                  <a:pt x="434083" y="203341"/>
                </a:cubicBezTo>
                <a:cubicBezTo>
                  <a:pt x="433072" y="202667"/>
                  <a:pt x="432139" y="201967"/>
                  <a:pt x="431283" y="201319"/>
                </a:cubicBezTo>
                <a:cubicBezTo>
                  <a:pt x="415211" y="189316"/>
                  <a:pt x="413163" y="176121"/>
                  <a:pt x="410519" y="156160"/>
                </a:cubicBezTo>
                <a:cubicBezTo>
                  <a:pt x="410519" y="156160"/>
                  <a:pt x="409663" y="149343"/>
                  <a:pt x="409689" y="142525"/>
                </a:cubicBezTo>
                <a:cubicBezTo>
                  <a:pt x="409715" y="136018"/>
                  <a:pt x="410700" y="129511"/>
                  <a:pt x="407149" y="129097"/>
                </a:cubicBezTo>
                <a:cubicBezTo>
                  <a:pt x="407149" y="129097"/>
                  <a:pt x="405956" y="128500"/>
                  <a:pt x="399916" y="129978"/>
                </a:cubicBezTo>
                <a:lnTo>
                  <a:pt x="397946" y="123653"/>
                </a:lnTo>
                <a:cubicBezTo>
                  <a:pt x="397946" y="123653"/>
                  <a:pt x="392865" y="124897"/>
                  <a:pt x="392865" y="121942"/>
                </a:cubicBezTo>
                <a:cubicBezTo>
                  <a:pt x="392865" y="121942"/>
                  <a:pt x="393046" y="120231"/>
                  <a:pt x="395561" y="118909"/>
                </a:cubicBezTo>
                <a:cubicBezTo>
                  <a:pt x="395561" y="118909"/>
                  <a:pt x="395846" y="117587"/>
                  <a:pt x="395224" y="116213"/>
                </a:cubicBezTo>
                <a:cubicBezTo>
                  <a:pt x="394628" y="114839"/>
                  <a:pt x="393746" y="111832"/>
                  <a:pt x="397039" y="111650"/>
                </a:cubicBezTo>
                <a:cubicBezTo>
                  <a:pt x="400331" y="111469"/>
                  <a:pt x="400668" y="111417"/>
                  <a:pt x="405852" y="112039"/>
                </a:cubicBezTo>
                <a:cubicBezTo>
                  <a:pt x="405852" y="112039"/>
                  <a:pt x="406812" y="109758"/>
                  <a:pt x="410830" y="110276"/>
                </a:cubicBezTo>
                <a:cubicBezTo>
                  <a:pt x="414848" y="110795"/>
                  <a:pt x="416585" y="112273"/>
                  <a:pt x="418555" y="113672"/>
                </a:cubicBezTo>
                <a:cubicBezTo>
                  <a:pt x="419021" y="114009"/>
                  <a:pt x="429468" y="121475"/>
                  <a:pt x="431179" y="121553"/>
                </a:cubicBezTo>
                <a:cubicBezTo>
                  <a:pt x="431179" y="121553"/>
                  <a:pt x="430842" y="122720"/>
                  <a:pt x="427421" y="123575"/>
                </a:cubicBezTo>
                <a:cubicBezTo>
                  <a:pt x="427421" y="123575"/>
                  <a:pt x="425399" y="124068"/>
                  <a:pt x="423402" y="124068"/>
                </a:cubicBezTo>
                <a:cubicBezTo>
                  <a:pt x="423402" y="124068"/>
                  <a:pt x="420577" y="148746"/>
                  <a:pt x="428224" y="164534"/>
                </a:cubicBezTo>
                <a:lnTo>
                  <a:pt x="468120" y="89331"/>
                </a:lnTo>
                <a:cubicBezTo>
                  <a:pt x="461017" y="96148"/>
                  <a:pt x="452151" y="94697"/>
                  <a:pt x="452151" y="94697"/>
                </a:cubicBezTo>
                <a:cubicBezTo>
                  <a:pt x="436623" y="92804"/>
                  <a:pt x="434601" y="82591"/>
                  <a:pt x="434342" y="79869"/>
                </a:cubicBezTo>
                <a:lnTo>
                  <a:pt x="429261" y="79350"/>
                </a:lnTo>
                <a:lnTo>
                  <a:pt x="429468" y="77224"/>
                </a:lnTo>
                <a:lnTo>
                  <a:pt x="436779" y="77976"/>
                </a:lnTo>
                <a:lnTo>
                  <a:pt x="478048" y="67685"/>
                </a:lnTo>
                <a:lnTo>
                  <a:pt x="478048" y="56253"/>
                </a:lnTo>
                <a:lnTo>
                  <a:pt x="486085" y="56253"/>
                </a:lnTo>
                <a:lnTo>
                  <a:pt x="486085" y="52779"/>
                </a:lnTo>
                <a:cubicBezTo>
                  <a:pt x="485151" y="52338"/>
                  <a:pt x="478463" y="49461"/>
                  <a:pt x="463428" y="48528"/>
                </a:cubicBezTo>
                <a:cubicBezTo>
                  <a:pt x="447174" y="47542"/>
                  <a:pt x="435275" y="47957"/>
                  <a:pt x="435275" y="47957"/>
                </a:cubicBezTo>
                <a:cubicBezTo>
                  <a:pt x="435275" y="47957"/>
                  <a:pt x="436520" y="42954"/>
                  <a:pt x="450674" y="40336"/>
                </a:cubicBezTo>
                <a:cubicBezTo>
                  <a:pt x="464802" y="37718"/>
                  <a:pt x="468872" y="42617"/>
                  <a:pt x="486085" y="37692"/>
                </a:cubicBezTo>
                <a:close/>
                <a:moveTo>
                  <a:pt x="375289" y="16850"/>
                </a:moveTo>
                <a:lnTo>
                  <a:pt x="375289" y="221746"/>
                </a:lnTo>
                <a:lnTo>
                  <a:pt x="703787" y="606964"/>
                </a:lnTo>
                <a:cubicBezTo>
                  <a:pt x="737876" y="599524"/>
                  <a:pt x="787622" y="588896"/>
                  <a:pt x="813416" y="583400"/>
                </a:cubicBezTo>
                <a:lnTo>
                  <a:pt x="821374" y="581689"/>
                </a:lnTo>
                <a:lnTo>
                  <a:pt x="822982" y="581352"/>
                </a:lnTo>
                <a:lnTo>
                  <a:pt x="823163" y="581274"/>
                </a:lnTo>
                <a:lnTo>
                  <a:pt x="823344" y="581274"/>
                </a:lnTo>
                <a:cubicBezTo>
                  <a:pt x="845094" y="577101"/>
                  <a:pt x="858937" y="568572"/>
                  <a:pt x="866869" y="554392"/>
                </a:cubicBezTo>
                <a:cubicBezTo>
                  <a:pt x="874232" y="541249"/>
                  <a:pt x="875009" y="525280"/>
                  <a:pt x="874854" y="512837"/>
                </a:cubicBezTo>
                <a:lnTo>
                  <a:pt x="874854" y="384622"/>
                </a:lnTo>
                <a:lnTo>
                  <a:pt x="560691" y="16850"/>
                </a:lnTo>
                <a:close/>
                <a:moveTo>
                  <a:pt x="358439" y="0"/>
                </a:moveTo>
                <a:lnTo>
                  <a:pt x="891730" y="0"/>
                </a:lnTo>
                <a:lnTo>
                  <a:pt x="891730" y="512630"/>
                </a:lnTo>
                <a:cubicBezTo>
                  <a:pt x="891885" y="526110"/>
                  <a:pt x="891159" y="545552"/>
                  <a:pt x="881594" y="562636"/>
                </a:cubicBezTo>
                <a:cubicBezTo>
                  <a:pt x="871847" y="580030"/>
                  <a:pt x="854686" y="592447"/>
                  <a:pt x="826533" y="597839"/>
                </a:cubicBezTo>
                <a:lnTo>
                  <a:pt x="824926" y="598176"/>
                </a:lnTo>
                <a:cubicBezTo>
                  <a:pt x="793559" y="604864"/>
                  <a:pt x="694169" y="626044"/>
                  <a:pt x="675142" y="630606"/>
                </a:cubicBezTo>
                <a:cubicBezTo>
                  <a:pt x="658370" y="634624"/>
                  <a:pt x="645227" y="640820"/>
                  <a:pt x="633587" y="652485"/>
                </a:cubicBezTo>
                <a:lnTo>
                  <a:pt x="625395" y="661195"/>
                </a:lnTo>
                <a:lnTo>
                  <a:pt x="617800" y="653159"/>
                </a:lnTo>
                <a:cubicBezTo>
                  <a:pt x="605927" y="641235"/>
                  <a:pt x="592525" y="634702"/>
                  <a:pt x="575727" y="630684"/>
                </a:cubicBezTo>
                <a:cubicBezTo>
                  <a:pt x="563439" y="627755"/>
                  <a:pt x="450155" y="603516"/>
                  <a:pt x="424439" y="598099"/>
                </a:cubicBezTo>
                <a:cubicBezTo>
                  <a:pt x="423169" y="597839"/>
                  <a:pt x="421951" y="597502"/>
                  <a:pt x="420706" y="597269"/>
                </a:cubicBezTo>
                <a:cubicBezTo>
                  <a:pt x="399320" y="593406"/>
                  <a:pt x="380137" y="582700"/>
                  <a:pt x="369716" y="565384"/>
                </a:cubicBezTo>
                <a:lnTo>
                  <a:pt x="369741" y="565384"/>
                </a:lnTo>
                <a:cubicBezTo>
                  <a:pt x="369093" y="564321"/>
                  <a:pt x="368497" y="563206"/>
                  <a:pt x="367927" y="562065"/>
                </a:cubicBezTo>
                <a:cubicBezTo>
                  <a:pt x="358957" y="544619"/>
                  <a:pt x="358439" y="524892"/>
                  <a:pt x="358439" y="513071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7188" indent="-1778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6575" indent="-17938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4375" indent="-1778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3763" indent="-17938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/>
              <a:t>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5175032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bild/kapitelsida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tshållare för bild 11">
            <a:extLst>
              <a:ext uri="{FF2B5EF4-FFF2-40B4-BE49-F238E27FC236}">
                <a16:creationId xmlns:a16="http://schemas.microsoft.com/office/drawing/2014/main" id="{C8BF655D-06F9-6342-DA94-EFEA1A15109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vert="horz" wrap="square" lIns="0" tIns="0" rIns="0" bIns="1044000" rtlCol="0" anchor="ctr">
            <a:noAutofit/>
          </a:bodyPr>
          <a:lstStyle>
            <a:lvl1pPr marL="0" indent="0" algn="ctr">
              <a:buNone/>
              <a:defRPr lang="sv-SE">
                <a:solidFill>
                  <a:srgbClr val="43000C"/>
                </a:solidFill>
              </a:defRPr>
            </a:lvl1pPr>
          </a:lstStyle>
          <a:p>
            <a:r>
              <a:rPr lang="sv-SE" dirty="0"/>
              <a:t>Använd bildbanken i menyfliksområdet för att </a:t>
            </a:r>
            <a:br>
              <a:rPr lang="sv-SE" dirty="0"/>
            </a:br>
            <a:r>
              <a:rPr lang="sv-SE" dirty="0"/>
              <a:t>lägga till bild eller illustration</a:t>
            </a:r>
          </a:p>
        </p:txBody>
      </p:sp>
      <p:sp>
        <p:nvSpPr>
          <p:cNvPr id="9" name="Logo">
            <a:extLst>
              <a:ext uri="{FF2B5EF4-FFF2-40B4-BE49-F238E27FC236}">
                <a16:creationId xmlns:a16="http://schemas.microsoft.com/office/drawing/2014/main" id="{815E85F0-1937-3339-6A21-6BE50A69ACC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667444" y="5852160"/>
            <a:ext cx="897493" cy="677646"/>
          </a:xfrm>
          <a:custGeom>
            <a:avLst/>
            <a:gdLst>
              <a:gd name="connsiteX0" fmla="*/ 849314 w 897493"/>
              <a:gd name="connsiteY0" fmla="*/ 585048 h 677646"/>
              <a:gd name="connsiteX1" fmla="*/ 821178 w 897493"/>
              <a:gd name="connsiteY1" fmla="*/ 622061 h 677646"/>
              <a:gd name="connsiteX2" fmla="*/ 849314 w 897493"/>
              <a:gd name="connsiteY2" fmla="*/ 659689 h 677646"/>
              <a:gd name="connsiteX3" fmla="*/ 877116 w 897493"/>
              <a:gd name="connsiteY3" fmla="*/ 622061 h 677646"/>
              <a:gd name="connsiteX4" fmla="*/ 849314 w 897493"/>
              <a:gd name="connsiteY4" fmla="*/ 585048 h 677646"/>
              <a:gd name="connsiteX5" fmla="*/ 165658 w 897493"/>
              <a:gd name="connsiteY5" fmla="*/ 584769 h 677646"/>
              <a:gd name="connsiteX6" fmla="*/ 136888 w 897493"/>
              <a:gd name="connsiteY6" fmla="*/ 622471 h 677646"/>
              <a:gd name="connsiteX7" fmla="*/ 165658 w 897493"/>
              <a:gd name="connsiteY7" fmla="*/ 660043 h 677646"/>
              <a:gd name="connsiteX8" fmla="*/ 194278 w 897493"/>
              <a:gd name="connsiteY8" fmla="*/ 622471 h 677646"/>
              <a:gd name="connsiteX9" fmla="*/ 165658 w 897493"/>
              <a:gd name="connsiteY9" fmla="*/ 584769 h 677646"/>
              <a:gd name="connsiteX10" fmla="*/ 363173 w 897493"/>
              <a:gd name="connsiteY10" fmla="*/ 584546 h 677646"/>
              <a:gd name="connsiteX11" fmla="*/ 334552 w 897493"/>
              <a:gd name="connsiteY11" fmla="*/ 612757 h 677646"/>
              <a:gd name="connsiteX12" fmla="*/ 389858 w 897493"/>
              <a:gd name="connsiteY12" fmla="*/ 612757 h 677646"/>
              <a:gd name="connsiteX13" fmla="*/ 363173 w 897493"/>
              <a:gd name="connsiteY13" fmla="*/ 584546 h 677646"/>
              <a:gd name="connsiteX14" fmla="*/ 590408 w 897493"/>
              <a:gd name="connsiteY14" fmla="*/ 568802 h 677646"/>
              <a:gd name="connsiteX15" fmla="*/ 611138 w 897493"/>
              <a:gd name="connsiteY15" fmla="*/ 568802 h 677646"/>
              <a:gd name="connsiteX16" fmla="*/ 611138 w 897493"/>
              <a:gd name="connsiteY16" fmla="*/ 634027 h 677646"/>
              <a:gd name="connsiteX17" fmla="*/ 632836 w 897493"/>
              <a:gd name="connsiteY17" fmla="*/ 657809 h 677646"/>
              <a:gd name="connsiteX18" fmla="*/ 657865 w 897493"/>
              <a:gd name="connsiteY18" fmla="*/ 631124 h 677646"/>
              <a:gd name="connsiteX19" fmla="*/ 657865 w 897493"/>
              <a:gd name="connsiteY19" fmla="*/ 568821 h 677646"/>
              <a:gd name="connsiteX20" fmla="*/ 678652 w 897493"/>
              <a:gd name="connsiteY20" fmla="*/ 568821 h 677646"/>
              <a:gd name="connsiteX21" fmla="*/ 678652 w 897493"/>
              <a:gd name="connsiteY21" fmla="*/ 675283 h 677646"/>
              <a:gd name="connsiteX22" fmla="*/ 658275 w 897493"/>
              <a:gd name="connsiteY22" fmla="*/ 675283 h 677646"/>
              <a:gd name="connsiteX23" fmla="*/ 658275 w 897493"/>
              <a:gd name="connsiteY23" fmla="*/ 656841 h 677646"/>
              <a:gd name="connsiteX24" fmla="*/ 657158 w 897493"/>
              <a:gd name="connsiteY24" fmla="*/ 656841 h 677646"/>
              <a:gd name="connsiteX25" fmla="*/ 625337 w 897493"/>
              <a:gd name="connsiteY25" fmla="*/ 676660 h 677646"/>
              <a:gd name="connsiteX26" fmla="*/ 590408 w 897493"/>
              <a:gd name="connsiteY26" fmla="*/ 636520 h 677646"/>
              <a:gd name="connsiteX27" fmla="*/ 363043 w 897493"/>
              <a:gd name="connsiteY27" fmla="*/ 567444 h 677646"/>
              <a:gd name="connsiteX28" fmla="*/ 410179 w 897493"/>
              <a:gd name="connsiteY28" fmla="*/ 620945 h 677646"/>
              <a:gd name="connsiteX29" fmla="*/ 410179 w 897493"/>
              <a:gd name="connsiteY29" fmla="*/ 628296 h 677646"/>
              <a:gd name="connsiteX30" fmla="*/ 334497 w 897493"/>
              <a:gd name="connsiteY30" fmla="*/ 628296 h 677646"/>
              <a:gd name="connsiteX31" fmla="*/ 364718 w 897493"/>
              <a:gd name="connsiteY31" fmla="*/ 660322 h 677646"/>
              <a:gd name="connsiteX32" fmla="*/ 389244 w 897493"/>
              <a:gd name="connsiteY32" fmla="*/ 645137 h 677646"/>
              <a:gd name="connsiteX33" fmla="*/ 408858 w 897493"/>
              <a:gd name="connsiteY33" fmla="*/ 648672 h 677646"/>
              <a:gd name="connsiteX34" fmla="*/ 364494 w 897493"/>
              <a:gd name="connsiteY34" fmla="*/ 677442 h 677646"/>
              <a:gd name="connsiteX35" fmla="*/ 313822 w 897493"/>
              <a:gd name="connsiteY35" fmla="*/ 622751 h 677646"/>
              <a:gd name="connsiteX36" fmla="*/ 363043 w 897493"/>
              <a:gd name="connsiteY36" fmla="*/ 567444 h 677646"/>
              <a:gd name="connsiteX37" fmla="*/ 165583 w 897493"/>
              <a:gd name="connsiteY37" fmla="*/ 567444 h 677646"/>
              <a:gd name="connsiteX38" fmla="*/ 215213 w 897493"/>
              <a:gd name="connsiteY38" fmla="*/ 622545 h 677646"/>
              <a:gd name="connsiteX39" fmla="*/ 165583 w 897493"/>
              <a:gd name="connsiteY39" fmla="*/ 677442 h 677646"/>
              <a:gd name="connsiteX40" fmla="*/ 115953 w 897493"/>
              <a:gd name="connsiteY40" fmla="*/ 622545 h 677646"/>
              <a:gd name="connsiteX41" fmla="*/ 165583 w 897493"/>
              <a:gd name="connsiteY41" fmla="*/ 567444 h 677646"/>
              <a:gd name="connsiteX42" fmla="*/ 844886 w 897493"/>
              <a:gd name="connsiteY42" fmla="*/ 567426 h 677646"/>
              <a:gd name="connsiteX43" fmla="*/ 875516 w 897493"/>
              <a:gd name="connsiteY43" fmla="*/ 586072 h 677646"/>
              <a:gd name="connsiteX44" fmla="*/ 876763 w 897493"/>
              <a:gd name="connsiteY44" fmla="*/ 586072 h 677646"/>
              <a:gd name="connsiteX45" fmla="*/ 876763 w 897493"/>
              <a:gd name="connsiteY45" fmla="*/ 568821 h 677646"/>
              <a:gd name="connsiteX46" fmla="*/ 897493 w 897493"/>
              <a:gd name="connsiteY46" fmla="*/ 568821 h 677646"/>
              <a:gd name="connsiteX47" fmla="*/ 897493 w 897493"/>
              <a:gd name="connsiteY47" fmla="*/ 675265 h 677646"/>
              <a:gd name="connsiteX48" fmla="*/ 877247 w 897493"/>
              <a:gd name="connsiteY48" fmla="*/ 675265 h 677646"/>
              <a:gd name="connsiteX49" fmla="*/ 877247 w 897493"/>
              <a:gd name="connsiteY49" fmla="*/ 658703 h 677646"/>
              <a:gd name="connsiteX50" fmla="*/ 875516 w 897493"/>
              <a:gd name="connsiteY50" fmla="*/ 658703 h 677646"/>
              <a:gd name="connsiteX51" fmla="*/ 844737 w 897493"/>
              <a:gd name="connsiteY51" fmla="*/ 677349 h 677646"/>
              <a:gd name="connsiteX52" fmla="*/ 800243 w 897493"/>
              <a:gd name="connsiteY52" fmla="*/ 622248 h 677646"/>
              <a:gd name="connsiteX53" fmla="*/ 844886 w 897493"/>
              <a:gd name="connsiteY53" fmla="*/ 567426 h 677646"/>
              <a:gd name="connsiteX54" fmla="*/ 749868 w 897493"/>
              <a:gd name="connsiteY54" fmla="*/ 567426 h 677646"/>
              <a:gd name="connsiteX55" fmla="*/ 786118 w 897493"/>
              <a:gd name="connsiteY55" fmla="*/ 607565 h 677646"/>
              <a:gd name="connsiteX56" fmla="*/ 786118 w 897493"/>
              <a:gd name="connsiteY56" fmla="*/ 675283 h 677646"/>
              <a:gd name="connsiteX57" fmla="*/ 765388 w 897493"/>
              <a:gd name="connsiteY57" fmla="*/ 675283 h 677646"/>
              <a:gd name="connsiteX58" fmla="*/ 765388 w 897493"/>
              <a:gd name="connsiteY58" fmla="*/ 610059 h 677646"/>
              <a:gd name="connsiteX59" fmla="*/ 742796 w 897493"/>
              <a:gd name="connsiteY59" fmla="*/ 585383 h 677646"/>
              <a:gd name="connsiteX60" fmla="*/ 717990 w 897493"/>
              <a:gd name="connsiteY60" fmla="*/ 612069 h 677646"/>
              <a:gd name="connsiteX61" fmla="*/ 717990 w 897493"/>
              <a:gd name="connsiteY61" fmla="*/ 675283 h 677646"/>
              <a:gd name="connsiteX62" fmla="*/ 697260 w 897493"/>
              <a:gd name="connsiteY62" fmla="*/ 675283 h 677646"/>
              <a:gd name="connsiteX63" fmla="*/ 697260 w 897493"/>
              <a:gd name="connsiteY63" fmla="*/ 568821 h 677646"/>
              <a:gd name="connsiteX64" fmla="*/ 717153 w 897493"/>
              <a:gd name="connsiteY64" fmla="*/ 568821 h 677646"/>
              <a:gd name="connsiteX65" fmla="*/ 717153 w 897493"/>
              <a:gd name="connsiteY65" fmla="*/ 586147 h 677646"/>
              <a:gd name="connsiteX66" fmla="*/ 718474 w 897493"/>
              <a:gd name="connsiteY66" fmla="*/ 586147 h 677646"/>
              <a:gd name="connsiteX67" fmla="*/ 749868 w 897493"/>
              <a:gd name="connsiteY67" fmla="*/ 567426 h 677646"/>
              <a:gd name="connsiteX68" fmla="*/ 476855 w 897493"/>
              <a:gd name="connsiteY68" fmla="*/ 567426 h 677646"/>
              <a:gd name="connsiteX69" fmla="*/ 513106 w 897493"/>
              <a:gd name="connsiteY69" fmla="*/ 607565 h 677646"/>
              <a:gd name="connsiteX70" fmla="*/ 513106 w 897493"/>
              <a:gd name="connsiteY70" fmla="*/ 675283 h 677646"/>
              <a:gd name="connsiteX71" fmla="*/ 492375 w 897493"/>
              <a:gd name="connsiteY71" fmla="*/ 675283 h 677646"/>
              <a:gd name="connsiteX72" fmla="*/ 492375 w 897493"/>
              <a:gd name="connsiteY72" fmla="*/ 610059 h 677646"/>
              <a:gd name="connsiteX73" fmla="*/ 469784 w 897493"/>
              <a:gd name="connsiteY73" fmla="*/ 585383 h 677646"/>
              <a:gd name="connsiteX74" fmla="*/ 444978 w 897493"/>
              <a:gd name="connsiteY74" fmla="*/ 612069 h 677646"/>
              <a:gd name="connsiteX75" fmla="*/ 444978 w 897493"/>
              <a:gd name="connsiteY75" fmla="*/ 675283 h 677646"/>
              <a:gd name="connsiteX76" fmla="*/ 424248 w 897493"/>
              <a:gd name="connsiteY76" fmla="*/ 675283 h 677646"/>
              <a:gd name="connsiteX77" fmla="*/ 424248 w 897493"/>
              <a:gd name="connsiteY77" fmla="*/ 568821 h 677646"/>
              <a:gd name="connsiteX78" fmla="*/ 444141 w 897493"/>
              <a:gd name="connsiteY78" fmla="*/ 568821 h 677646"/>
              <a:gd name="connsiteX79" fmla="*/ 444141 w 897493"/>
              <a:gd name="connsiteY79" fmla="*/ 586147 h 677646"/>
              <a:gd name="connsiteX80" fmla="*/ 445462 w 897493"/>
              <a:gd name="connsiteY80" fmla="*/ 586147 h 677646"/>
              <a:gd name="connsiteX81" fmla="*/ 476855 w 897493"/>
              <a:gd name="connsiteY81" fmla="*/ 567426 h 677646"/>
              <a:gd name="connsiteX82" fmla="*/ 535139 w 897493"/>
              <a:gd name="connsiteY82" fmla="*/ 543308 h 677646"/>
              <a:gd name="connsiteX83" fmla="*/ 555869 w 897493"/>
              <a:gd name="connsiteY83" fmla="*/ 543308 h 677646"/>
              <a:gd name="connsiteX84" fmla="*/ 555869 w 897493"/>
              <a:gd name="connsiteY84" fmla="*/ 568821 h 677646"/>
              <a:gd name="connsiteX85" fmla="*/ 577697 w 897493"/>
              <a:gd name="connsiteY85" fmla="*/ 568821 h 677646"/>
              <a:gd name="connsiteX86" fmla="*/ 577697 w 897493"/>
              <a:gd name="connsiteY86" fmla="*/ 585457 h 677646"/>
              <a:gd name="connsiteX87" fmla="*/ 555869 w 897493"/>
              <a:gd name="connsiteY87" fmla="*/ 585457 h 677646"/>
              <a:gd name="connsiteX88" fmla="*/ 555869 w 897493"/>
              <a:gd name="connsiteY88" fmla="*/ 644020 h 677646"/>
              <a:gd name="connsiteX89" fmla="*/ 568616 w 897493"/>
              <a:gd name="connsiteY89" fmla="*/ 658237 h 677646"/>
              <a:gd name="connsiteX90" fmla="*/ 575892 w 897493"/>
              <a:gd name="connsiteY90" fmla="*/ 657344 h 677646"/>
              <a:gd name="connsiteX91" fmla="*/ 579633 w 897493"/>
              <a:gd name="connsiteY91" fmla="*/ 674464 h 677646"/>
              <a:gd name="connsiteX92" fmla="*/ 566178 w 897493"/>
              <a:gd name="connsiteY92" fmla="*/ 676679 h 677646"/>
              <a:gd name="connsiteX93" fmla="*/ 566197 w 897493"/>
              <a:gd name="connsiteY93" fmla="*/ 676660 h 677646"/>
              <a:gd name="connsiteX94" fmla="*/ 535139 w 897493"/>
              <a:gd name="connsiteY94" fmla="*/ 648318 h 677646"/>
              <a:gd name="connsiteX95" fmla="*/ 535139 w 897493"/>
              <a:gd name="connsiteY95" fmla="*/ 585457 h 677646"/>
              <a:gd name="connsiteX96" fmla="*/ 519544 w 897493"/>
              <a:gd name="connsiteY96" fmla="*/ 585457 h 677646"/>
              <a:gd name="connsiteX97" fmla="*/ 519544 w 897493"/>
              <a:gd name="connsiteY97" fmla="*/ 568821 h 677646"/>
              <a:gd name="connsiteX98" fmla="*/ 535139 w 897493"/>
              <a:gd name="connsiteY98" fmla="*/ 568821 h 677646"/>
              <a:gd name="connsiteX99" fmla="*/ 275115 w 897493"/>
              <a:gd name="connsiteY99" fmla="*/ 533315 h 677646"/>
              <a:gd name="connsiteX100" fmla="*/ 295845 w 897493"/>
              <a:gd name="connsiteY100" fmla="*/ 533315 h 677646"/>
              <a:gd name="connsiteX101" fmla="*/ 295845 w 897493"/>
              <a:gd name="connsiteY101" fmla="*/ 646160 h 677646"/>
              <a:gd name="connsiteX102" fmla="*/ 304368 w 897493"/>
              <a:gd name="connsiteY102" fmla="*/ 658573 h 677646"/>
              <a:gd name="connsiteX103" fmla="*/ 310881 w 897493"/>
              <a:gd name="connsiteY103" fmla="*/ 657605 h 677646"/>
              <a:gd name="connsiteX104" fmla="*/ 314622 w 897493"/>
              <a:gd name="connsiteY104" fmla="*/ 674167 h 677646"/>
              <a:gd name="connsiteX105" fmla="*/ 301726 w 897493"/>
              <a:gd name="connsiteY105" fmla="*/ 676046 h 677646"/>
              <a:gd name="connsiteX106" fmla="*/ 275115 w 897493"/>
              <a:gd name="connsiteY106" fmla="*/ 650478 h 677646"/>
              <a:gd name="connsiteX107" fmla="*/ 275115 w 897493"/>
              <a:gd name="connsiteY107" fmla="*/ 533334 h 677646"/>
              <a:gd name="connsiteX108" fmla="*/ 228202 w 897493"/>
              <a:gd name="connsiteY108" fmla="*/ 533315 h 677646"/>
              <a:gd name="connsiteX109" fmla="*/ 248932 w 897493"/>
              <a:gd name="connsiteY109" fmla="*/ 533315 h 677646"/>
              <a:gd name="connsiteX110" fmla="*/ 248932 w 897493"/>
              <a:gd name="connsiteY110" fmla="*/ 646160 h 677646"/>
              <a:gd name="connsiteX111" fmla="*/ 257455 w 897493"/>
              <a:gd name="connsiteY111" fmla="*/ 658573 h 677646"/>
              <a:gd name="connsiteX112" fmla="*/ 263968 w 897493"/>
              <a:gd name="connsiteY112" fmla="*/ 657605 h 677646"/>
              <a:gd name="connsiteX113" fmla="*/ 267709 w 897493"/>
              <a:gd name="connsiteY113" fmla="*/ 674167 h 677646"/>
              <a:gd name="connsiteX114" fmla="*/ 254813 w 897493"/>
              <a:gd name="connsiteY114" fmla="*/ 676046 h 677646"/>
              <a:gd name="connsiteX115" fmla="*/ 228202 w 897493"/>
              <a:gd name="connsiteY115" fmla="*/ 650478 h 677646"/>
              <a:gd name="connsiteX116" fmla="*/ 228202 w 897493"/>
              <a:gd name="connsiteY116" fmla="*/ 533334 h 677646"/>
              <a:gd name="connsiteX117" fmla="*/ 54115 w 897493"/>
              <a:gd name="connsiteY117" fmla="*/ 531398 h 677646"/>
              <a:gd name="connsiteX118" fmla="*/ 103671 w 897493"/>
              <a:gd name="connsiteY118" fmla="*/ 570626 h 677646"/>
              <a:gd name="connsiteX119" fmla="*/ 83015 w 897493"/>
              <a:gd name="connsiteY119" fmla="*/ 570626 h 677646"/>
              <a:gd name="connsiteX120" fmla="*/ 53631 w 897493"/>
              <a:gd name="connsiteY120" fmla="*/ 549896 h 677646"/>
              <a:gd name="connsiteX121" fmla="*/ 25141 w 897493"/>
              <a:gd name="connsiteY121" fmla="*/ 570905 h 677646"/>
              <a:gd name="connsiteX122" fmla="*/ 50933 w 897493"/>
              <a:gd name="connsiteY122" fmla="*/ 592529 h 677646"/>
              <a:gd name="connsiteX123" fmla="*/ 64796 w 897493"/>
              <a:gd name="connsiteY123" fmla="*/ 596139 h 677646"/>
              <a:gd name="connsiteX124" fmla="*/ 105625 w 897493"/>
              <a:gd name="connsiteY124" fmla="*/ 636055 h 677646"/>
              <a:gd name="connsiteX125" fmla="*/ 53092 w 897493"/>
              <a:gd name="connsiteY125" fmla="*/ 677646 h 677646"/>
              <a:gd name="connsiteX126" fmla="*/ 0 w 897493"/>
              <a:gd name="connsiteY126" fmla="*/ 636055 h 677646"/>
              <a:gd name="connsiteX127" fmla="*/ 21493 w 897493"/>
              <a:gd name="connsiteY127" fmla="*/ 636055 h 677646"/>
              <a:gd name="connsiteX128" fmla="*/ 52961 w 897493"/>
              <a:gd name="connsiteY128" fmla="*/ 658851 h 677646"/>
              <a:gd name="connsiteX129" fmla="*/ 52924 w 897493"/>
              <a:gd name="connsiteY129" fmla="*/ 658869 h 677646"/>
              <a:gd name="connsiteX130" fmla="*/ 84392 w 897493"/>
              <a:gd name="connsiteY130" fmla="*/ 635851 h 677646"/>
              <a:gd name="connsiteX131" fmla="*/ 57501 w 897493"/>
              <a:gd name="connsiteY131" fmla="*/ 614227 h 677646"/>
              <a:gd name="connsiteX132" fmla="*/ 40735 w 897493"/>
              <a:gd name="connsiteY132" fmla="*/ 609649 h 677646"/>
              <a:gd name="connsiteX133" fmla="*/ 3796 w 897493"/>
              <a:gd name="connsiteY133" fmla="*/ 572152 h 677646"/>
              <a:gd name="connsiteX134" fmla="*/ 54115 w 897493"/>
              <a:gd name="connsiteY134" fmla="*/ 531398 h 677646"/>
              <a:gd name="connsiteX135" fmla="*/ 556819 w 897493"/>
              <a:gd name="connsiteY135" fmla="*/ 304164 h 677646"/>
              <a:gd name="connsiteX136" fmla="*/ 553134 w 897493"/>
              <a:gd name="connsiteY136" fmla="*/ 305057 h 677646"/>
              <a:gd name="connsiteX137" fmla="*/ 553599 w 897493"/>
              <a:gd name="connsiteY137" fmla="*/ 359469 h 677646"/>
              <a:gd name="connsiteX138" fmla="*/ 556279 w 897493"/>
              <a:gd name="connsiteY138" fmla="*/ 361033 h 677646"/>
              <a:gd name="connsiteX139" fmla="*/ 561210 w 897493"/>
              <a:gd name="connsiteY139" fmla="*/ 359079 h 677646"/>
              <a:gd name="connsiteX140" fmla="*/ 565211 w 897493"/>
              <a:gd name="connsiteY140" fmla="*/ 360288 h 677646"/>
              <a:gd name="connsiteX141" fmla="*/ 565192 w 897493"/>
              <a:gd name="connsiteY141" fmla="*/ 360307 h 677646"/>
              <a:gd name="connsiteX142" fmla="*/ 567984 w 897493"/>
              <a:gd name="connsiteY142" fmla="*/ 358205 h 677646"/>
              <a:gd name="connsiteX143" fmla="*/ 545039 w 897493"/>
              <a:gd name="connsiteY143" fmla="*/ 303736 h 677646"/>
              <a:gd name="connsiteX144" fmla="*/ 534060 w 897493"/>
              <a:gd name="connsiteY144" fmla="*/ 357423 h 677646"/>
              <a:gd name="connsiteX145" fmla="*/ 537279 w 897493"/>
              <a:gd name="connsiteY145" fmla="*/ 359600 h 677646"/>
              <a:gd name="connsiteX146" fmla="*/ 541299 w 897493"/>
              <a:gd name="connsiteY146" fmla="*/ 358372 h 677646"/>
              <a:gd name="connsiteX147" fmla="*/ 546677 w 897493"/>
              <a:gd name="connsiteY147" fmla="*/ 360810 h 677646"/>
              <a:gd name="connsiteX148" fmla="*/ 549096 w 897493"/>
              <a:gd name="connsiteY148" fmla="*/ 359469 h 677646"/>
              <a:gd name="connsiteX149" fmla="*/ 549096 w 897493"/>
              <a:gd name="connsiteY149" fmla="*/ 305076 h 677646"/>
              <a:gd name="connsiteX150" fmla="*/ 545039 w 897493"/>
              <a:gd name="connsiteY150" fmla="*/ 303736 h 677646"/>
              <a:gd name="connsiteX151" fmla="*/ 560671 w 897493"/>
              <a:gd name="connsiteY151" fmla="*/ 301837 h 677646"/>
              <a:gd name="connsiteX152" fmla="*/ 557861 w 897493"/>
              <a:gd name="connsiteY152" fmla="*/ 303699 h 677646"/>
              <a:gd name="connsiteX153" fmla="*/ 569063 w 897493"/>
              <a:gd name="connsiteY153" fmla="*/ 357851 h 677646"/>
              <a:gd name="connsiteX154" fmla="*/ 570775 w 897493"/>
              <a:gd name="connsiteY154" fmla="*/ 357627 h 677646"/>
              <a:gd name="connsiteX155" fmla="*/ 574224 w 897493"/>
              <a:gd name="connsiteY155" fmla="*/ 358517 h 677646"/>
              <a:gd name="connsiteX156" fmla="*/ 574218 w 897493"/>
              <a:gd name="connsiteY156" fmla="*/ 358520 h 677646"/>
              <a:gd name="connsiteX157" fmla="*/ 574237 w 897493"/>
              <a:gd name="connsiteY157" fmla="*/ 358520 h 677646"/>
              <a:gd name="connsiteX158" fmla="*/ 574224 w 897493"/>
              <a:gd name="connsiteY158" fmla="*/ 358517 h 677646"/>
              <a:gd name="connsiteX159" fmla="*/ 579242 w 897493"/>
              <a:gd name="connsiteY159" fmla="*/ 355692 h 677646"/>
              <a:gd name="connsiteX160" fmla="*/ 541243 w 897493"/>
              <a:gd name="connsiteY160" fmla="*/ 301094 h 677646"/>
              <a:gd name="connsiteX161" fmla="*/ 522578 w 897493"/>
              <a:gd name="connsiteY161" fmla="*/ 355227 h 677646"/>
              <a:gd name="connsiteX162" fmla="*/ 528012 w 897493"/>
              <a:gd name="connsiteY162" fmla="*/ 358074 h 677646"/>
              <a:gd name="connsiteX163" fmla="*/ 531789 w 897493"/>
              <a:gd name="connsiteY163" fmla="*/ 357032 h 677646"/>
              <a:gd name="connsiteX164" fmla="*/ 531789 w 897493"/>
              <a:gd name="connsiteY164" fmla="*/ 357014 h 677646"/>
              <a:gd name="connsiteX165" fmla="*/ 532980 w 897493"/>
              <a:gd name="connsiteY165" fmla="*/ 357125 h 677646"/>
              <a:gd name="connsiteX166" fmla="*/ 544016 w 897493"/>
              <a:gd name="connsiteY166" fmla="*/ 303178 h 677646"/>
              <a:gd name="connsiteX167" fmla="*/ 541243 w 897493"/>
              <a:gd name="connsiteY167" fmla="*/ 301094 h 677646"/>
              <a:gd name="connsiteX168" fmla="*/ 563071 w 897493"/>
              <a:gd name="connsiteY168" fmla="*/ 298972 h 677646"/>
              <a:gd name="connsiteX169" fmla="*/ 561582 w 897493"/>
              <a:gd name="connsiteY169" fmla="*/ 300963 h 677646"/>
              <a:gd name="connsiteX170" fmla="*/ 580433 w 897493"/>
              <a:gd name="connsiteY170" fmla="*/ 355673 h 677646"/>
              <a:gd name="connsiteX171" fmla="*/ 586034 w 897493"/>
              <a:gd name="connsiteY171" fmla="*/ 359042 h 677646"/>
              <a:gd name="connsiteX172" fmla="*/ 586034 w 897493"/>
              <a:gd name="connsiteY172" fmla="*/ 359023 h 677646"/>
              <a:gd name="connsiteX173" fmla="*/ 591971 w 897493"/>
              <a:gd name="connsiteY173" fmla="*/ 354910 h 677646"/>
              <a:gd name="connsiteX174" fmla="*/ 567090 w 897493"/>
              <a:gd name="connsiteY174" fmla="*/ 304982 h 677646"/>
              <a:gd name="connsiteX175" fmla="*/ 563071 w 897493"/>
              <a:gd name="connsiteY175" fmla="*/ 298972 h 677646"/>
              <a:gd name="connsiteX176" fmla="*/ 538861 w 897493"/>
              <a:gd name="connsiteY176" fmla="*/ 296925 h 677646"/>
              <a:gd name="connsiteX177" fmla="*/ 508528 w 897493"/>
              <a:gd name="connsiteY177" fmla="*/ 354092 h 677646"/>
              <a:gd name="connsiteX178" fmla="*/ 515507 w 897493"/>
              <a:gd name="connsiteY178" fmla="*/ 360884 h 677646"/>
              <a:gd name="connsiteX179" fmla="*/ 521387 w 897493"/>
              <a:gd name="connsiteY179" fmla="*/ 355302 h 677646"/>
              <a:gd name="connsiteX180" fmla="*/ 540406 w 897493"/>
              <a:gd name="connsiteY180" fmla="*/ 300144 h 677646"/>
              <a:gd name="connsiteX181" fmla="*/ 538861 w 897493"/>
              <a:gd name="connsiteY181" fmla="*/ 296925 h 677646"/>
              <a:gd name="connsiteX182" fmla="*/ 549394 w 897493"/>
              <a:gd name="connsiteY182" fmla="*/ 257641 h 677646"/>
              <a:gd name="connsiteX183" fmla="*/ 552520 w 897493"/>
              <a:gd name="connsiteY183" fmla="*/ 257641 h 677646"/>
              <a:gd name="connsiteX184" fmla="*/ 552520 w 897493"/>
              <a:gd name="connsiteY184" fmla="*/ 275171 h 677646"/>
              <a:gd name="connsiteX185" fmla="*/ 558958 w 897493"/>
              <a:gd name="connsiteY185" fmla="*/ 275171 h 677646"/>
              <a:gd name="connsiteX186" fmla="*/ 558958 w 897493"/>
              <a:gd name="connsiteY186" fmla="*/ 283359 h 677646"/>
              <a:gd name="connsiteX187" fmla="*/ 586668 w 897493"/>
              <a:gd name="connsiteY187" fmla="*/ 298191 h 677646"/>
              <a:gd name="connsiteX188" fmla="*/ 586668 w 897493"/>
              <a:gd name="connsiteY188" fmla="*/ 298227 h 677646"/>
              <a:gd name="connsiteX189" fmla="*/ 591915 w 897493"/>
              <a:gd name="connsiteY189" fmla="*/ 298767 h 677646"/>
              <a:gd name="connsiteX190" fmla="*/ 591767 w 897493"/>
              <a:gd name="connsiteY190" fmla="*/ 300293 h 677646"/>
              <a:gd name="connsiteX191" fmla="*/ 586723 w 897493"/>
              <a:gd name="connsiteY191" fmla="*/ 299772 h 677646"/>
              <a:gd name="connsiteX192" fmla="*/ 574720 w 897493"/>
              <a:gd name="connsiteY192" fmla="*/ 306974 h 677646"/>
              <a:gd name="connsiteX193" fmla="*/ 568784 w 897493"/>
              <a:gd name="connsiteY193" fmla="*/ 305950 h 677646"/>
              <a:gd name="connsiteX194" fmla="*/ 592734 w 897493"/>
              <a:gd name="connsiteY194" fmla="*/ 354017 h 677646"/>
              <a:gd name="connsiteX195" fmla="*/ 598019 w 897493"/>
              <a:gd name="connsiteY195" fmla="*/ 323834 h 677646"/>
              <a:gd name="connsiteX196" fmla="*/ 594483 w 897493"/>
              <a:gd name="connsiteY196" fmla="*/ 323517 h 677646"/>
              <a:gd name="connsiteX197" fmla="*/ 592343 w 897493"/>
              <a:gd name="connsiteY197" fmla="*/ 322438 h 677646"/>
              <a:gd name="connsiteX198" fmla="*/ 601629 w 897493"/>
              <a:gd name="connsiteY198" fmla="*/ 315869 h 677646"/>
              <a:gd name="connsiteX199" fmla="*/ 607063 w 897493"/>
              <a:gd name="connsiteY199" fmla="*/ 313524 h 677646"/>
              <a:gd name="connsiteX200" fmla="*/ 610059 w 897493"/>
              <a:gd name="connsiteY200" fmla="*/ 314548 h 677646"/>
              <a:gd name="connsiteX201" fmla="*/ 613948 w 897493"/>
              <a:gd name="connsiteY201" fmla="*/ 314082 h 677646"/>
              <a:gd name="connsiteX202" fmla="*/ 618209 w 897493"/>
              <a:gd name="connsiteY202" fmla="*/ 314827 h 677646"/>
              <a:gd name="connsiteX203" fmla="*/ 617670 w 897493"/>
              <a:gd name="connsiteY203" fmla="*/ 317730 h 677646"/>
              <a:gd name="connsiteX204" fmla="*/ 618749 w 897493"/>
              <a:gd name="connsiteY204" fmla="*/ 319870 h 677646"/>
              <a:gd name="connsiteX205" fmla="*/ 619252 w 897493"/>
              <a:gd name="connsiteY205" fmla="*/ 320186 h 677646"/>
              <a:gd name="connsiteX206" fmla="*/ 619214 w 897493"/>
              <a:gd name="connsiteY206" fmla="*/ 320168 h 677646"/>
              <a:gd name="connsiteX207" fmla="*/ 618303 w 897493"/>
              <a:gd name="connsiteY207" fmla="*/ 322661 h 677646"/>
              <a:gd name="connsiteX208" fmla="*/ 618135 w 897493"/>
              <a:gd name="connsiteY208" fmla="*/ 322679 h 677646"/>
              <a:gd name="connsiteX209" fmla="*/ 616163 w 897493"/>
              <a:gd name="connsiteY209" fmla="*/ 322679 h 677646"/>
              <a:gd name="connsiteX210" fmla="*/ 614953 w 897493"/>
              <a:gd name="connsiteY210" fmla="*/ 327313 h 677646"/>
              <a:gd name="connsiteX211" fmla="*/ 608142 w 897493"/>
              <a:gd name="connsiteY211" fmla="*/ 328914 h 677646"/>
              <a:gd name="connsiteX212" fmla="*/ 606523 w 897493"/>
              <a:gd name="connsiteY212" fmla="*/ 363880 h 677646"/>
              <a:gd name="connsiteX213" fmla="*/ 583801 w 897493"/>
              <a:gd name="connsiteY213" fmla="*/ 384517 h 677646"/>
              <a:gd name="connsiteX214" fmla="*/ 589980 w 897493"/>
              <a:gd name="connsiteY214" fmla="*/ 387308 h 677646"/>
              <a:gd name="connsiteX215" fmla="*/ 589757 w 897493"/>
              <a:gd name="connsiteY215" fmla="*/ 396762 h 677646"/>
              <a:gd name="connsiteX216" fmla="*/ 581587 w 897493"/>
              <a:gd name="connsiteY216" fmla="*/ 397842 h 677646"/>
              <a:gd name="connsiteX217" fmla="*/ 568560 w 897493"/>
              <a:gd name="connsiteY217" fmla="*/ 395199 h 677646"/>
              <a:gd name="connsiteX218" fmla="*/ 566904 w 897493"/>
              <a:gd name="connsiteY218" fmla="*/ 397656 h 677646"/>
              <a:gd name="connsiteX219" fmla="*/ 561340 w 897493"/>
              <a:gd name="connsiteY219" fmla="*/ 399162 h 677646"/>
              <a:gd name="connsiteX220" fmla="*/ 544332 w 897493"/>
              <a:gd name="connsiteY220" fmla="*/ 395702 h 677646"/>
              <a:gd name="connsiteX221" fmla="*/ 543755 w 897493"/>
              <a:gd name="connsiteY221" fmla="*/ 396874 h 677646"/>
              <a:gd name="connsiteX222" fmla="*/ 538321 w 897493"/>
              <a:gd name="connsiteY222" fmla="*/ 399051 h 677646"/>
              <a:gd name="connsiteX223" fmla="*/ 511431 w 897493"/>
              <a:gd name="connsiteY223" fmla="*/ 393041 h 677646"/>
              <a:gd name="connsiteX224" fmla="*/ 507858 w 897493"/>
              <a:gd name="connsiteY224" fmla="*/ 385838 h 677646"/>
              <a:gd name="connsiteX225" fmla="*/ 512064 w 897493"/>
              <a:gd name="connsiteY225" fmla="*/ 380740 h 677646"/>
              <a:gd name="connsiteX226" fmla="*/ 510054 w 897493"/>
              <a:gd name="connsiteY226" fmla="*/ 379289 h 677646"/>
              <a:gd name="connsiteX227" fmla="*/ 495149 w 897493"/>
              <a:gd name="connsiteY227" fmla="*/ 346871 h 677646"/>
              <a:gd name="connsiteX228" fmla="*/ 494553 w 897493"/>
              <a:gd name="connsiteY228" fmla="*/ 337083 h 677646"/>
              <a:gd name="connsiteX229" fmla="*/ 492729 w 897493"/>
              <a:gd name="connsiteY229" fmla="*/ 327444 h 677646"/>
              <a:gd name="connsiteX230" fmla="*/ 487537 w 897493"/>
              <a:gd name="connsiteY230" fmla="*/ 328076 h 677646"/>
              <a:gd name="connsiteX231" fmla="*/ 486123 w 897493"/>
              <a:gd name="connsiteY231" fmla="*/ 323536 h 677646"/>
              <a:gd name="connsiteX232" fmla="*/ 482476 w 897493"/>
              <a:gd name="connsiteY232" fmla="*/ 322308 h 677646"/>
              <a:gd name="connsiteX233" fmla="*/ 484411 w 897493"/>
              <a:gd name="connsiteY233" fmla="*/ 320130 h 677646"/>
              <a:gd name="connsiteX234" fmla="*/ 484169 w 897493"/>
              <a:gd name="connsiteY234" fmla="*/ 318195 h 677646"/>
              <a:gd name="connsiteX235" fmla="*/ 485472 w 897493"/>
              <a:gd name="connsiteY235" fmla="*/ 314919 h 677646"/>
              <a:gd name="connsiteX236" fmla="*/ 491799 w 897493"/>
              <a:gd name="connsiteY236" fmla="*/ 315199 h 677646"/>
              <a:gd name="connsiteX237" fmla="*/ 495372 w 897493"/>
              <a:gd name="connsiteY237" fmla="*/ 313933 h 677646"/>
              <a:gd name="connsiteX238" fmla="*/ 500917 w 897493"/>
              <a:gd name="connsiteY238" fmla="*/ 316371 h 677646"/>
              <a:gd name="connsiteX239" fmla="*/ 509979 w 897493"/>
              <a:gd name="connsiteY239" fmla="*/ 322028 h 677646"/>
              <a:gd name="connsiteX240" fmla="*/ 507282 w 897493"/>
              <a:gd name="connsiteY240" fmla="*/ 323480 h 677646"/>
              <a:gd name="connsiteX241" fmla="*/ 504397 w 897493"/>
              <a:gd name="connsiteY241" fmla="*/ 323834 h 677646"/>
              <a:gd name="connsiteX242" fmla="*/ 507858 w 897493"/>
              <a:gd name="connsiteY242" fmla="*/ 352882 h 677646"/>
              <a:gd name="connsiteX243" fmla="*/ 536498 w 897493"/>
              <a:gd name="connsiteY243" fmla="*/ 298898 h 677646"/>
              <a:gd name="connsiteX244" fmla="*/ 525034 w 897493"/>
              <a:gd name="connsiteY244" fmla="*/ 302750 h 677646"/>
              <a:gd name="connsiteX245" fmla="*/ 512250 w 897493"/>
              <a:gd name="connsiteY245" fmla="*/ 292105 h 677646"/>
              <a:gd name="connsiteX246" fmla="*/ 508603 w 897493"/>
              <a:gd name="connsiteY246" fmla="*/ 291733 h 677646"/>
              <a:gd name="connsiteX247" fmla="*/ 508752 w 897493"/>
              <a:gd name="connsiteY247" fmla="*/ 290207 h 677646"/>
              <a:gd name="connsiteX248" fmla="*/ 513999 w 897493"/>
              <a:gd name="connsiteY248" fmla="*/ 290746 h 677646"/>
              <a:gd name="connsiteX249" fmla="*/ 543624 w 897493"/>
              <a:gd name="connsiteY249" fmla="*/ 283359 h 677646"/>
              <a:gd name="connsiteX250" fmla="*/ 543624 w 897493"/>
              <a:gd name="connsiteY250" fmla="*/ 275153 h 677646"/>
              <a:gd name="connsiteX251" fmla="*/ 549394 w 897493"/>
              <a:gd name="connsiteY251" fmla="*/ 275153 h 677646"/>
              <a:gd name="connsiteX252" fmla="*/ 549394 w 897493"/>
              <a:gd name="connsiteY252" fmla="*/ 272659 h 677646"/>
              <a:gd name="connsiteX253" fmla="*/ 533129 w 897493"/>
              <a:gd name="connsiteY253" fmla="*/ 269607 h 677646"/>
              <a:gd name="connsiteX254" fmla="*/ 512920 w 897493"/>
              <a:gd name="connsiteY254" fmla="*/ 269197 h 677646"/>
              <a:gd name="connsiteX255" fmla="*/ 523974 w 897493"/>
              <a:gd name="connsiteY255" fmla="*/ 263726 h 677646"/>
              <a:gd name="connsiteX256" fmla="*/ 549394 w 897493"/>
              <a:gd name="connsiteY256" fmla="*/ 261828 h 677646"/>
              <a:gd name="connsiteX257" fmla="*/ 454468 w 897493"/>
              <a:gd name="connsiteY257" fmla="*/ 184341 h 677646"/>
              <a:gd name="connsiteX258" fmla="*/ 450765 w 897493"/>
              <a:gd name="connsiteY258" fmla="*/ 185234 h 677646"/>
              <a:gd name="connsiteX259" fmla="*/ 451230 w 897493"/>
              <a:gd name="connsiteY259" fmla="*/ 239646 h 677646"/>
              <a:gd name="connsiteX260" fmla="*/ 453910 w 897493"/>
              <a:gd name="connsiteY260" fmla="*/ 241228 h 677646"/>
              <a:gd name="connsiteX261" fmla="*/ 458842 w 897493"/>
              <a:gd name="connsiteY261" fmla="*/ 239274 h 677646"/>
              <a:gd name="connsiteX262" fmla="*/ 462842 w 897493"/>
              <a:gd name="connsiteY262" fmla="*/ 240484 h 677646"/>
              <a:gd name="connsiteX263" fmla="*/ 465634 w 897493"/>
              <a:gd name="connsiteY263" fmla="*/ 238381 h 677646"/>
              <a:gd name="connsiteX264" fmla="*/ 442671 w 897493"/>
              <a:gd name="connsiteY264" fmla="*/ 183913 h 677646"/>
              <a:gd name="connsiteX265" fmla="*/ 431691 w 897493"/>
              <a:gd name="connsiteY265" fmla="*/ 237600 h 677646"/>
              <a:gd name="connsiteX266" fmla="*/ 434892 w 897493"/>
              <a:gd name="connsiteY266" fmla="*/ 239777 h 677646"/>
              <a:gd name="connsiteX267" fmla="*/ 438930 w 897493"/>
              <a:gd name="connsiteY267" fmla="*/ 238549 h 677646"/>
              <a:gd name="connsiteX268" fmla="*/ 444308 w 897493"/>
              <a:gd name="connsiteY268" fmla="*/ 240986 h 677646"/>
              <a:gd name="connsiteX269" fmla="*/ 446727 w 897493"/>
              <a:gd name="connsiteY269" fmla="*/ 239646 h 677646"/>
              <a:gd name="connsiteX270" fmla="*/ 446727 w 897493"/>
              <a:gd name="connsiteY270" fmla="*/ 185252 h 677646"/>
              <a:gd name="connsiteX271" fmla="*/ 442671 w 897493"/>
              <a:gd name="connsiteY271" fmla="*/ 183913 h 677646"/>
              <a:gd name="connsiteX272" fmla="*/ 458320 w 897493"/>
              <a:gd name="connsiteY272" fmla="*/ 182033 h 677646"/>
              <a:gd name="connsiteX273" fmla="*/ 455511 w 897493"/>
              <a:gd name="connsiteY273" fmla="*/ 183894 h 677646"/>
              <a:gd name="connsiteX274" fmla="*/ 466694 w 897493"/>
              <a:gd name="connsiteY274" fmla="*/ 238046 h 677646"/>
              <a:gd name="connsiteX275" fmla="*/ 468406 w 897493"/>
              <a:gd name="connsiteY275" fmla="*/ 237823 h 677646"/>
              <a:gd name="connsiteX276" fmla="*/ 471868 w 897493"/>
              <a:gd name="connsiteY276" fmla="*/ 238716 h 677646"/>
              <a:gd name="connsiteX277" fmla="*/ 476892 w 897493"/>
              <a:gd name="connsiteY277" fmla="*/ 235887 h 677646"/>
              <a:gd name="connsiteX278" fmla="*/ 438874 w 897493"/>
              <a:gd name="connsiteY278" fmla="*/ 181307 h 677646"/>
              <a:gd name="connsiteX279" fmla="*/ 420210 w 897493"/>
              <a:gd name="connsiteY279" fmla="*/ 235422 h 677646"/>
              <a:gd name="connsiteX280" fmla="*/ 425643 w 897493"/>
              <a:gd name="connsiteY280" fmla="*/ 238269 h 677646"/>
              <a:gd name="connsiteX281" fmla="*/ 429420 w 897493"/>
              <a:gd name="connsiteY281" fmla="*/ 237208 h 677646"/>
              <a:gd name="connsiteX282" fmla="*/ 430612 w 897493"/>
              <a:gd name="connsiteY282" fmla="*/ 237320 h 677646"/>
              <a:gd name="connsiteX283" fmla="*/ 441628 w 897493"/>
              <a:gd name="connsiteY283" fmla="*/ 183392 h 677646"/>
              <a:gd name="connsiteX284" fmla="*/ 438874 w 897493"/>
              <a:gd name="connsiteY284" fmla="*/ 181307 h 677646"/>
              <a:gd name="connsiteX285" fmla="*/ 460702 w 897493"/>
              <a:gd name="connsiteY285" fmla="*/ 179167 h 677646"/>
              <a:gd name="connsiteX286" fmla="*/ 459214 w 897493"/>
              <a:gd name="connsiteY286" fmla="*/ 181158 h 677646"/>
              <a:gd name="connsiteX287" fmla="*/ 478065 w 897493"/>
              <a:gd name="connsiteY287" fmla="*/ 235869 h 677646"/>
              <a:gd name="connsiteX288" fmla="*/ 483666 w 897493"/>
              <a:gd name="connsiteY288" fmla="*/ 239237 h 677646"/>
              <a:gd name="connsiteX289" fmla="*/ 489602 w 897493"/>
              <a:gd name="connsiteY289" fmla="*/ 235124 h 677646"/>
              <a:gd name="connsiteX290" fmla="*/ 464722 w 897493"/>
              <a:gd name="connsiteY290" fmla="*/ 185196 h 677646"/>
              <a:gd name="connsiteX291" fmla="*/ 460702 w 897493"/>
              <a:gd name="connsiteY291" fmla="*/ 179167 h 677646"/>
              <a:gd name="connsiteX292" fmla="*/ 436492 w 897493"/>
              <a:gd name="connsiteY292" fmla="*/ 177102 h 677646"/>
              <a:gd name="connsiteX293" fmla="*/ 406160 w 897493"/>
              <a:gd name="connsiteY293" fmla="*/ 234269 h 677646"/>
              <a:gd name="connsiteX294" fmla="*/ 413138 w 897493"/>
              <a:gd name="connsiteY294" fmla="*/ 241079 h 677646"/>
              <a:gd name="connsiteX295" fmla="*/ 419000 w 897493"/>
              <a:gd name="connsiteY295" fmla="*/ 235478 h 677646"/>
              <a:gd name="connsiteX296" fmla="*/ 438018 w 897493"/>
              <a:gd name="connsiteY296" fmla="*/ 180321 h 677646"/>
              <a:gd name="connsiteX297" fmla="*/ 436492 w 897493"/>
              <a:gd name="connsiteY297" fmla="*/ 177102 h 677646"/>
              <a:gd name="connsiteX298" fmla="*/ 447062 w 897493"/>
              <a:gd name="connsiteY298" fmla="*/ 137818 h 677646"/>
              <a:gd name="connsiteX299" fmla="*/ 450189 w 897493"/>
              <a:gd name="connsiteY299" fmla="*/ 137818 h 677646"/>
              <a:gd name="connsiteX300" fmla="*/ 450189 w 897493"/>
              <a:gd name="connsiteY300" fmla="*/ 155329 h 677646"/>
              <a:gd name="connsiteX301" fmla="*/ 456627 w 897493"/>
              <a:gd name="connsiteY301" fmla="*/ 155329 h 677646"/>
              <a:gd name="connsiteX302" fmla="*/ 456627 w 897493"/>
              <a:gd name="connsiteY302" fmla="*/ 163536 h 677646"/>
              <a:gd name="connsiteX303" fmla="*/ 484336 w 897493"/>
              <a:gd name="connsiteY303" fmla="*/ 178349 h 677646"/>
              <a:gd name="connsiteX304" fmla="*/ 484336 w 897493"/>
              <a:gd name="connsiteY304" fmla="*/ 178404 h 677646"/>
              <a:gd name="connsiteX305" fmla="*/ 489584 w 897493"/>
              <a:gd name="connsiteY305" fmla="*/ 178944 h 677646"/>
              <a:gd name="connsiteX306" fmla="*/ 489435 w 897493"/>
              <a:gd name="connsiteY306" fmla="*/ 180470 h 677646"/>
              <a:gd name="connsiteX307" fmla="*/ 484373 w 897493"/>
              <a:gd name="connsiteY307" fmla="*/ 179949 h 677646"/>
              <a:gd name="connsiteX308" fmla="*/ 472370 w 897493"/>
              <a:gd name="connsiteY308" fmla="*/ 187150 h 677646"/>
              <a:gd name="connsiteX309" fmla="*/ 466434 w 897493"/>
              <a:gd name="connsiteY309" fmla="*/ 186127 h 677646"/>
              <a:gd name="connsiteX310" fmla="*/ 490384 w 897493"/>
              <a:gd name="connsiteY310" fmla="*/ 234194 h 677646"/>
              <a:gd name="connsiteX311" fmla="*/ 495669 w 897493"/>
              <a:gd name="connsiteY311" fmla="*/ 204029 h 677646"/>
              <a:gd name="connsiteX312" fmla="*/ 492133 w 897493"/>
              <a:gd name="connsiteY312" fmla="*/ 203694 h 677646"/>
              <a:gd name="connsiteX313" fmla="*/ 489974 w 897493"/>
              <a:gd name="connsiteY313" fmla="*/ 202614 h 677646"/>
              <a:gd name="connsiteX314" fmla="*/ 499260 w 897493"/>
              <a:gd name="connsiteY314" fmla="*/ 196045 h 677646"/>
              <a:gd name="connsiteX315" fmla="*/ 504695 w 897493"/>
              <a:gd name="connsiteY315" fmla="*/ 193701 h 677646"/>
              <a:gd name="connsiteX316" fmla="*/ 507690 w 897493"/>
              <a:gd name="connsiteY316" fmla="*/ 194743 h 677646"/>
              <a:gd name="connsiteX317" fmla="*/ 511579 w 897493"/>
              <a:gd name="connsiteY317" fmla="*/ 194278 h 677646"/>
              <a:gd name="connsiteX318" fmla="*/ 515841 w 897493"/>
              <a:gd name="connsiteY318" fmla="*/ 195022 h 677646"/>
              <a:gd name="connsiteX319" fmla="*/ 515302 w 897493"/>
              <a:gd name="connsiteY319" fmla="*/ 197925 h 677646"/>
              <a:gd name="connsiteX320" fmla="*/ 516380 w 897493"/>
              <a:gd name="connsiteY320" fmla="*/ 200065 h 677646"/>
              <a:gd name="connsiteX321" fmla="*/ 516883 w 897493"/>
              <a:gd name="connsiteY321" fmla="*/ 200382 h 677646"/>
              <a:gd name="connsiteX322" fmla="*/ 515953 w 897493"/>
              <a:gd name="connsiteY322" fmla="*/ 202875 h 677646"/>
              <a:gd name="connsiteX323" fmla="*/ 515785 w 897493"/>
              <a:gd name="connsiteY323" fmla="*/ 202893 h 677646"/>
              <a:gd name="connsiteX324" fmla="*/ 513813 w 897493"/>
              <a:gd name="connsiteY324" fmla="*/ 202893 h 677646"/>
              <a:gd name="connsiteX325" fmla="*/ 512622 w 897493"/>
              <a:gd name="connsiteY325" fmla="*/ 207527 h 677646"/>
              <a:gd name="connsiteX326" fmla="*/ 505811 w 897493"/>
              <a:gd name="connsiteY326" fmla="*/ 209127 h 677646"/>
              <a:gd name="connsiteX327" fmla="*/ 504192 w 897493"/>
              <a:gd name="connsiteY327" fmla="*/ 244094 h 677646"/>
              <a:gd name="connsiteX328" fmla="*/ 481470 w 897493"/>
              <a:gd name="connsiteY328" fmla="*/ 264731 h 677646"/>
              <a:gd name="connsiteX329" fmla="*/ 487648 w 897493"/>
              <a:gd name="connsiteY329" fmla="*/ 267541 h 677646"/>
              <a:gd name="connsiteX330" fmla="*/ 487425 w 897493"/>
              <a:gd name="connsiteY330" fmla="*/ 276976 h 677646"/>
              <a:gd name="connsiteX331" fmla="*/ 479256 w 897493"/>
              <a:gd name="connsiteY331" fmla="*/ 278056 h 677646"/>
              <a:gd name="connsiteX332" fmla="*/ 466210 w 897493"/>
              <a:gd name="connsiteY332" fmla="*/ 275413 h 677646"/>
              <a:gd name="connsiteX333" fmla="*/ 464554 w 897493"/>
              <a:gd name="connsiteY333" fmla="*/ 277870 h 677646"/>
              <a:gd name="connsiteX334" fmla="*/ 458990 w 897493"/>
              <a:gd name="connsiteY334" fmla="*/ 279358 h 677646"/>
              <a:gd name="connsiteX335" fmla="*/ 441982 w 897493"/>
              <a:gd name="connsiteY335" fmla="*/ 275916 h 677646"/>
              <a:gd name="connsiteX336" fmla="*/ 441386 w 897493"/>
              <a:gd name="connsiteY336" fmla="*/ 277088 h 677646"/>
              <a:gd name="connsiteX337" fmla="*/ 435971 w 897493"/>
              <a:gd name="connsiteY337" fmla="*/ 279265 h 677646"/>
              <a:gd name="connsiteX338" fmla="*/ 409081 w 897493"/>
              <a:gd name="connsiteY338" fmla="*/ 273273 h 677646"/>
              <a:gd name="connsiteX339" fmla="*/ 405508 w 897493"/>
              <a:gd name="connsiteY339" fmla="*/ 266071 h 677646"/>
              <a:gd name="connsiteX340" fmla="*/ 409733 w 897493"/>
              <a:gd name="connsiteY340" fmla="*/ 260972 h 677646"/>
              <a:gd name="connsiteX341" fmla="*/ 407704 w 897493"/>
              <a:gd name="connsiteY341" fmla="*/ 259521 h 677646"/>
              <a:gd name="connsiteX342" fmla="*/ 392817 w 897493"/>
              <a:gd name="connsiteY342" fmla="*/ 227104 h 677646"/>
              <a:gd name="connsiteX343" fmla="*/ 392221 w 897493"/>
              <a:gd name="connsiteY343" fmla="*/ 217297 h 677646"/>
              <a:gd name="connsiteX344" fmla="*/ 390398 w 897493"/>
              <a:gd name="connsiteY344" fmla="*/ 207658 h 677646"/>
              <a:gd name="connsiteX345" fmla="*/ 385206 w 897493"/>
              <a:gd name="connsiteY345" fmla="*/ 208290 h 677646"/>
              <a:gd name="connsiteX346" fmla="*/ 383792 w 897493"/>
              <a:gd name="connsiteY346" fmla="*/ 203731 h 677646"/>
              <a:gd name="connsiteX347" fmla="*/ 380144 w 897493"/>
              <a:gd name="connsiteY347" fmla="*/ 202503 h 677646"/>
              <a:gd name="connsiteX348" fmla="*/ 382079 w 897493"/>
              <a:gd name="connsiteY348" fmla="*/ 200326 h 677646"/>
              <a:gd name="connsiteX349" fmla="*/ 381856 w 897493"/>
              <a:gd name="connsiteY349" fmla="*/ 198390 h 677646"/>
              <a:gd name="connsiteX350" fmla="*/ 383140 w 897493"/>
              <a:gd name="connsiteY350" fmla="*/ 195133 h 677646"/>
              <a:gd name="connsiteX351" fmla="*/ 389467 w 897493"/>
              <a:gd name="connsiteY351" fmla="*/ 195394 h 677646"/>
              <a:gd name="connsiteX352" fmla="*/ 393059 w 897493"/>
              <a:gd name="connsiteY352" fmla="*/ 194147 h 677646"/>
              <a:gd name="connsiteX353" fmla="*/ 398586 w 897493"/>
              <a:gd name="connsiteY353" fmla="*/ 196566 h 677646"/>
              <a:gd name="connsiteX354" fmla="*/ 407667 w 897493"/>
              <a:gd name="connsiteY354" fmla="*/ 202224 h 677646"/>
              <a:gd name="connsiteX355" fmla="*/ 404950 w 897493"/>
              <a:gd name="connsiteY355" fmla="*/ 203657 h 677646"/>
              <a:gd name="connsiteX356" fmla="*/ 402065 w 897493"/>
              <a:gd name="connsiteY356" fmla="*/ 204029 h 677646"/>
              <a:gd name="connsiteX357" fmla="*/ 405527 w 897493"/>
              <a:gd name="connsiteY357" fmla="*/ 233078 h 677646"/>
              <a:gd name="connsiteX358" fmla="*/ 434166 w 897493"/>
              <a:gd name="connsiteY358" fmla="*/ 179093 h 677646"/>
              <a:gd name="connsiteX359" fmla="*/ 422703 w 897493"/>
              <a:gd name="connsiteY359" fmla="*/ 182945 h 677646"/>
              <a:gd name="connsiteX360" fmla="*/ 409919 w 897493"/>
              <a:gd name="connsiteY360" fmla="*/ 172301 h 677646"/>
              <a:gd name="connsiteX361" fmla="*/ 406252 w 897493"/>
              <a:gd name="connsiteY361" fmla="*/ 171910 h 677646"/>
              <a:gd name="connsiteX362" fmla="*/ 406420 w 897493"/>
              <a:gd name="connsiteY362" fmla="*/ 170383 h 677646"/>
              <a:gd name="connsiteX363" fmla="*/ 411668 w 897493"/>
              <a:gd name="connsiteY363" fmla="*/ 170923 h 677646"/>
              <a:gd name="connsiteX364" fmla="*/ 441293 w 897493"/>
              <a:gd name="connsiteY364" fmla="*/ 163536 h 677646"/>
              <a:gd name="connsiteX365" fmla="*/ 441293 w 897493"/>
              <a:gd name="connsiteY365" fmla="*/ 155329 h 677646"/>
              <a:gd name="connsiteX366" fmla="*/ 447062 w 897493"/>
              <a:gd name="connsiteY366" fmla="*/ 155329 h 677646"/>
              <a:gd name="connsiteX367" fmla="*/ 447062 w 897493"/>
              <a:gd name="connsiteY367" fmla="*/ 152835 h 677646"/>
              <a:gd name="connsiteX368" fmla="*/ 430817 w 897493"/>
              <a:gd name="connsiteY368" fmla="*/ 149784 h 677646"/>
              <a:gd name="connsiteX369" fmla="*/ 410607 w 897493"/>
              <a:gd name="connsiteY369" fmla="*/ 149355 h 677646"/>
              <a:gd name="connsiteX370" fmla="*/ 421643 w 897493"/>
              <a:gd name="connsiteY370" fmla="*/ 143903 h 677646"/>
              <a:gd name="connsiteX371" fmla="*/ 447062 w 897493"/>
              <a:gd name="connsiteY371" fmla="*/ 142005 h 677646"/>
              <a:gd name="connsiteX372" fmla="*/ 418758 w 897493"/>
              <a:gd name="connsiteY372" fmla="*/ 85397 h 677646"/>
              <a:gd name="connsiteX373" fmla="*/ 418796 w 897493"/>
              <a:gd name="connsiteY373" fmla="*/ 85452 h 677646"/>
              <a:gd name="connsiteX374" fmla="*/ 418749 w 897493"/>
              <a:gd name="connsiteY374" fmla="*/ 85423 h 677646"/>
              <a:gd name="connsiteX375" fmla="*/ 356362 w 897493"/>
              <a:gd name="connsiteY375" fmla="*/ 69430 h 677646"/>
              <a:gd name="connsiteX376" fmla="*/ 352678 w 897493"/>
              <a:gd name="connsiteY376" fmla="*/ 70323 h 677646"/>
              <a:gd name="connsiteX377" fmla="*/ 353143 w 897493"/>
              <a:gd name="connsiteY377" fmla="*/ 124736 h 677646"/>
              <a:gd name="connsiteX378" fmla="*/ 355823 w 897493"/>
              <a:gd name="connsiteY378" fmla="*/ 126299 h 677646"/>
              <a:gd name="connsiteX379" fmla="*/ 360754 w 897493"/>
              <a:gd name="connsiteY379" fmla="*/ 124345 h 677646"/>
              <a:gd name="connsiteX380" fmla="*/ 364755 w 897493"/>
              <a:gd name="connsiteY380" fmla="*/ 125555 h 677646"/>
              <a:gd name="connsiteX381" fmla="*/ 364736 w 897493"/>
              <a:gd name="connsiteY381" fmla="*/ 125574 h 677646"/>
              <a:gd name="connsiteX382" fmla="*/ 367528 w 897493"/>
              <a:gd name="connsiteY382" fmla="*/ 123470 h 677646"/>
              <a:gd name="connsiteX383" fmla="*/ 344583 w 897493"/>
              <a:gd name="connsiteY383" fmla="*/ 69002 h 677646"/>
              <a:gd name="connsiteX384" fmla="*/ 333604 w 897493"/>
              <a:gd name="connsiteY384" fmla="*/ 122689 h 677646"/>
              <a:gd name="connsiteX385" fmla="*/ 336823 w 897493"/>
              <a:gd name="connsiteY385" fmla="*/ 124866 h 677646"/>
              <a:gd name="connsiteX386" fmla="*/ 340842 w 897493"/>
              <a:gd name="connsiteY386" fmla="*/ 123638 h 677646"/>
              <a:gd name="connsiteX387" fmla="*/ 346221 w 897493"/>
              <a:gd name="connsiteY387" fmla="*/ 126076 h 677646"/>
              <a:gd name="connsiteX388" fmla="*/ 348640 w 897493"/>
              <a:gd name="connsiteY388" fmla="*/ 124736 h 677646"/>
              <a:gd name="connsiteX389" fmla="*/ 348640 w 897493"/>
              <a:gd name="connsiteY389" fmla="*/ 70342 h 677646"/>
              <a:gd name="connsiteX390" fmla="*/ 344583 w 897493"/>
              <a:gd name="connsiteY390" fmla="*/ 69002 h 677646"/>
              <a:gd name="connsiteX391" fmla="*/ 360214 w 897493"/>
              <a:gd name="connsiteY391" fmla="*/ 67104 h 677646"/>
              <a:gd name="connsiteX392" fmla="*/ 357405 w 897493"/>
              <a:gd name="connsiteY392" fmla="*/ 68965 h 677646"/>
              <a:gd name="connsiteX393" fmla="*/ 368607 w 897493"/>
              <a:gd name="connsiteY393" fmla="*/ 123117 h 677646"/>
              <a:gd name="connsiteX394" fmla="*/ 370319 w 897493"/>
              <a:gd name="connsiteY394" fmla="*/ 122894 h 677646"/>
              <a:gd name="connsiteX395" fmla="*/ 373767 w 897493"/>
              <a:gd name="connsiteY395" fmla="*/ 123783 h 677646"/>
              <a:gd name="connsiteX396" fmla="*/ 373762 w 897493"/>
              <a:gd name="connsiteY396" fmla="*/ 123787 h 677646"/>
              <a:gd name="connsiteX397" fmla="*/ 373780 w 897493"/>
              <a:gd name="connsiteY397" fmla="*/ 123787 h 677646"/>
              <a:gd name="connsiteX398" fmla="*/ 373767 w 897493"/>
              <a:gd name="connsiteY398" fmla="*/ 123783 h 677646"/>
              <a:gd name="connsiteX399" fmla="*/ 378786 w 897493"/>
              <a:gd name="connsiteY399" fmla="*/ 120958 h 677646"/>
              <a:gd name="connsiteX400" fmla="*/ 340786 w 897493"/>
              <a:gd name="connsiteY400" fmla="*/ 66359 h 677646"/>
              <a:gd name="connsiteX401" fmla="*/ 322122 w 897493"/>
              <a:gd name="connsiteY401" fmla="*/ 120493 h 677646"/>
              <a:gd name="connsiteX402" fmla="*/ 327556 w 897493"/>
              <a:gd name="connsiteY402" fmla="*/ 123340 h 677646"/>
              <a:gd name="connsiteX403" fmla="*/ 331333 w 897493"/>
              <a:gd name="connsiteY403" fmla="*/ 122298 h 677646"/>
              <a:gd name="connsiteX404" fmla="*/ 331333 w 897493"/>
              <a:gd name="connsiteY404" fmla="*/ 122279 h 677646"/>
              <a:gd name="connsiteX405" fmla="*/ 332524 w 897493"/>
              <a:gd name="connsiteY405" fmla="*/ 122391 h 677646"/>
              <a:gd name="connsiteX406" fmla="*/ 343559 w 897493"/>
              <a:gd name="connsiteY406" fmla="*/ 68444 h 677646"/>
              <a:gd name="connsiteX407" fmla="*/ 340786 w 897493"/>
              <a:gd name="connsiteY407" fmla="*/ 66359 h 677646"/>
              <a:gd name="connsiteX408" fmla="*/ 362615 w 897493"/>
              <a:gd name="connsiteY408" fmla="*/ 64238 h 677646"/>
              <a:gd name="connsiteX409" fmla="*/ 361126 w 897493"/>
              <a:gd name="connsiteY409" fmla="*/ 66229 h 677646"/>
              <a:gd name="connsiteX410" fmla="*/ 379977 w 897493"/>
              <a:gd name="connsiteY410" fmla="*/ 120940 h 677646"/>
              <a:gd name="connsiteX411" fmla="*/ 385578 w 897493"/>
              <a:gd name="connsiteY411" fmla="*/ 124308 h 677646"/>
              <a:gd name="connsiteX412" fmla="*/ 385578 w 897493"/>
              <a:gd name="connsiteY412" fmla="*/ 124289 h 677646"/>
              <a:gd name="connsiteX413" fmla="*/ 391515 w 897493"/>
              <a:gd name="connsiteY413" fmla="*/ 120177 h 677646"/>
              <a:gd name="connsiteX414" fmla="*/ 366634 w 897493"/>
              <a:gd name="connsiteY414" fmla="*/ 70249 h 677646"/>
              <a:gd name="connsiteX415" fmla="*/ 362615 w 897493"/>
              <a:gd name="connsiteY415" fmla="*/ 64238 h 677646"/>
              <a:gd name="connsiteX416" fmla="*/ 338405 w 897493"/>
              <a:gd name="connsiteY416" fmla="*/ 62191 h 677646"/>
              <a:gd name="connsiteX417" fmla="*/ 308072 w 897493"/>
              <a:gd name="connsiteY417" fmla="*/ 119358 h 677646"/>
              <a:gd name="connsiteX418" fmla="*/ 315051 w 897493"/>
              <a:gd name="connsiteY418" fmla="*/ 126150 h 677646"/>
              <a:gd name="connsiteX419" fmla="*/ 320931 w 897493"/>
              <a:gd name="connsiteY419" fmla="*/ 120567 h 677646"/>
              <a:gd name="connsiteX420" fmla="*/ 339949 w 897493"/>
              <a:gd name="connsiteY420" fmla="*/ 65410 h 677646"/>
              <a:gd name="connsiteX421" fmla="*/ 338405 w 897493"/>
              <a:gd name="connsiteY421" fmla="*/ 62191 h 677646"/>
              <a:gd name="connsiteX422" fmla="*/ 348938 w 897493"/>
              <a:gd name="connsiteY422" fmla="*/ 22870 h 677646"/>
              <a:gd name="connsiteX423" fmla="*/ 352064 w 897493"/>
              <a:gd name="connsiteY423" fmla="*/ 22870 h 677646"/>
              <a:gd name="connsiteX424" fmla="*/ 352064 w 897493"/>
              <a:gd name="connsiteY424" fmla="*/ 40437 h 677646"/>
              <a:gd name="connsiteX425" fmla="*/ 358502 w 897493"/>
              <a:gd name="connsiteY425" fmla="*/ 40437 h 677646"/>
              <a:gd name="connsiteX426" fmla="*/ 358502 w 897493"/>
              <a:gd name="connsiteY426" fmla="*/ 48625 h 677646"/>
              <a:gd name="connsiteX427" fmla="*/ 386211 w 897493"/>
              <a:gd name="connsiteY427" fmla="*/ 63456 h 677646"/>
              <a:gd name="connsiteX428" fmla="*/ 386211 w 897493"/>
              <a:gd name="connsiteY428" fmla="*/ 63494 h 677646"/>
              <a:gd name="connsiteX429" fmla="*/ 391459 w 897493"/>
              <a:gd name="connsiteY429" fmla="*/ 64033 h 677646"/>
              <a:gd name="connsiteX430" fmla="*/ 391310 w 897493"/>
              <a:gd name="connsiteY430" fmla="*/ 65560 h 677646"/>
              <a:gd name="connsiteX431" fmla="*/ 386267 w 897493"/>
              <a:gd name="connsiteY431" fmla="*/ 65038 h 677646"/>
              <a:gd name="connsiteX432" fmla="*/ 374264 w 897493"/>
              <a:gd name="connsiteY432" fmla="*/ 72240 h 677646"/>
              <a:gd name="connsiteX433" fmla="*/ 368328 w 897493"/>
              <a:gd name="connsiteY433" fmla="*/ 71216 h 677646"/>
              <a:gd name="connsiteX434" fmla="*/ 392278 w 897493"/>
              <a:gd name="connsiteY434" fmla="*/ 119284 h 677646"/>
              <a:gd name="connsiteX435" fmla="*/ 397563 w 897493"/>
              <a:gd name="connsiteY435" fmla="*/ 89099 h 677646"/>
              <a:gd name="connsiteX436" fmla="*/ 394027 w 897493"/>
              <a:gd name="connsiteY436" fmla="*/ 88784 h 677646"/>
              <a:gd name="connsiteX437" fmla="*/ 391887 w 897493"/>
              <a:gd name="connsiteY437" fmla="*/ 87704 h 677646"/>
              <a:gd name="connsiteX438" fmla="*/ 401173 w 897493"/>
              <a:gd name="connsiteY438" fmla="*/ 81135 h 677646"/>
              <a:gd name="connsiteX439" fmla="*/ 406606 w 897493"/>
              <a:gd name="connsiteY439" fmla="*/ 78790 h 677646"/>
              <a:gd name="connsiteX440" fmla="*/ 409603 w 897493"/>
              <a:gd name="connsiteY440" fmla="*/ 79814 h 677646"/>
              <a:gd name="connsiteX441" fmla="*/ 413492 w 897493"/>
              <a:gd name="connsiteY441" fmla="*/ 79349 h 677646"/>
              <a:gd name="connsiteX442" fmla="*/ 417753 w 897493"/>
              <a:gd name="connsiteY442" fmla="*/ 80093 h 677646"/>
              <a:gd name="connsiteX443" fmla="*/ 417214 w 897493"/>
              <a:gd name="connsiteY443" fmla="*/ 82996 h 677646"/>
              <a:gd name="connsiteX444" fmla="*/ 418293 w 897493"/>
              <a:gd name="connsiteY444" fmla="*/ 85136 h 677646"/>
              <a:gd name="connsiteX445" fmla="*/ 418749 w 897493"/>
              <a:gd name="connsiteY445" fmla="*/ 85423 h 677646"/>
              <a:gd name="connsiteX446" fmla="*/ 417846 w 897493"/>
              <a:gd name="connsiteY446" fmla="*/ 87890 h 677646"/>
              <a:gd name="connsiteX447" fmla="*/ 417679 w 897493"/>
              <a:gd name="connsiteY447" fmla="*/ 87909 h 677646"/>
              <a:gd name="connsiteX448" fmla="*/ 415707 w 897493"/>
              <a:gd name="connsiteY448" fmla="*/ 87909 h 677646"/>
              <a:gd name="connsiteX449" fmla="*/ 414497 w 897493"/>
              <a:gd name="connsiteY449" fmla="*/ 92542 h 677646"/>
              <a:gd name="connsiteX450" fmla="*/ 407686 w 897493"/>
              <a:gd name="connsiteY450" fmla="*/ 94143 h 677646"/>
              <a:gd name="connsiteX451" fmla="*/ 406067 w 897493"/>
              <a:gd name="connsiteY451" fmla="*/ 129109 h 677646"/>
              <a:gd name="connsiteX452" fmla="*/ 383345 w 897493"/>
              <a:gd name="connsiteY452" fmla="*/ 149747 h 677646"/>
              <a:gd name="connsiteX453" fmla="*/ 389524 w 897493"/>
              <a:gd name="connsiteY453" fmla="*/ 152538 h 677646"/>
              <a:gd name="connsiteX454" fmla="*/ 389300 w 897493"/>
              <a:gd name="connsiteY454" fmla="*/ 161991 h 677646"/>
              <a:gd name="connsiteX455" fmla="*/ 381131 w 897493"/>
              <a:gd name="connsiteY455" fmla="*/ 163071 h 677646"/>
              <a:gd name="connsiteX456" fmla="*/ 368104 w 897493"/>
              <a:gd name="connsiteY456" fmla="*/ 160428 h 677646"/>
              <a:gd name="connsiteX457" fmla="*/ 366448 w 897493"/>
              <a:gd name="connsiteY457" fmla="*/ 162885 h 677646"/>
              <a:gd name="connsiteX458" fmla="*/ 360884 w 897493"/>
              <a:gd name="connsiteY458" fmla="*/ 164391 h 677646"/>
              <a:gd name="connsiteX459" fmla="*/ 343875 w 897493"/>
              <a:gd name="connsiteY459" fmla="*/ 160931 h 677646"/>
              <a:gd name="connsiteX460" fmla="*/ 343299 w 897493"/>
              <a:gd name="connsiteY460" fmla="*/ 162103 h 677646"/>
              <a:gd name="connsiteX461" fmla="*/ 337865 w 897493"/>
              <a:gd name="connsiteY461" fmla="*/ 164280 h 677646"/>
              <a:gd name="connsiteX462" fmla="*/ 310975 w 897493"/>
              <a:gd name="connsiteY462" fmla="*/ 158270 h 677646"/>
              <a:gd name="connsiteX463" fmla="*/ 307402 w 897493"/>
              <a:gd name="connsiteY463" fmla="*/ 151067 h 677646"/>
              <a:gd name="connsiteX464" fmla="*/ 311608 w 897493"/>
              <a:gd name="connsiteY464" fmla="*/ 145969 h 677646"/>
              <a:gd name="connsiteX465" fmla="*/ 309598 w 897493"/>
              <a:gd name="connsiteY465" fmla="*/ 144518 h 677646"/>
              <a:gd name="connsiteX466" fmla="*/ 294692 w 897493"/>
              <a:gd name="connsiteY466" fmla="*/ 112100 h 677646"/>
              <a:gd name="connsiteX467" fmla="*/ 294097 w 897493"/>
              <a:gd name="connsiteY467" fmla="*/ 102312 h 677646"/>
              <a:gd name="connsiteX468" fmla="*/ 292273 w 897493"/>
              <a:gd name="connsiteY468" fmla="*/ 92673 h 677646"/>
              <a:gd name="connsiteX469" fmla="*/ 287081 w 897493"/>
              <a:gd name="connsiteY469" fmla="*/ 93305 h 677646"/>
              <a:gd name="connsiteX470" fmla="*/ 285667 w 897493"/>
              <a:gd name="connsiteY470" fmla="*/ 88765 h 677646"/>
              <a:gd name="connsiteX471" fmla="*/ 282019 w 897493"/>
              <a:gd name="connsiteY471" fmla="*/ 87537 h 677646"/>
              <a:gd name="connsiteX472" fmla="*/ 283955 w 897493"/>
              <a:gd name="connsiteY472" fmla="*/ 85359 h 677646"/>
              <a:gd name="connsiteX473" fmla="*/ 283713 w 897493"/>
              <a:gd name="connsiteY473" fmla="*/ 83424 h 677646"/>
              <a:gd name="connsiteX474" fmla="*/ 285016 w 897493"/>
              <a:gd name="connsiteY474" fmla="*/ 80149 h 677646"/>
              <a:gd name="connsiteX475" fmla="*/ 291342 w 897493"/>
              <a:gd name="connsiteY475" fmla="*/ 80428 h 677646"/>
              <a:gd name="connsiteX476" fmla="*/ 294916 w 897493"/>
              <a:gd name="connsiteY476" fmla="*/ 79162 h 677646"/>
              <a:gd name="connsiteX477" fmla="*/ 300461 w 897493"/>
              <a:gd name="connsiteY477" fmla="*/ 81600 h 677646"/>
              <a:gd name="connsiteX478" fmla="*/ 309523 w 897493"/>
              <a:gd name="connsiteY478" fmla="*/ 87257 h 677646"/>
              <a:gd name="connsiteX479" fmla="*/ 306826 w 897493"/>
              <a:gd name="connsiteY479" fmla="*/ 88709 h 677646"/>
              <a:gd name="connsiteX480" fmla="*/ 303940 w 897493"/>
              <a:gd name="connsiteY480" fmla="*/ 89063 h 677646"/>
              <a:gd name="connsiteX481" fmla="*/ 307402 w 897493"/>
              <a:gd name="connsiteY481" fmla="*/ 118111 h 677646"/>
              <a:gd name="connsiteX482" fmla="*/ 336041 w 897493"/>
              <a:gd name="connsiteY482" fmla="*/ 64127 h 677646"/>
              <a:gd name="connsiteX483" fmla="*/ 324578 w 897493"/>
              <a:gd name="connsiteY483" fmla="*/ 67979 h 677646"/>
              <a:gd name="connsiteX484" fmla="*/ 311794 w 897493"/>
              <a:gd name="connsiteY484" fmla="*/ 57334 h 677646"/>
              <a:gd name="connsiteX485" fmla="*/ 308146 w 897493"/>
              <a:gd name="connsiteY485" fmla="*/ 56962 h 677646"/>
              <a:gd name="connsiteX486" fmla="*/ 308295 w 897493"/>
              <a:gd name="connsiteY486" fmla="*/ 55436 h 677646"/>
              <a:gd name="connsiteX487" fmla="*/ 313543 w 897493"/>
              <a:gd name="connsiteY487" fmla="*/ 55976 h 677646"/>
              <a:gd name="connsiteX488" fmla="*/ 343168 w 897493"/>
              <a:gd name="connsiteY488" fmla="*/ 48588 h 677646"/>
              <a:gd name="connsiteX489" fmla="*/ 343168 w 897493"/>
              <a:gd name="connsiteY489" fmla="*/ 40382 h 677646"/>
              <a:gd name="connsiteX490" fmla="*/ 348938 w 897493"/>
              <a:gd name="connsiteY490" fmla="*/ 40382 h 677646"/>
              <a:gd name="connsiteX491" fmla="*/ 348938 w 897493"/>
              <a:gd name="connsiteY491" fmla="*/ 37888 h 677646"/>
              <a:gd name="connsiteX492" fmla="*/ 332673 w 897493"/>
              <a:gd name="connsiteY492" fmla="*/ 34836 h 677646"/>
              <a:gd name="connsiteX493" fmla="*/ 312464 w 897493"/>
              <a:gd name="connsiteY493" fmla="*/ 34426 h 677646"/>
              <a:gd name="connsiteX494" fmla="*/ 323518 w 897493"/>
              <a:gd name="connsiteY494" fmla="*/ 28956 h 677646"/>
              <a:gd name="connsiteX495" fmla="*/ 348938 w 897493"/>
              <a:gd name="connsiteY495" fmla="*/ 27058 h 677646"/>
              <a:gd name="connsiteX496" fmla="*/ 269402 w 897493"/>
              <a:gd name="connsiteY496" fmla="*/ 12096 h 677646"/>
              <a:gd name="connsiteX497" fmla="*/ 269402 w 897493"/>
              <a:gd name="connsiteY497" fmla="*/ 159181 h 677646"/>
              <a:gd name="connsiteX498" fmla="*/ 505216 w 897493"/>
              <a:gd name="connsiteY498" fmla="*/ 435711 h 677646"/>
              <a:gd name="connsiteX499" fmla="*/ 583913 w 897493"/>
              <a:gd name="connsiteY499" fmla="*/ 418796 h 677646"/>
              <a:gd name="connsiteX500" fmla="*/ 589626 w 897493"/>
              <a:gd name="connsiteY500" fmla="*/ 417567 h 677646"/>
              <a:gd name="connsiteX501" fmla="*/ 590780 w 897493"/>
              <a:gd name="connsiteY501" fmla="*/ 417325 h 677646"/>
              <a:gd name="connsiteX502" fmla="*/ 590910 w 897493"/>
              <a:gd name="connsiteY502" fmla="*/ 417269 h 677646"/>
              <a:gd name="connsiteX503" fmla="*/ 591040 w 897493"/>
              <a:gd name="connsiteY503" fmla="*/ 417269 h 677646"/>
              <a:gd name="connsiteX504" fmla="*/ 622285 w 897493"/>
              <a:gd name="connsiteY504" fmla="*/ 397972 h 677646"/>
              <a:gd name="connsiteX505" fmla="*/ 628017 w 897493"/>
              <a:gd name="connsiteY505" fmla="*/ 368142 h 677646"/>
              <a:gd name="connsiteX506" fmla="*/ 628017 w 897493"/>
              <a:gd name="connsiteY506" fmla="*/ 276102 h 677646"/>
              <a:gd name="connsiteX507" fmla="*/ 402494 w 897493"/>
              <a:gd name="connsiteY507" fmla="*/ 12096 h 677646"/>
              <a:gd name="connsiteX508" fmla="*/ 257307 w 897493"/>
              <a:gd name="connsiteY508" fmla="*/ 0 h 677646"/>
              <a:gd name="connsiteX509" fmla="*/ 640131 w 897493"/>
              <a:gd name="connsiteY509" fmla="*/ 0 h 677646"/>
              <a:gd name="connsiteX510" fmla="*/ 640131 w 897493"/>
              <a:gd name="connsiteY510" fmla="*/ 367993 h 677646"/>
              <a:gd name="connsiteX511" fmla="*/ 632855 w 897493"/>
              <a:gd name="connsiteY511" fmla="*/ 403890 h 677646"/>
              <a:gd name="connsiteX512" fmla="*/ 593329 w 897493"/>
              <a:gd name="connsiteY512" fmla="*/ 429161 h 677646"/>
              <a:gd name="connsiteX513" fmla="*/ 592176 w 897493"/>
              <a:gd name="connsiteY513" fmla="*/ 429403 h 677646"/>
              <a:gd name="connsiteX514" fmla="*/ 484653 w 897493"/>
              <a:gd name="connsiteY514" fmla="*/ 452683 h 677646"/>
              <a:gd name="connsiteX515" fmla="*/ 454822 w 897493"/>
              <a:gd name="connsiteY515" fmla="*/ 468389 h 677646"/>
              <a:gd name="connsiteX516" fmla="*/ 448942 w 897493"/>
              <a:gd name="connsiteY516" fmla="*/ 474641 h 677646"/>
              <a:gd name="connsiteX517" fmla="*/ 443490 w 897493"/>
              <a:gd name="connsiteY517" fmla="*/ 468872 h 677646"/>
              <a:gd name="connsiteX518" fmla="*/ 413287 w 897493"/>
              <a:gd name="connsiteY518" fmla="*/ 452739 h 677646"/>
              <a:gd name="connsiteX519" fmla="*/ 304685 w 897493"/>
              <a:gd name="connsiteY519" fmla="*/ 429347 h 677646"/>
              <a:gd name="connsiteX520" fmla="*/ 302005 w 897493"/>
              <a:gd name="connsiteY520" fmla="*/ 428752 h 677646"/>
              <a:gd name="connsiteX521" fmla="*/ 265402 w 897493"/>
              <a:gd name="connsiteY521" fmla="*/ 405863 h 677646"/>
              <a:gd name="connsiteX522" fmla="*/ 265420 w 897493"/>
              <a:gd name="connsiteY522" fmla="*/ 405863 h 677646"/>
              <a:gd name="connsiteX523" fmla="*/ 264118 w 897493"/>
              <a:gd name="connsiteY523" fmla="*/ 403480 h 677646"/>
              <a:gd name="connsiteX524" fmla="*/ 257307 w 897493"/>
              <a:gd name="connsiteY524" fmla="*/ 368310 h 677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</a:cxnLst>
            <a:rect l="l" t="t" r="r" b="b"/>
            <a:pathLst>
              <a:path w="897493" h="677646">
                <a:moveTo>
                  <a:pt x="849314" y="585048"/>
                </a:moveTo>
                <a:cubicBezTo>
                  <a:pt x="830594" y="585048"/>
                  <a:pt x="821178" y="600717"/>
                  <a:pt x="821178" y="622061"/>
                </a:cubicBezTo>
                <a:cubicBezTo>
                  <a:pt x="821178" y="643406"/>
                  <a:pt x="830817" y="659689"/>
                  <a:pt x="849314" y="659689"/>
                </a:cubicBezTo>
                <a:cubicBezTo>
                  <a:pt x="867197" y="659689"/>
                  <a:pt x="877116" y="644318"/>
                  <a:pt x="877116" y="622061"/>
                </a:cubicBezTo>
                <a:cubicBezTo>
                  <a:pt x="877116" y="599805"/>
                  <a:pt x="868035" y="585048"/>
                  <a:pt x="849314" y="585048"/>
                </a:cubicBezTo>
                <a:close/>
                <a:moveTo>
                  <a:pt x="165658" y="584769"/>
                </a:moveTo>
                <a:cubicBezTo>
                  <a:pt x="146044" y="584769"/>
                  <a:pt x="136888" y="602020"/>
                  <a:pt x="136888" y="622471"/>
                </a:cubicBezTo>
                <a:cubicBezTo>
                  <a:pt x="136888" y="642922"/>
                  <a:pt x="146192" y="660043"/>
                  <a:pt x="165658" y="660043"/>
                </a:cubicBezTo>
                <a:cubicBezTo>
                  <a:pt x="185122" y="660043"/>
                  <a:pt x="194278" y="642922"/>
                  <a:pt x="194278" y="622471"/>
                </a:cubicBezTo>
                <a:cubicBezTo>
                  <a:pt x="194278" y="602094"/>
                  <a:pt x="185271" y="584769"/>
                  <a:pt x="165658" y="584769"/>
                </a:cubicBezTo>
                <a:close/>
                <a:moveTo>
                  <a:pt x="363173" y="584546"/>
                </a:moveTo>
                <a:cubicBezTo>
                  <a:pt x="346332" y="584546"/>
                  <a:pt x="335390" y="597647"/>
                  <a:pt x="334552" y="612757"/>
                </a:cubicBezTo>
                <a:lnTo>
                  <a:pt x="389858" y="612757"/>
                </a:lnTo>
                <a:cubicBezTo>
                  <a:pt x="389783" y="596474"/>
                  <a:pt x="380014" y="584546"/>
                  <a:pt x="363173" y="584546"/>
                </a:cubicBezTo>
                <a:close/>
                <a:moveTo>
                  <a:pt x="590408" y="568802"/>
                </a:moveTo>
                <a:lnTo>
                  <a:pt x="611138" y="568802"/>
                </a:lnTo>
                <a:lnTo>
                  <a:pt x="611138" y="634027"/>
                </a:lnTo>
                <a:cubicBezTo>
                  <a:pt x="611138" y="648524"/>
                  <a:pt x="620015" y="657809"/>
                  <a:pt x="632836" y="657809"/>
                </a:cubicBezTo>
                <a:cubicBezTo>
                  <a:pt x="644486" y="657809"/>
                  <a:pt x="657940" y="649212"/>
                  <a:pt x="657865" y="631124"/>
                </a:cubicBezTo>
                <a:lnTo>
                  <a:pt x="657865" y="568821"/>
                </a:lnTo>
                <a:lnTo>
                  <a:pt x="678652" y="568821"/>
                </a:lnTo>
                <a:lnTo>
                  <a:pt x="678652" y="675283"/>
                </a:lnTo>
                <a:lnTo>
                  <a:pt x="658275" y="675283"/>
                </a:lnTo>
                <a:lnTo>
                  <a:pt x="658275" y="656841"/>
                </a:lnTo>
                <a:lnTo>
                  <a:pt x="657158" y="656841"/>
                </a:lnTo>
                <a:cubicBezTo>
                  <a:pt x="652227" y="668211"/>
                  <a:pt x="641341" y="676660"/>
                  <a:pt x="625337" y="676660"/>
                </a:cubicBezTo>
                <a:cubicBezTo>
                  <a:pt x="604885" y="676660"/>
                  <a:pt x="590408" y="662927"/>
                  <a:pt x="590408" y="636520"/>
                </a:cubicBezTo>
                <a:close/>
                <a:moveTo>
                  <a:pt x="363043" y="567444"/>
                </a:moveTo>
                <a:cubicBezTo>
                  <a:pt x="387160" y="567444"/>
                  <a:pt x="410179" y="582480"/>
                  <a:pt x="410179" y="620945"/>
                </a:cubicBezTo>
                <a:lnTo>
                  <a:pt x="410179" y="628296"/>
                </a:lnTo>
                <a:lnTo>
                  <a:pt x="334497" y="628296"/>
                </a:lnTo>
                <a:cubicBezTo>
                  <a:pt x="335054" y="648822"/>
                  <a:pt x="346983" y="660322"/>
                  <a:pt x="364718" y="660322"/>
                </a:cubicBezTo>
                <a:cubicBezTo>
                  <a:pt x="376497" y="660322"/>
                  <a:pt x="385504" y="655186"/>
                  <a:pt x="389244" y="645137"/>
                </a:cubicBezTo>
                <a:lnTo>
                  <a:pt x="408858" y="648672"/>
                </a:lnTo>
                <a:cubicBezTo>
                  <a:pt x="404131" y="665998"/>
                  <a:pt x="387718" y="677442"/>
                  <a:pt x="364494" y="677442"/>
                </a:cubicBezTo>
                <a:cubicBezTo>
                  <a:pt x="333082" y="677442"/>
                  <a:pt x="313822" y="655465"/>
                  <a:pt x="313822" y="622751"/>
                </a:cubicBezTo>
                <a:cubicBezTo>
                  <a:pt x="313822" y="590036"/>
                  <a:pt x="333380" y="567444"/>
                  <a:pt x="363043" y="567444"/>
                </a:cubicBezTo>
                <a:close/>
                <a:moveTo>
                  <a:pt x="165583" y="567444"/>
                </a:moveTo>
                <a:cubicBezTo>
                  <a:pt x="195599" y="567444"/>
                  <a:pt x="215213" y="589626"/>
                  <a:pt x="215213" y="622545"/>
                </a:cubicBezTo>
                <a:cubicBezTo>
                  <a:pt x="215213" y="655465"/>
                  <a:pt x="195599" y="677442"/>
                  <a:pt x="165583" y="677442"/>
                </a:cubicBezTo>
                <a:cubicBezTo>
                  <a:pt x="135567" y="677442"/>
                  <a:pt x="115953" y="655465"/>
                  <a:pt x="115953" y="622545"/>
                </a:cubicBezTo>
                <a:cubicBezTo>
                  <a:pt x="115953" y="589421"/>
                  <a:pt x="135567" y="567444"/>
                  <a:pt x="165583" y="567444"/>
                </a:cubicBezTo>
                <a:close/>
                <a:moveTo>
                  <a:pt x="844886" y="567426"/>
                </a:moveTo>
                <a:cubicBezTo>
                  <a:pt x="864704" y="567426"/>
                  <a:pt x="871776" y="579484"/>
                  <a:pt x="875516" y="586072"/>
                </a:cubicBezTo>
                <a:lnTo>
                  <a:pt x="876763" y="586072"/>
                </a:lnTo>
                <a:lnTo>
                  <a:pt x="876763" y="568821"/>
                </a:lnTo>
                <a:lnTo>
                  <a:pt x="897493" y="568821"/>
                </a:lnTo>
                <a:lnTo>
                  <a:pt x="897493" y="675265"/>
                </a:lnTo>
                <a:lnTo>
                  <a:pt x="877247" y="675265"/>
                </a:lnTo>
                <a:lnTo>
                  <a:pt x="877247" y="658703"/>
                </a:lnTo>
                <a:lnTo>
                  <a:pt x="875516" y="658703"/>
                </a:lnTo>
                <a:cubicBezTo>
                  <a:pt x="871776" y="665495"/>
                  <a:pt x="864146" y="677349"/>
                  <a:pt x="844737" y="677349"/>
                </a:cubicBezTo>
                <a:cubicBezTo>
                  <a:pt x="818889" y="677349"/>
                  <a:pt x="800243" y="656767"/>
                  <a:pt x="800243" y="622248"/>
                </a:cubicBezTo>
                <a:cubicBezTo>
                  <a:pt x="800243" y="587728"/>
                  <a:pt x="819168" y="567426"/>
                  <a:pt x="844886" y="567426"/>
                </a:cubicBezTo>
                <a:close/>
                <a:moveTo>
                  <a:pt x="749868" y="567426"/>
                </a:moveTo>
                <a:cubicBezTo>
                  <a:pt x="771640" y="567426"/>
                  <a:pt x="786118" y="581234"/>
                  <a:pt x="786118" y="607565"/>
                </a:cubicBezTo>
                <a:lnTo>
                  <a:pt x="786118" y="675283"/>
                </a:lnTo>
                <a:lnTo>
                  <a:pt x="765388" y="675283"/>
                </a:lnTo>
                <a:lnTo>
                  <a:pt x="765388" y="610059"/>
                </a:lnTo>
                <a:cubicBezTo>
                  <a:pt x="765388" y="594595"/>
                  <a:pt x="757199" y="585383"/>
                  <a:pt x="742796" y="585383"/>
                </a:cubicBezTo>
                <a:cubicBezTo>
                  <a:pt x="728393" y="585383"/>
                  <a:pt x="717990" y="595079"/>
                  <a:pt x="717990" y="612069"/>
                </a:cubicBezTo>
                <a:lnTo>
                  <a:pt x="717990" y="675283"/>
                </a:lnTo>
                <a:lnTo>
                  <a:pt x="697260" y="675283"/>
                </a:lnTo>
                <a:lnTo>
                  <a:pt x="697260" y="568821"/>
                </a:lnTo>
                <a:lnTo>
                  <a:pt x="717153" y="568821"/>
                </a:lnTo>
                <a:lnTo>
                  <a:pt x="717153" y="586147"/>
                </a:lnTo>
                <a:lnTo>
                  <a:pt x="718474" y="586147"/>
                </a:lnTo>
                <a:cubicBezTo>
                  <a:pt x="723387" y="574850"/>
                  <a:pt x="733864" y="567426"/>
                  <a:pt x="749868" y="567426"/>
                </a:cubicBezTo>
                <a:close/>
                <a:moveTo>
                  <a:pt x="476855" y="567426"/>
                </a:moveTo>
                <a:cubicBezTo>
                  <a:pt x="498628" y="567426"/>
                  <a:pt x="513106" y="581234"/>
                  <a:pt x="513106" y="607565"/>
                </a:cubicBezTo>
                <a:lnTo>
                  <a:pt x="513106" y="675283"/>
                </a:lnTo>
                <a:lnTo>
                  <a:pt x="492375" y="675283"/>
                </a:lnTo>
                <a:lnTo>
                  <a:pt x="492375" y="610059"/>
                </a:lnTo>
                <a:cubicBezTo>
                  <a:pt x="492375" y="594595"/>
                  <a:pt x="484187" y="585383"/>
                  <a:pt x="469784" y="585383"/>
                </a:cubicBezTo>
                <a:cubicBezTo>
                  <a:pt x="455380" y="585383"/>
                  <a:pt x="444978" y="595079"/>
                  <a:pt x="444978" y="612069"/>
                </a:cubicBezTo>
                <a:lnTo>
                  <a:pt x="444978" y="675283"/>
                </a:lnTo>
                <a:lnTo>
                  <a:pt x="424248" y="675283"/>
                </a:lnTo>
                <a:lnTo>
                  <a:pt x="424248" y="568821"/>
                </a:lnTo>
                <a:lnTo>
                  <a:pt x="444141" y="568821"/>
                </a:lnTo>
                <a:lnTo>
                  <a:pt x="444141" y="586147"/>
                </a:lnTo>
                <a:lnTo>
                  <a:pt x="445462" y="586147"/>
                </a:lnTo>
                <a:cubicBezTo>
                  <a:pt x="450375" y="574850"/>
                  <a:pt x="460852" y="567426"/>
                  <a:pt x="476855" y="567426"/>
                </a:cubicBezTo>
                <a:close/>
                <a:moveTo>
                  <a:pt x="535139" y="543308"/>
                </a:moveTo>
                <a:lnTo>
                  <a:pt x="555869" y="543308"/>
                </a:lnTo>
                <a:lnTo>
                  <a:pt x="555869" y="568821"/>
                </a:lnTo>
                <a:lnTo>
                  <a:pt x="577697" y="568821"/>
                </a:lnTo>
                <a:lnTo>
                  <a:pt x="577697" y="585457"/>
                </a:lnTo>
                <a:lnTo>
                  <a:pt x="555869" y="585457"/>
                </a:lnTo>
                <a:lnTo>
                  <a:pt x="555869" y="644020"/>
                </a:lnTo>
                <a:cubicBezTo>
                  <a:pt x="555869" y="656022"/>
                  <a:pt x="561898" y="658237"/>
                  <a:pt x="568616" y="658237"/>
                </a:cubicBezTo>
                <a:cubicBezTo>
                  <a:pt x="571947" y="658237"/>
                  <a:pt x="574515" y="657623"/>
                  <a:pt x="575892" y="657344"/>
                </a:cubicBezTo>
                <a:lnTo>
                  <a:pt x="579633" y="674464"/>
                </a:lnTo>
                <a:cubicBezTo>
                  <a:pt x="577195" y="675358"/>
                  <a:pt x="572766" y="676604"/>
                  <a:pt x="566178" y="676679"/>
                </a:cubicBezTo>
                <a:lnTo>
                  <a:pt x="566197" y="676660"/>
                </a:lnTo>
                <a:cubicBezTo>
                  <a:pt x="549840" y="677014"/>
                  <a:pt x="535064" y="667653"/>
                  <a:pt x="535139" y="648318"/>
                </a:cubicBezTo>
                <a:lnTo>
                  <a:pt x="535139" y="585457"/>
                </a:lnTo>
                <a:lnTo>
                  <a:pt x="519544" y="585457"/>
                </a:lnTo>
                <a:lnTo>
                  <a:pt x="519544" y="568821"/>
                </a:lnTo>
                <a:lnTo>
                  <a:pt x="535139" y="568821"/>
                </a:lnTo>
                <a:close/>
                <a:moveTo>
                  <a:pt x="275115" y="533315"/>
                </a:moveTo>
                <a:lnTo>
                  <a:pt x="295845" y="533315"/>
                </a:lnTo>
                <a:lnTo>
                  <a:pt x="295845" y="646160"/>
                </a:lnTo>
                <a:cubicBezTo>
                  <a:pt x="295845" y="655316"/>
                  <a:pt x="297707" y="658777"/>
                  <a:pt x="304368" y="658573"/>
                </a:cubicBezTo>
                <a:cubicBezTo>
                  <a:pt x="307978" y="658498"/>
                  <a:pt x="309430" y="658014"/>
                  <a:pt x="310881" y="657605"/>
                </a:cubicBezTo>
                <a:lnTo>
                  <a:pt x="314622" y="674167"/>
                </a:lnTo>
                <a:cubicBezTo>
                  <a:pt x="311700" y="675078"/>
                  <a:pt x="307271" y="675972"/>
                  <a:pt x="301726" y="676046"/>
                </a:cubicBezTo>
                <a:cubicBezTo>
                  <a:pt x="283787" y="676325"/>
                  <a:pt x="275115" y="667319"/>
                  <a:pt x="275115" y="650478"/>
                </a:cubicBezTo>
                <a:lnTo>
                  <a:pt x="275115" y="533334"/>
                </a:lnTo>
                <a:close/>
                <a:moveTo>
                  <a:pt x="228202" y="533315"/>
                </a:moveTo>
                <a:lnTo>
                  <a:pt x="248932" y="533315"/>
                </a:lnTo>
                <a:lnTo>
                  <a:pt x="248932" y="646160"/>
                </a:lnTo>
                <a:cubicBezTo>
                  <a:pt x="248932" y="655316"/>
                  <a:pt x="250793" y="658777"/>
                  <a:pt x="257455" y="658573"/>
                </a:cubicBezTo>
                <a:cubicBezTo>
                  <a:pt x="261065" y="658498"/>
                  <a:pt x="262517" y="658014"/>
                  <a:pt x="263968" y="657605"/>
                </a:cubicBezTo>
                <a:lnTo>
                  <a:pt x="267709" y="674167"/>
                </a:lnTo>
                <a:cubicBezTo>
                  <a:pt x="264787" y="675078"/>
                  <a:pt x="260358" y="675972"/>
                  <a:pt x="254813" y="676046"/>
                </a:cubicBezTo>
                <a:cubicBezTo>
                  <a:pt x="236874" y="676325"/>
                  <a:pt x="228202" y="667319"/>
                  <a:pt x="228202" y="650478"/>
                </a:cubicBezTo>
                <a:lnTo>
                  <a:pt x="228202" y="533334"/>
                </a:lnTo>
                <a:close/>
                <a:moveTo>
                  <a:pt x="54115" y="531398"/>
                </a:moveTo>
                <a:cubicBezTo>
                  <a:pt x="82959" y="531398"/>
                  <a:pt x="103038" y="547886"/>
                  <a:pt x="103671" y="570626"/>
                </a:cubicBezTo>
                <a:lnTo>
                  <a:pt x="83015" y="570626"/>
                </a:lnTo>
                <a:cubicBezTo>
                  <a:pt x="81489" y="557525"/>
                  <a:pt x="69914" y="549896"/>
                  <a:pt x="53631" y="549896"/>
                </a:cubicBezTo>
                <a:cubicBezTo>
                  <a:pt x="36158" y="549896"/>
                  <a:pt x="25141" y="558847"/>
                  <a:pt x="25141" y="570905"/>
                </a:cubicBezTo>
                <a:cubicBezTo>
                  <a:pt x="25085" y="584490"/>
                  <a:pt x="39842" y="589681"/>
                  <a:pt x="50933" y="592529"/>
                </a:cubicBezTo>
                <a:lnTo>
                  <a:pt x="64796" y="596139"/>
                </a:lnTo>
                <a:cubicBezTo>
                  <a:pt x="82829" y="600567"/>
                  <a:pt x="105625" y="610486"/>
                  <a:pt x="105625" y="636055"/>
                </a:cubicBezTo>
                <a:cubicBezTo>
                  <a:pt x="105625" y="660116"/>
                  <a:pt x="84913" y="677646"/>
                  <a:pt x="53092" y="677646"/>
                </a:cubicBezTo>
                <a:cubicBezTo>
                  <a:pt x="21270" y="677646"/>
                  <a:pt x="1377" y="661772"/>
                  <a:pt x="0" y="636055"/>
                </a:cubicBezTo>
                <a:lnTo>
                  <a:pt x="21493" y="636055"/>
                </a:lnTo>
                <a:cubicBezTo>
                  <a:pt x="22740" y="651501"/>
                  <a:pt x="36473" y="658851"/>
                  <a:pt x="52961" y="658851"/>
                </a:cubicBezTo>
                <a:lnTo>
                  <a:pt x="52924" y="658869"/>
                </a:lnTo>
                <a:cubicBezTo>
                  <a:pt x="71161" y="658869"/>
                  <a:pt x="84392" y="649714"/>
                  <a:pt x="84392" y="635851"/>
                </a:cubicBezTo>
                <a:cubicBezTo>
                  <a:pt x="84392" y="623234"/>
                  <a:pt x="72687" y="618246"/>
                  <a:pt x="57501" y="614227"/>
                </a:cubicBezTo>
                <a:lnTo>
                  <a:pt x="40735" y="609649"/>
                </a:lnTo>
                <a:cubicBezTo>
                  <a:pt x="17939" y="603489"/>
                  <a:pt x="3796" y="591914"/>
                  <a:pt x="3796" y="572152"/>
                </a:cubicBezTo>
                <a:cubicBezTo>
                  <a:pt x="3796" y="547681"/>
                  <a:pt x="25624" y="531398"/>
                  <a:pt x="54115" y="531398"/>
                </a:cubicBezTo>
                <a:close/>
                <a:moveTo>
                  <a:pt x="556819" y="304164"/>
                </a:moveTo>
                <a:cubicBezTo>
                  <a:pt x="555534" y="304648"/>
                  <a:pt x="554269" y="304927"/>
                  <a:pt x="553134" y="305057"/>
                </a:cubicBezTo>
                <a:lnTo>
                  <a:pt x="553599" y="359469"/>
                </a:lnTo>
                <a:cubicBezTo>
                  <a:pt x="554623" y="359786"/>
                  <a:pt x="555534" y="360326"/>
                  <a:pt x="556279" y="361033"/>
                </a:cubicBezTo>
                <a:cubicBezTo>
                  <a:pt x="557526" y="359823"/>
                  <a:pt x="559275" y="359079"/>
                  <a:pt x="561210" y="359079"/>
                </a:cubicBezTo>
                <a:cubicBezTo>
                  <a:pt x="562718" y="359079"/>
                  <a:pt x="564076" y="359544"/>
                  <a:pt x="565211" y="360288"/>
                </a:cubicBezTo>
                <a:lnTo>
                  <a:pt x="565192" y="360307"/>
                </a:lnTo>
                <a:cubicBezTo>
                  <a:pt x="565899" y="359395"/>
                  <a:pt x="566867" y="358670"/>
                  <a:pt x="567984" y="358205"/>
                </a:cubicBezTo>
                <a:close/>
                <a:moveTo>
                  <a:pt x="545039" y="303736"/>
                </a:moveTo>
                <a:lnTo>
                  <a:pt x="534060" y="357423"/>
                </a:lnTo>
                <a:cubicBezTo>
                  <a:pt x="535363" y="357851"/>
                  <a:pt x="536479" y="358614"/>
                  <a:pt x="537279" y="359600"/>
                </a:cubicBezTo>
                <a:cubicBezTo>
                  <a:pt x="538414" y="358837"/>
                  <a:pt x="539791" y="358372"/>
                  <a:pt x="541299" y="358372"/>
                </a:cubicBezTo>
                <a:cubicBezTo>
                  <a:pt x="543494" y="358372"/>
                  <a:pt x="545430" y="359339"/>
                  <a:pt x="546677" y="360810"/>
                </a:cubicBezTo>
                <a:cubicBezTo>
                  <a:pt x="547365" y="360214"/>
                  <a:pt x="548184" y="359767"/>
                  <a:pt x="549096" y="359469"/>
                </a:cubicBezTo>
                <a:lnTo>
                  <a:pt x="549096" y="305076"/>
                </a:lnTo>
                <a:cubicBezTo>
                  <a:pt x="547514" y="304722"/>
                  <a:pt x="546174" y="304256"/>
                  <a:pt x="545039" y="303736"/>
                </a:cubicBezTo>
                <a:close/>
                <a:moveTo>
                  <a:pt x="560671" y="301837"/>
                </a:moveTo>
                <a:cubicBezTo>
                  <a:pt x="559778" y="302619"/>
                  <a:pt x="558829" y="303234"/>
                  <a:pt x="557861" y="303699"/>
                </a:cubicBezTo>
                <a:lnTo>
                  <a:pt x="569063" y="357851"/>
                </a:lnTo>
                <a:cubicBezTo>
                  <a:pt x="569622" y="357721"/>
                  <a:pt x="570180" y="357627"/>
                  <a:pt x="570775" y="357627"/>
                </a:cubicBezTo>
                <a:lnTo>
                  <a:pt x="574224" y="358517"/>
                </a:lnTo>
                <a:lnTo>
                  <a:pt x="574218" y="358520"/>
                </a:lnTo>
                <a:lnTo>
                  <a:pt x="574237" y="358520"/>
                </a:lnTo>
                <a:lnTo>
                  <a:pt x="574224" y="358517"/>
                </a:lnTo>
                <a:lnTo>
                  <a:pt x="579242" y="355692"/>
                </a:lnTo>
                <a:close/>
                <a:moveTo>
                  <a:pt x="541243" y="301094"/>
                </a:moveTo>
                <a:lnTo>
                  <a:pt x="522578" y="355227"/>
                </a:lnTo>
                <a:cubicBezTo>
                  <a:pt x="524848" y="355320"/>
                  <a:pt x="526840" y="356418"/>
                  <a:pt x="528012" y="358074"/>
                </a:cubicBezTo>
                <a:cubicBezTo>
                  <a:pt x="529091" y="357423"/>
                  <a:pt x="530394" y="357032"/>
                  <a:pt x="531789" y="357032"/>
                </a:cubicBezTo>
                <a:lnTo>
                  <a:pt x="531789" y="357014"/>
                </a:lnTo>
                <a:cubicBezTo>
                  <a:pt x="532199" y="357014"/>
                  <a:pt x="532590" y="357069"/>
                  <a:pt x="532980" y="357125"/>
                </a:cubicBezTo>
                <a:lnTo>
                  <a:pt x="544016" y="303178"/>
                </a:lnTo>
                <a:cubicBezTo>
                  <a:pt x="542862" y="302526"/>
                  <a:pt x="541950" y="301837"/>
                  <a:pt x="541243" y="301094"/>
                </a:cubicBezTo>
                <a:close/>
                <a:moveTo>
                  <a:pt x="563071" y="298972"/>
                </a:moveTo>
                <a:cubicBezTo>
                  <a:pt x="562625" y="299735"/>
                  <a:pt x="562122" y="300386"/>
                  <a:pt x="561582" y="300963"/>
                </a:cubicBezTo>
                <a:lnTo>
                  <a:pt x="580433" y="355673"/>
                </a:lnTo>
                <a:cubicBezTo>
                  <a:pt x="582890" y="355822"/>
                  <a:pt x="584956" y="357144"/>
                  <a:pt x="586034" y="359042"/>
                </a:cubicBezTo>
                <a:lnTo>
                  <a:pt x="586034" y="359023"/>
                </a:lnTo>
                <a:cubicBezTo>
                  <a:pt x="587840" y="358316"/>
                  <a:pt x="589980" y="357069"/>
                  <a:pt x="591971" y="354910"/>
                </a:cubicBezTo>
                <a:lnTo>
                  <a:pt x="567090" y="304982"/>
                </a:lnTo>
                <a:cubicBezTo>
                  <a:pt x="564690" y="303363"/>
                  <a:pt x="563499" y="301000"/>
                  <a:pt x="563071" y="298972"/>
                </a:cubicBezTo>
                <a:close/>
                <a:moveTo>
                  <a:pt x="538861" y="296925"/>
                </a:moveTo>
                <a:lnTo>
                  <a:pt x="508528" y="354092"/>
                </a:lnTo>
                <a:cubicBezTo>
                  <a:pt x="510203" y="357069"/>
                  <a:pt x="512455" y="359488"/>
                  <a:pt x="515507" y="360884"/>
                </a:cubicBezTo>
                <a:cubicBezTo>
                  <a:pt x="515841" y="357981"/>
                  <a:pt x="518261" y="355692"/>
                  <a:pt x="521387" y="355302"/>
                </a:cubicBezTo>
                <a:lnTo>
                  <a:pt x="540406" y="300144"/>
                </a:lnTo>
                <a:cubicBezTo>
                  <a:pt x="539568" y="299028"/>
                  <a:pt x="539103" y="297911"/>
                  <a:pt x="538861" y="296925"/>
                </a:cubicBezTo>
                <a:close/>
                <a:moveTo>
                  <a:pt x="549394" y="257641"/>
                </a:moveTo>
                <a:lnTo>
                  <a:pt x="552520" y="257641"/>
                </a:lnTo>
                <a:lnTo>
                  <a:pt x="552520" y="275171"/>
                </a:lnTo>
                <a:lnTo>
                  <a:pt x="558958" y="275171"/>
                </a:lnTo>
                <a:lnTo>
                  <a:pt x="558958" y="283359"/>
                </a:lnTo>
                <a:lnTo>
                  <a:pt x="586668" y="298191"/>
                </a:lnTo>
                <a:lnTo>
                  <a:pt x="586668" y="298227"/>
                </a:lnTo>
                <a:lnTo>
                  <a:pt x="591915" y="298767"/>
                </a:lnTo>
                <a:lnTo>
                  <a:pt x="591767" y="300293"/>
                </a:lnTo>
                <a:lnTo>
                  <a:pt x="586723" y="299772"/>
                </a:lnTo>
                <a:cubicBezTo>
                  <a:pt x="585979" y="301336"/>
                  <a:pt x="582834" y="306788"/>
                  <a:pt x="574720" y="306974"/>
                </a:cubicBezTo>
                <a:cubicBezTo>
                  <a:pt x="572320" y="307030"/>
                  <a:pt x="570366" y="306620"/>
                  <a:pt x="568784" y="305950"/>
                </a:cubicBezTo>
                <a:lnTo>
                  <a:pt x="592734" y="354017"/>
                </a:lnTo>
                <a:cubicBezTo>
                  <a:pt x="596697" y="349104"/>
                  <a:pt x="599786" y="340153"/>
                  <a:pt x="598019" y="323834"/>
                </a:cubicBezTo>
                <a:cubicBezTo>
                  <a:pt x="598019" y="323834"/>
                  <a:pt x="595469" y="323889"/>
                  <a:pt x="594483" y="323517"/>
                </a:cubicBezTo>
                <a:cubicBezTo>
                  <a:pt x="593497" y="323145"/>
                  <a:pt x="592343" y="322438"/>
                  <a:pt x="592343" y="322438"/>
                </a:cubicBezTo>
                <a:cubicBezTo>
                  <a:pt x="592343" y="322438"/>
                  <a:pt x="595990" y="320670"/>
                  <a:pt x="601629" y="315869"/>
                </a:cubicBezTo>
                <a:cubicBezTo>
                  <a:pt x="601629" y="315869"/>
                  <a:pt x="603806" y="313785"/>
                  <a:pt x="607063" y="313524"/>
                </a:cubicBezTo>
                <a:cubicBezTo>
                  <a:pt x="607063" y="313524"/>
                  <a:pt x="609370" y="313226"/>
                  <a:pt x="610059" y="314548"/>
                </a:cubicBezTo>
                <a:cubicBezTo>
                  <a:pt x="610059" y="314548"/>
                  <a:pt x="611212" y="314473"/>
                  <a:pt x="613948" y="314082"/>
                </a:cubicBezTo>
                <a:cubicBezTo>
                  <a:pt x="616703" y="313692"/>
                  <a:pt x="618209" y="314827"/>
                  <a:pt x="618209" y="314827"/>
                </a:cubicBezTo>
                <a:lnTo>
                  <a:pt x="617670" y="317730"/>
                </a:lnTo>
                <a:cubicBezTo>
                  <a:pt x="617670" y="317730"/>
                  <a:pt x="617112" y="319293"/>
                  <a:pt x="618749" y="319870"/>
                </a:cubicBezTo>
                <a:cubicBezTo>
                  <a:pt x="618749" y="319870"/>
                  <a:pt x="619010" y="319926"/>
                  <a:pt x="619252" y="320186"/>
                </a:cubicBezTo>
                <a:lnTo>
                  <a:pt x="619214" y="320168"/>
                </a:lnTo>
                <a:cubicBezTo>
                  <a:pt x="620033" y="321023"/>
                  <a:pt x="619456" y="322401"/>
                  <a:pt x="618303" y="322661"/>
                </a:cubicBezTo>
                <a:cubicBezTo>
                  <a:pt x="618247" y="322679"/>
                  <a:pt x="618135" y="322679"/>
                  <a:pt x="618135" y="322679"/>
                </a:cubicBezTo>
                <a:lnTo>
                  <a:pt x="616163" y="322679"/>
                </a:lnTo>
                <a:lnTo>
                  <a:pt x="614953" y="327313"/>
                </a:lnTo>
                <a:cubicBezTo>
                  <a:pt x="614953" y="327313"/>
                  <a:pt x="608347" y="325527"/>
                  <a:pt x="608142" y="328914"/>
                </a:cubicBezTo>
                <a:cubicBezTo>
                  <a:pt x="607938" y="332301"/>
                  <a:pt x="610319" y="354762"/>
                  <a:pt x="606523" y="363880"/>
                </a:cubicBezTo>
                <a:cubicBezTo>
                  <a:pt x="604216" y="369425"/>
                  <a:pt x="599786" y="378488"/>
                  <a:pt x="583801" y="384517"/>
                </a:cubicBezTo>
                <a:cubicBezTo>
                  <a:pt x="586500" y="385337"/>
                  <a:pt x="588733" y="386267"/>
                  <a:pt x="589980" y="387308"/>
                </a:cubicBezTo>
                <a:cubicBezTo>
                  <a:pt x="595377" y="391831"/>
                  <a:pt x="589757" y="396762"/>
                  <a:pt x="589757" y="396762"/>
                </a:cubicBezTo>
                <a:cubicBezTo>
                  <a:pt x="587021" y="399274"/>
                  <a:pt x="581587" y="397842"/>
                  <a:pt x="581587" y="397842"/>
                </a:cubicBezTo>
                <a:lnTo>
                  <a:pt x="568560" y="395199"/>
                </a:lnTo>
                <a:cubicBezTo>
                  <a:pt x="567853" y="396725"/>
                  <a:pt x="566904" y="397656"/>
                  <a:pt x="566904" y="397656"/>
                </a:cubicBezTo>
                <a:cubicBezTo>
                  <a:pt x="564374" y="399925"/>
                  <a:pt x="561340" y="399162"/>
                  <a:pt x="561340" y="399162"/>
                </a:cubicBezTo>
                <a:lnTo>
                  <a:pt x="544332" y="395702"/>
                </a:lnTo>
                <a:cubicBezTo>
                  <a:pt x="544016" y="396427"/>
                  <a:pt x="543755" y="396874"/>
                  <a:pt x="543755" y="396874"/>
                </a:cubicBezTo>
                <a:cubicBezTo>
                  <a:pt x="541838" y="400056"/>
                  <a:pt x="538321" y="399051"/>
                  <a:pt x="538321" y="399051"/>
                </a:cubicBezTo>
                <a:lnTo>
                  <a:pt x="511431" y="393041"/>
                </a:lnTo>
                <a:cubicBezTo>
                  <a:pt x="506183" y="390621"/>
                  <a:pt x="507858" y="385838"/>
                  <a:pt x="507858" y="385838"/>
                </a:cubicBezTo>
                <a:cubicBezTo>
                  <a:pt x="509198" y="382451"/>
                  <a:pt x="510780" y="381168"/>
                  <a:pt x="512064" y="380740"/>
                </a:cubicBezTo>
                <a:cubicBezTo>
                  <a:pt x="511338" y="380256"/>
                  <a:pt x="510668" y="379754"/>
                  <a:pt x="510054" y="379289"/>
                </a:cubicBezTo>
                <a:cubicBezTo>
                  <a:pt x="498517" y="370672"/>
                  <a:pt x="497047" y="361200"/>
                  <a:pt x="495149" y="346871"/>
                </a:cubicBezTo>
                <a:cubicBezTo>
                  <a:pt x="495149" y="346871"/>
                  <a:pt x="494534" y="341977"/>
                  <a:pt x="494553" y="337083"/>
                </a:cubicBezTo>
                <a:cubicBezTo>
                  <a:pt x="494571" y="332412"/>
                  <a:pt x="495278" y="327741"/>
                  <a:pt x="492729" y="327444"/>
                </a:cubicBezTo>
                <a:cubicBezTo>
                  <a:pt x="492729" y="327444"/>
                  <a:pt x="491873" y="327015"/>
                  <a:pt x="487537" y="328076"/>
                </a:cubicBezTo>
                <a:lnTo>
                  <a:pt x="486123" y="323536"/>
                </a:lnTo>
                <a:cubicBezTo>
                  <a:pt x="486123" y="323536"/>
                  <a:pt x="482476" y="324429"/>
                  <a:pt x="482476" y="322308"/>
                </a:cubicBezTo>
                <a:cubicBezTo>
                  <a:pt x="482476" y="322308"/>
                  <a:pt x="482605" y="321079"/>
                  <a:pt x="484411" y="320130"/>
                </a:cubicBezTo>
                <a:cubicBezTo>
                  <a:pt x="484411" y="320130"/>
                  <a:pt x="484597" y="319181"/>
                  <a:pt x="484169" y="318195"/>
                </a:cubicBezTo>
                <a:cubicBezTo>
                  <a:pt x="483741" y="317209"/>
                  <a:pt x="483108" y="315050"/>
                  <a:pt x="485472" y="314919"/>
                </a:cubicBezTo>
                <a:cubicBezTo>
                  <a:pt x="487835" y="314790"/>
                  <a:pt x="488077" y="314752"/>
                  <a:pt x="491799" y="315199"/>
                </a:cubicBezTo>
                <a:cubicBezTo>
                  <a:pt x="491799" y="315199"/>
                  <a:pt x="492487" y="313561"/>
                  <a:pt x="495372" y="313933"/>
                </a:cubicBezTo>
                <a:cubicBezTo>
                  <a:pt x="498256" y="314306"/>
                  <a:pt x="499503" y="315367"/>
                  <a:pt x="500917" y="316371"/>
                </a:cubicBezTo>
                <a:cubicBezTo>
                  <a:pt x="501252" y="316613"/>
                  <a:pt x="508752" y="321972"/>
                  <a:pt x="509979" y="322028"/>
                </a:cubicBezTo>
                <a:cubicBezTo>
                  <a:pt x="509979" y="322028"/>
                  <a:pt x="509737" y="322866"/>
                  <a:pt x="507282" y="323480"/>
                </a:cubicBezTo>
                <a:cubicBezTo>
                  <a:pt x="507282" y="323480"/>
                  <a:pt x="505830" y="323834"/>
                  <a:pt x="504397" y="323834"/>
                </a:cubicBezTo>
                <a:cubicBezTo>
                  <a:pt x="504397" y="323834"/>
                  <a:pt x="502369" y="341549"/>
                  <a:pt x="507858" y="352882"/>
                </a:cubicBezTo>
                <a:lnTo>
                  <a:pt x="536498" y="298898"/>
                </a:lnTo>
                <a:cubicBezTo>
                  <a:pt x="531399" y="303791"/>
                  <a:pt x="525034" y="302750"/>
                  <a:pt x="525034" y="302750"/>
                </a:cubicBezTo>
                <a:cubicBezTo>
                  <a:pt x="513887" y="301391"/>
                  <a:pt x="512436" y="294059"/>
                  <a:pt x="512250" y="292105"/>
                </a:cubicBezTo>
                <a:lnTo>
                  <a:pt x="508603" y="291733"/>
                </a:lnTo>
                <a:lnTo>
                  <a:pt x="508752" y="290207"/>
                </a:lnTo>
                <a:lnTo>
                  <a:pt x="513999" y="290746"/>
                </a:lnTo>
                <a:lnTo>
                  <a:pt x="543624" y="283359"/>
                </a:lnTo>
                <a:lnTo>
                  <a:pt x="543624" y="275153"/>
                </a:lnTo>
                <a:lnTo>
                  <a:pt x="549394" y="275153"/>
                </a:lnTo>
                <a:lnTo>
                  <a:pt x="549394" y="272659"/>
                </a:lnTo>
                <a:cubicBezTo>
                  <a:pt x="548723" y="272342"/>
                  <a:pt x="543922" y="270277"/>
                  <a:pt x="533129" y="269607"/>
                </a:cubicBezTo>
                <a:cubicBezTo>
                  <a:pt x="521461" y="268900"/>
                  <a:pt x="512920" y="269197"/>
                  <a:pt x="512920" y="269197"/>
                </a:cubicBezTo>
                <a:cubicBezTo>
                  <a:pt x="512920" y="269197"/>
                  <a:pt x="513813" y="265606"/>
                  <a:pt x="523974" y="263726"/>
                </a:cubicBezTo>
                <a:cubicBezTo>
                  <a:pt x="534116" y="261847"/>
                  <a:pt x="537037" y="265364"/>
                  <a:pt x="549394" y="261828"/>
                </a:cubicBezTo>
                <a:close/>
                <a:moveTo>
                  <a:pt x="454468" y="184341"/>
                </a:moveTo>
                <a:cubicBezTo>
                  <a:pt x="453166" y="184824"/>
                  <a:pt x="451901" y="185104"/>
                  <a:pt x="450765" y="185234"/>
                </a:cubicBezTo>
                <a:lnTo>
                  <a:pt x="451230" y="239646"/>
                </a:lnTo>
                <a:cubicBezTo>
                  <a:pt x="452254" y="239981"/>
                  <a:pt x="453184" y="240521"/>
                  <a:pt x="453910" y="241228"/>
                </a:cubicBezTo>
                <a:cubicBezTo>
                  <a:pt x="455157" y="240019"/>
                  <a:pt x="456906" y="239274"/>
                  <a:pt x="458842" y="239274"/>
                </a:cubicBezTo>
                <a:cubicBezTo>
                  <a:pt x="460349" y="239274"/>
                  <a:pt x="461707" y="239721"/>
                  <a:pt x="462842" y="240484"/>
                </a:cubicBezTo>
                <a:cubicBezTo>
                  <a:pt x="463550" y="239572"/>
                  <a:pt x="464517" y="238828"/>
                  <a:pt x="465634" y="238381"/>
                </a:cubicBezTo>
                <a:close/>
                <a:moveTo>
                  <a:pt x="442671" y="183913"/>
                </a:moveTo>
                <a:lnTo>
                  <a:pt x="431691" y="237600"/>
                </a:lnTo>
                <a:cubicBezTo>
                  <a:pt x="432975" y="238027"/>
                  <a:pt x="434092" y="238772"/>
                  <a:pt x="434892" y="239777"/>
                </a:cubicBezTo>
                <a:cubicBezTo>
                  <a:pt x="436027" y="239014"/>
                  <a:pt x="437422" y="238549"/>
                  <a:pt x="438930" y="238549"/>
                </a:cubicBezTo>
                <a:cubicBezTo>
                  <a:pt x="441126" y="238549"/>
                  <a:pt x="443042" y="239516"/>
                  <a:pt x="444308" y="240986"/>
                </a:cubicBezTo>
                <a:cubicBezTo>
                  <a:pt x="444996" y="240409"/>
                  <a:pt x="445816" y="239944"/>
                  <a:pt x="446727" y="239646"/>
                </a:cubicBezTo>
                <a:lnTo>
                  <a:pt x="446727" y="185252"/>
                </a:lnTo>
                <a:cubicBezTo>
                  <a:pt x="445146" y="184899"/>
                  <a:pt x="443806" y="184433"/>
                  <a:pt x="442671" y="183913"/>
                </a:cubicBezTo>
                <a:close/>
                <a:moveTo>
                  <a:pt x="458320" y="182033"/>
                </a:moveTo>
                <a:cubicBezTo>
                  <a:pt x="457428" y="182814"/>
                  <a:pt x="456478" y="183429"/>
                  <a:pt x="455511" y="183894"/>
                </a:cubicBezTo>
                <a:lnTo>
                  <a:pt x="466694" y="238046"/>
                </a:lnTo>
                <a:cubicBezTo>
                  <a:pt x="467253" y="237916"/>
                  <a:pt x="467811" y="237823"/>
                  <a:pt x="468406" y="237823"/>
                </a:cubicBezTo>
                <a:cubicBezTo>
                  <a:pt x="469672" y="237823"/>
                  <a:pt x="470844" y="238158"/>
                  <a:pt x="471868" y="238716"/>
                </a:cubicBezTo>
                <a:cubicBezTo>
                  <a:pt x="472966" y="237153"/>
                  <a:pt x="474790" y="236092"/>
                  <a:pt x="476892" y="235887"/>
                </a:cubicBezTo>
                <a:close/>
                <a:moveTo>
                  <a:pt x="438874" y="181307"/>
                </a:moveTo>
                <a:lnTo>
                  <a:pt x="420210" y="235422"/>
                </a:lnTo>
                <a:cubicBezTo>
                  <a:pt x="422480" y="235515"/>
                  <a:pt x="424471" y="236613"/>
                  <a:pt x="425643" y="238269"/>
                </a:cubicBezTo>
                <a:cubicBezTo>
                  <a:pt x="426723" y="237600"/>
                  <a:pt x="428025" y="237208"/>
                  <a:pt x="429420" y="237208"/>
                </a:cubicBezTo>
                <a:cubicBezTo>
                  <a:pt x="429830" y="237208"/>
                  <a:pt x="430221" y="237264"/>
                  <a:pt x="430612" y="237320"/>
                </a:cubicBezTo>
                <a:lnTo>
                  <a:pt x="441628" y="183392"/>
                </a:lnTo>
                <a:cubicBezTo>
                  <a:pt x="440493" y="182740"/>
                  <a:pt x="439581" y="182033"/>
                  <a:pt x="438874" y="181307"/>
                </a:cubicBezTo>
                <a:close/>
                <a:moveTo>
                  <a:pt x="460702" y="179167"/>
                </a:moveTo>
                <a:cubicBezTo>
                  <a:pt x="460256" y="179930"/>
                  <a:pt x="459735" y="180581"/>
                  <a:pt x="459214" y="181158"/>
                </a:cubicBezTo>
                <a:lnTo>
                  <a:pt x="478065" y="235869"/>
                </a:lnTo>
                <a:cubicBezTo>
                  <a:pt x="480502" y="236017"/>
                  <a:pt x="482587" y="237339"/>
                  <a:pt x="483666" y="239237"/>
                </a:cubicBezTo>
                <a:cubicBezTo>
                  <a:pt x="485471" y="238530"/>
                  <a:pt x="487592" y="237283"/>
                  <a:pt x="489602" y="235124"/>
                </a:cubicBezTo>
                <a:lnTo>
                  <a:pt x="464722" y="185196"/>
                </a:lnTo>
                <a:cubicBezTo>
                  <a:pt x="462322" y="183559"/>
                  <a:pt x="461130" y="181214"/>
                  <a:pt x="460702" y="179167"/>
                </a:cubicBezTo>
                <a:close/>
                <a:moveTo>
                  <a:pt x="436492" y="177102"/>
                </a:moveTo>
                <a:lnTo>
                  <a:pt x="406160" y="234269"/>
                </a:lnTo>
                <a:cubicBezTo>
                  <a:pt x="407816" y="237246"/>
                  <a:pt x="410086" y="239683"/>
                  <a:pt x="413138" y="241079"/>
                </a:cubicBezTo>
                <a:cubicBezTo>
                  <a:pt x="413454" y="238176"/>
                  <a:pt x="415892" y="235869"/>
                  <a:pt x="419000" y="235478"/>
                </a:cubicBezTo>
                <a:lnTo>
                  <a:pt x="438018" y="180321"/>
                </a:lnTo>
                <a:cubicBezTo>
                  <a:pt x="437199" y="179204"/>
                  <a:pt x="436734" y="178088"/>
                  <a:pt x="436492" y="177102"/>
                </a:cubicBezTo>
                <a:close/>
                <a:moveTo>
                  <a:pt x="447062" y="137818"/>
                </a:moveTo>
                <a:lnTo>
                  <a:pt x="450189" y="137818"/>
                </a:lnTo>
                <a:lnTo>
                  <a:pt x="450189" y="155329"/>
                </a:lnTo>
                <a:lnTo>
                  <a:pt x="456627" y="155329"/>
                </a:lnTo>
                <a:lnTo>
                  <a:pt x="456627" y="163536"/>
                </a:lnTo>
                <a:lnTo>
                  <a:pt x="484336" y="178349"/>
                </a:lnTo>
                <a:lnTo>
                  <a:pt x="484336" y="178404"/>
                </a:lnTo>
                <a:lnTo>
                  <a:pt x="489584" y="178944"/>
                </a:lnTo>
                <a:lnTo>
                  <a:pt x="489435" y="180470"/>
                </a:lnTo>
                <a:lnTo>
                  <a:pt x="484373" y="179949"/>
                </a:lnTo>
                <a:cubicBezTo>
                  <a:pt x="483647" y="181512"/>
                  <a:pt x="480502" y="186964"/>
                  <a:pt x="472370" y="187150"/>
                </a:cubicBezTo>
                <a:cubicBezTo>
                  <a:pt x="469951" y="187206"/>
                  <a:pt x="468016" y="186797"/>
                  <a:pt x="466434" y="186127"/>
                </a:cubicBezTo>
                <a:lnTo>
                  <a:pt x="490384" y="234194"/>
                </a:lnTo>
                <a:cubicBezTo>
                  <a:pt x="494329" y="229281"/>
                  <a:pt x="497418" y="220349"/>
                  <a:pt x="495669" y="204029"/>
                </a:cubicBezTo>
                <a:cubicBezTo>
                  <a:pt x="495669" y="204029"/>
                  <a:pt x="493119" y="204084"/>
                  <a:pt x="492133" y="203694"/>
                </a:cubicBezTo>
                <a:cubicBezTo>
                  <a:pt x="491129" y="203321"/>
                  <a:pt x="489974" y="202614"/>
                  <a:pt x="489974" y="202614"/>
                </a:cubicBezTo>
                <a:cubicBezTo>
                  <a:pt x="489974" y="202614"/>
                  <a:pt x="493622" y="200866"/>
                  <a:pt x="499260" y="196045"/>
                </a:cubicBezTo>
                <a:cubicBezTo>
                  <a:pt x="499260" y="196045"/>
                  <a:pt x="501438" y="193961"/>
                  <a:pt x="504695" y="193701"/>
                </a:cubicBezTo>
                <a:cubicBezTo>
                  <a:pt x="504695" y="193701"/>
                  <a:pt x="507002" y="193421"/>
                  <a:pt x="507690" y="194743"/>
                </a:cubicBezTo>
                <a:cubicBezTo>
                  <a:pt x="507690" y="194743"/>
                  <a:pt x="508844" y="194668"/>
                  <a:pt x="511579" y="194278"/>
                </a:cubicBezTo>
                <a:cubicBezTo>
                  <a:pt x="514334" y="193887"/>
                  <a:pt x="515841" y="195022"/>
                  <a:pt x="515841" y="195022"/>
                </a:cubicBezTo>
                <a:lnTo>
                  <a:pt x="515302" y="197925"/>
                </a:lnTo>
                <a:cubicBezTo>
                  <a:pt x="515302" y="197925"/>
                  <a:pt x="514743" y="199488"/>
                  <a:pt x="516380" y="200065"/>
                </a:cubicBezTo>
                <a:cubicBezTo>
                  <a:pt x="516380" y="200065"/>
                  <a:pt x="516622" y="200121"/>
                  <a:pt x="516883" y="200382"/>
                </a:cubicBezTo>
                <a:cubicBezTo>
                  <a:pt x="517683" y="201237"/>
                  <a:pt x="517106" y="202596"/>
                  <a:pt x="515953" y="202875"/>
                </a:cubicBezTo>
                <a:cubicBezTo>
                  <a:pt x="515897" y="202875"/>
                  <a:pt x="515785" y="202893"/>
                  <a:pt x="515785" y="202893"/>
                </a:cubicBezTo>
                <a:lnTo>
                  <a:pt x="513813" y="202893"/>
                </a:lnTo>
                <a:lnTo>
                  <a:pt x="512622" y="207527"/>
                </a:lnTo>
                <a:cubicBezTo>
                  <a:pt x="512622" y="207527"/>
                  <a:pt x="505997" y="205740"/>
                  <a:pt x="505811" y="209127"/>
                </a:cubicBezTo>
                <a:cubicBezTo>
                  <a:pt x="505606" y="212514"/>
                  <a:pt x="507969" y="234976"/>
                  <a:pt x="504192" y="244094"/>
                </a:cubicBezTo>
                <a:cubicBezTo>
                  <a:pt x="501884" y="249639"/>
                  <a:pt x="497455" y="258702"/>
                  <a:pt x="481470" y="264731"/>
                </a:cubicBezTo>
                <a:cubicBezTo>
                  <a:pt x="484187" y="265550"/>
                  <a:pt x="486402" y="266481"/>
                  <a:pt x="487648" y="267541"/>
                </a:cubicBezTo>
                <a:cubicBezTo>
                  <a:pt x="493027" y="272045"/>
                  <a:pt x="487425" y="276976"/>
                  <a:pt x="487425" y="276976"/>
                </a:cubicBezTo>
                <a:cubicBezTo>
                  <a:pt x="484671" y="279488"/>
                  <a:pt x="479256" y="278056"/>
                  <a:pt x="479256" y="278056"/>
                </a:cubicBezTo>
                <a:lnTo>
                  <a:pt x="466210" y="275413"/>
                </a:lnTo>
                <a:cubicBezTo>
                  <a:pt x="465503" y="276920"/>
                  <a:pt x="464554" y="277870"/>
                  <a:pt x="464554" y="277870"/>
                </a:cubicBezTo>
                <a:cubicBezTo>
                  <a:pt x="462024" y="280139"/>
                  <a:pt x="458990" y="279358"/>
                  <a:pt x="458990" y="279358"/>
                </a:cubicBezTo>
                <a:lnTo>
                  <a:pt x="441982" y="275916"/>
                </a:lnTo>
                <a:cubicBezTo>
                  <a:pt x="441647" y="276623"/>
                  <a:pt x="441386" y="277088"/>
                  <a:pt x="441386" y="277088"/>
                </a:cubicBezTo>
                <a:cubicBezTo>
                  <a:pt x="439488" y="280270"/>
                  <a:pt x="435971" y="279265"/>
                  <a:pt x="435971" y="279265"/>
                </a:cubicBezTo>
                <a:lnTo>
                  <a:pt x="409081" y="273273"/>
                </a:lnTo>
                <a:cubicBezTo>
                  <a:pt x="403833" y="270853"/>
                  <a:pt x="405508" y="266071"/>
                  <a:pt x="405508" y="266071"/>
                </a:cubicBezTo>
                <a:cubicBezTo>
                  <a:pt x="406867" y="262665"/>
                  <a:pt x="408430" y="261382"/>
                  <a:pt x="409733" y="260972"/>
                </a:cubicBezTo>
                <a:cubicBezTo>
                  <a:pt x="408988" y="260470"/>
                  <a:pt x="408318" y="259967"/>
                  <a:pt x="407704" y="259521"/>
                </a:cubicBezTo>
                <a:cubicBezTo>
                  <a:pt x="396167" y="250905"/>
                  <a:pt x="394715" y="241433"/>
                  <a:pt x="392817" y="227104"/>
                </a:cubicBezTo>
                <a:cubicBezTo>
                  <a:pt x="392817" y="227104"/>
                  <a:pt x="392203" y="222191"/>
                  <a:pt x="392221" y="217297"/>
                </a:cubicBezTo>
                <a:cubicBezTo>
                  <a:pt x="392240" y="212607"/>
                  <a:pt x="392947" y="207955"/>
                  <a:pt x="390398" y="207658"/>
                </a:cubicBezTo>
                <a:cubicBezTo>
                  <a:pt x="390398" y="207658"/>
                  <a:pt x="389560" y="207229"/>
                  <a:pt x="385206" y="208290"/>
                </a:cubicBezTo>
                <a:lnTo>
                  <a:pt x="383792" y="203731"/>
                </a:lnTo>
                <a:cubicBezTo>
                  <a:pt x="383792" y="203731"/>
                  <a:pt x="380144" y="204624"/>
                  <a:pt x="380144" y="202503"/>
                </a:cubicBezTo>
                <a:cubicBezTo>
                  <a:pt x="380144" y="202503"/>
                  <a:pt x="380293" y="201275"/>
                  <a:pt x="382079" y="200326"/>
                </a:cubicBezTo>
                <a:cubicBezTo>
                  <a:pt x="382079" y="200326"/>
                  <a:pt x="382303" y="199377"/>
                  <a:pt x="381856" y="198390"/>
                </a:cubicBezTo>
                <a:cubicBezTo>
                  <a:pt x="381410" y="197404"/>
                  <a:pt x="380777" y="195264"/>
                  <a:pt x="383140" y="195133"/>
                </a:cubicBezTo>
                <a:cubicBezTo>
                  <a:pt x="385522" y="195004"/>
                  <a:pt x="385764" y="194948"/>
                  <a:pt x="389467" y="195394"/>
                </a:cubicBezTo>
                <a:cubicBezTo>
                  <a:pt x="389467" y="195394"/>
                  <a:pt x="390175" y="193775"/>
                  <a:pt x="393059" y="194147"/>
                </a:cubicBezTo>
                <a:cubicBezTo>
                  <a:pt x="395943" y="194501"/>
                  <a:pt x="397172" y="195561"/>
                  <a:pt x="398586" y="196566"/>
                </a:cubicBezTo>
                <a:cubicBezTo>
                  <a:pt x="398920" y="196808"/>
                  <a:pt x="406438" y="202168"/>
                  <a:pt x="407667" y="202224"/>
                </a:cubicBezTo>
                <a:cubicBezTo>
                  <a:pt x="407667" y="202224"/>
                  <a:pt x="407406" y="203061"/>
                  <a:pt x="404950" y="203657"/>
                </a:cubicBezTo>
                <a:cubicBezTo>
                  <a:pt x="404950" y="203657"/>
                  <a:pt x="403499" y="204029"/>
                  <a:pt x="402065" y="204029"/>
                </a:cubicBezTo>
                <a:cubicBezTo>
                  <a:pt x="402065" y="204029"/>
                  <a:pt x="400037" y="221744"/>
                  <a:pt x="405527" y="233078"/>
                </a:cubicBezTo>
                <a:lnTo>
                  <a:pt x="434166" y="179093"/>
                </a:lnTo>
                <a:cubicBezTo>
                  <a:pt x="429049" y="183987"/>
                  <a:pt x="422703" y="182945"/>
                  <a:pt x="422703" y="182945"/>
                </a:cubicBezTo>
                <a:cubicBezTo>
                  <a:pt x="411556" y="181586"/>
                  <a:pt x="410104" y="174236"/>
                  <a:pt x="409919" y="172301"/>
                </a:cubicBezTo>
                <a:lnTo>
                  <a:pt x="406252" y="171910"/>
                </a:lnTo>
                <a:lnTo>
                  <a:pt x="406420" y="170383"/>
                </a:lnTo>
                <a:lnTo>
                  <a:pt x="411668" y="170923"/>
                </a:lnTo>
                <a:lnTo>
                  <a:pt x="441293" y="163536"/>
                </a:lnTo>
                <a:lnTo>
                  <a:pt x="441293" y="155329"/>
                </a:lnTo>
                <a:lnTo>
                  <a:pt x="447062" y="155329"/>
                </a:lnTo>
                <a:lnTo>
                  <a:pt x="447062" y="152835"/>
                </a:lnTo>
                <a:cubicBezTo>
                  <a:pt x="446411" y="152519"/>
                  <a:pt x="441610" y="150454"/>
                  <a:pt x="430817" y="149784"/>
                </a:cubicBezTo>
                <a:cubicBezTo>
                  <a:pt x="419149" y="149058"/>
                  <a:pt x="410607" y="149355"/>
                  <a:pt x="410607" y="149355"/>
                </a:cubicBezTo>
                <a:cubicBezTo>
                  <a:pt x="410607" y="149355"/>
                  <a:pt x="411482" y="145783"/>
                  <a:pt x="421643" y="143903"/>
                </a:cubicBezTo>
                <a:cubicBezTo>
                  <a:pt x="431784" y="142024"/>
                  <a:pt x="434706" y="145541"/>
                  <a:pt x="447062" y="142005"/>
                </a:cubicBezTo>
                <a:close/>
                <a:moveTo>
                  <a:pt x="418758" y="85397"/>
                </a:moveTo>
                <a:lnTo>
                  <a:pt x="418796" y="85452"/>
                </a:lnTo>
                <a:lnTo>
                  <a:pt x="418749" y="85423"/>
                </a:lnTo>
                <a:close/>
                <a:moveTo>
                  <a:pt x="356362" y="69430"/>
                </a:moveTo>
                <a:cubicBezTo>
                  <a:pt x="355078" y="69914"/>
                  <a:pt x="353813" y="70193"/>
                  <a:pt x="352678" y="70323"/>
                </a:cubicBezTo>
                <a:lnTo>
                  <a:pt x="353143" y="124736"/>
                </a:lnTo>
                <a:cubicBezTo>
                  <a:pt x="354166" y="125052"/>
                  <a:pt x="355078" y="125592"/>
                  <a:pt x="355823" y="126299"/>
                </a:cubicBezTo>
                <a:cubicBezTo>
                  <a:pt x="357069" y="125090"/>
                  <a:pt x="358819" y="124345"/>
                  <a:pt x="360754" y="124345"/>
                </a:cubicBezTo>
                <a:cubicBezTo>
                  <a:pt x="362262" y="124345"/>
                  <a:pt x="363620" y="124810"/>
                  <a:pt x="364755" y="125555"/>
                </a:cubicBezTo>
                <a:lnTo>
                  <a:pt x="364736" y="125574"/>
                </a:lnTo>
                <a:cubicBezTo>
                  <a:pt x="365443" y="124662"/>
                  <a:pt x="366411" y="123936"/>
                  <a:pt x="367528" y="123470"/>
                </a:cubicBezTo>
                <a:close/>
                <a:moveTo>
                  <a:pt x="344583" y="69002"/>
                </a:moveTo>
                <a:lnTo>
                  <a:pt x="333604" y="122689"/>
                </a:lnTo>
                <a:cubicBezTo>
                  <a:pt x="334906" y="123117"/>
                  <a:pt x="336023" y="123880"/>
                  <a:pt x="336823" y="124866"/>
                </a:cubicBezTo>
                <a:cubicBezTo>
                  <a:pt x="337958" y="124103"/>
                  <a:pt x="339335" y="123638"/>
                  <a:pt x="340842" y="123638"/>
                </a:cubicBezTo>
                <a:cubicBezTo>
                  <a:pt x="343038" y="123638"/>
                  <a:pt x="344974" y="124606"/>
                  <a:pt x="346221" y="126076"/>
                </a:cubicBezTo>
                <a:cubicBezTo>
                  <a:pt x="346909" y="125480"/>
                  <a:pt x="347728" y="125034"/>
                  <a:pt x="348640" y="124736"/>
                </a:cubicBezTo>
                <a:lnTo>
                  <a:pt x="348640" y="70342"/>
                </a:lnTo>
                <a:cubicBezTo>
                  <a:pt x="347058" y="69988"/>
                  <a:pt x="345737" y="69523"/>
                  <a:pt x="344583" y="69002"/>
                </a:cubicBezTo>
                <a:close/>
                <a:moveTo>
                  <a:pt x="360214" y="67104"/>
                </a:moveTo>
                <a:cubicBezTo>
                  <a:pt x="359321" y="67885"/>
                  <a:pt x="358372" y="68500"/>
                  <a:pt x="357405" y="68965"/>
                </a:cubicBezTo>
                <a:lnTo>
                  <a:pt x="368607" y="123117"/>
                </a:lnTo>
                <a:cubicBezTo>
                  <a:pt x="369165" y="122986"/>
                  <a:pt x="369724" y="122894"/>
                  <a:pt x="370319" y="122894"/>
                </a:cubicBezTo>
                <a:lnTo>
                  <a:pt x="373767" y="123783"/>
                </a:lnTo>
                <a:lnTo>
                  <a:pt x="373762" y="123787"/>
                </a:lnTo>
                <a:lnTo>
                  <a:pt x="373780" y="123787"/>
                </a:lnTo>
                <a:lnTo>
                  <a:pt x="373767" y="123783"/>
                </a:lnTo>
                <a:lnTo>
                  <a:pt x="378786" y="120958"/>
                </a:lnTo>
                <a:close/>
                <a:moveTo>
                  <a:pt x="340786" y="66359"/>
                </a:moveTo>
                <a:lnTo>
                  <a:pt x="322122" y="120493"/>
                </a:lnTo>
                <a:cubicBezTo>
                  <a:pt x="324392" y="120586"/>
                  <a:pt x="326383" y="121684"/>
                  <a:pt x="327556" y="123340"/>
                </a:cubicBezTo>
                <a:cubicBezTo>
                  <a:pt x="328635" y="122689"/>
                  <a:pt x="329938" y="122298"/>
                  <a:pt x="331333" y="122298"/>
                </a:cubicBezTo>
                <a:lnTo>
                  <a:pt x="331333" y="122279"/>
                </a:lnTo>
                <a:cubicBezTo>
                  <a:pt x="331743" y="122279"/>
                  <a:pt x="332133" y="122335"/>
                  <a:pt x="332524" y="122391"/>
                </a:cubicBezTo>
                <a:lnTo>
                  <a:pt x="343559" y="68444"/>
                </a:lnTo>
                <a:cubicBezTo>
                  <a:pt x="342406" y="67792"/>
                  <a:pt x="341494" y="67104"/>
                  <a:pt x="340786" y="66359"/>
                </a:cubicBezTo>
                <a:close/>
                <a:moveTo>
                  <a:pt x="362615" y="64238"/>
                </a:moveTo>
                <a:cubicBezTo>
                  <a:pt x="362168" y="65001"/>
                  <a:pt x="361666" y="65652"/>
                  <a:pt x="361126" y="66229"/>
                </a:cubicBezTo>
                <a:lnTo>
                  <a:pt x="379977" y="120940"/>
                </a:lnTo>
                <a:cubicBezTo>
                  <a:pt x="382433" y="121088"/>
                  <a:pt x="384499" y="122410"/>
                  <a:pt x="385578" y="124308"/>
                </a:cubicBezTo>
                <a:lnTo>
                  <a:pt x="385578" y="124289"/>
                </a:lnTo>
                <a:cubicBezTo>
                  <a:pt x="387384" y="123582"/>
                  <a:pt x="389524" y="122335"/>
                  <a:pt x="391515" y="120177"/>
                </a:cubicBezTo>
                <a:lnTo>
                  <a:pt x="366634" y="70249"/>
                </a:lnTo>
                <a:cubicBezTo>
                  <a:pt x="364234" y="68630"/>
                  <a:pt x="363043" y="66267"/>
                  <a:pt x="362615" y="64238"/>
                </a:cubicBezTo>
                <a:close/>
                <a:moveTo>
                  <a:pt x="338405" y="62191"/>
                </a:moveTo>
                <a:lnTo>
                  <a:pt x="308072" y="119358"/>
                </a:lnTo>
                <a:cubicBezTo>
                  <a:pt x="309746" y="122335"/>
                  <a:pt x="311998" y="124754"/>
                  <a:pt x="315051" y="126150"/>
                </a:cubicBezTo>
                <a:cubicBezTo>
                  <a:pt x="315385" y="123247"/>
                  <a:pt x="317804" y="120958"/>
                  <a:pt x="320931" y="120567"/>
                </a:cubicBezTo>
                <a:lnTo>
                  <a:pt x="339949" y="65410"/>
                </a:lnTo>
                <a:cubicBezTo>
                  <a:pt x="339112" y="64294"/>
                  <a:pt x="338646" y="63178"/>
                  <a:pt x="338405" y="62191"/>
                </a:cubicBezTo>
                <a:close/>
                <a:moveTo>
                  <a:pt x="348938" y="22870"/>
                </a:moveTo>
                <a:lnTo>
                  <a:pt x="352064" y="22870"/>
                </a:lnTo>
                <a:lnTo>
                  <a:pt x="352064" y="40437"/>
                </a:lnTo>
                <a:lnTo>
                  <a:pt x="358502" y="40437"/>
                </a:lnTo>
                <a:lnTo>
                  <a:pt x="358502" y="48625"/>
                </a:lnTo>
                <a:lnTo>
                  <a:pt x="386211" y="63456"/>
                </a:lnTo>
                <a:lnTo>
                  <a:pt x="386211" y="63494"/>
                </a:lnTo>
                <a:lnTo>
                  <a:pt x="391459" y="64033"/>
                </a:lnTo>
                <a:lnTo>
                  <a:pt x="391310" y="65560"/>
                </a:lnTo>
                <a:lnTo>
                  <a:pt x="386267" y="65038"/>
                </a:lnTo>
                <a:cubicBezTo>
                  <a:pt x="385522" y="66601"/>
                  <a:pt x="382377" y="72054"/>
                  <a:pt x="374264" y="72240"/>
                </a:cubicBezTo>
                <a:cubicBezTo>
                  <a:pt x="371864" y="72296"/>
                  <a:pt x="369910" y="71887"/>
                  <a:pt x="368328" y="71216"/>
                </a:cubicBezTo>
                <a:lnTo>
                  <a:pt x="392278" y="119284"/>
                </a:lnTo>
                <a:cubicBezTo>
                  <a:pt x="396241" y="114371"/>
                  <a:pt x="399330" y="105420"/>
                  <a:pt x="397563" y="89099"/>
                </a:cubicBezTo>
                <a:cubicBezTo>
                  <a:pt x="397563" y="89099"/>
                  <a:pt x="395013" y="89155"/>
                  <a:pt x="394027" y="88784"/>
                </a:cubicBezTo>
                <a:cubicBezTo>
                  <a:pt x="393040" y="88411"/>
                  <a:pt x="391887" y="87704"/>
                  <a:pt x="391887" y="87704"/>
                </a:cubicBezTo>
                <a:cubicBezTo>
                  <a:pt x="391887" y="87704"/>
                  <a:pt x="395534" y="85936"/>
                  <a:pt x="401173" y="81135"/>
                </a:cubicBezTo>
                <a:cubicBezTo>
                  <a:pt x="401173" y="81135"/>
                  <a:pt x="403350" y="79051"/>
                  <a:pt x="406606" y="78790"/>
                </a:cubicBezTo>
                <a:cubicBezTo>
                  <a:pt x="406606" y="78790"/>
                  <a:pt x="408914" y="78492"/>
                  <a:pt x="409603" y="79814"/>
                </a:cubicBezTo>
                <a:cubicBezTo>
                  <a:pt x="409603" y="79814"/>
                  <a:pt x="410756" y="79739"/>
                  <a:pt x="413492" y="79349"/>
                </a:cubicBezTo>
                <a:cubicBezTo>
                  <a:pt x="416246" y="78958"/>
                  <a:pt x="417753" y="80093"/>
                  <a:pt x="417753" y="80093"/>
                </a:cubicBezTo>
                <a:lnTo>
                  <a:pt x="417214" y="82996"/>
                </a:lnTo>
                <a:cubicBezTo>
                  <a:pt x="417214" y="82996"/>
                  <a:pt x="416656" y="84559"/>
                  <a:pt x="418293" y="85136"/>
                </a:cubicBezTo>
                <a:lnTo>
                  <a:pt x="418749" y="85423"/>
                </a:lnTo>
                <a:lnTo>
                  <a:pt x="417846" y="87890"/>
                </a:lnTo>
                <a:cubicBezTo>
                  <a:pt x="417791" y="87909"/>
                  <a:pt x="417679" y="87909"/>
                  <a:pt x="417679" y="87909"/>
                </a:cubicBezTo>
                <a:lnTo>
                  <a:pt x="415707" y="87909"/>
                </a:lnTo>
                <a:lnTo>
                  <a:pt x="414497" y="92542"/>
                </a:lnTo>
                <a:cubicBezTo>
                  <a:pt x="414497" y="92542"/>
                  <a:pt x="407872" y="90756"/>
                  <a:pt x="407686" y="94143"/>
                </a:cubicBezTo>
                <a:cubicBezTo>
                  <a:pt x="407481" y="97530"/>
                  <a:pt x="409863" y="119991"/>
                  <a:pt x="406067" y="129109"/>
                </a:cubicBezTo>
                <a:cubicBezTo>
                  <a:pt x="403759" y="134654"/>
                  <a:pt x="399330" y="143717"/>
                  <a:pt x="383345" y="149747"/>
                </a:cubicBezTo>
                <a:cubicBezTo>
                  <a:pt x="386043" y="150566"/>
                  <a:pt x="388277" y="151496"/>
                  <a:pt x="389524" y="152538"/>
                </a:cubicBezTo>
                <a:cubicBezTo>
                  <a:pt x="394920" y="157060"/>
                  <a:pt x="389300" y="161991"/>
                  <a:pt x="389300" y="161991"/>
                </a:cubicBezTo>
                <a:cubicBezTo>
                  <a:pt x="386565" y="164503"/>
                  <a:pt x="381131" y="163071"/>
                  <a:pt x="381131" y="163071"/>
                </a:cubicBezTo>
                <a:lnTo>
                  <a:pt x="368104" y="160428"/>
                </a:lnTo>
                <a:cubicBezTo>
                  <a:pt x="367397" y="161954"/>
                  <a:pt x="366448" y="162885"/>
                  <a:pt x="366448" y="162885"/>
                </a:cubicBezTo>
                <a:cubicBezTo>
                  <a:pt x="363918" y="165155"/>
                  <a:pt x="360884" y="164391"/>
                  <a:pt x="360884" y="164391"/>
                </a:cubicBezTo>
                <a:lnTo>
                  <a:pt x="343875" y="160931"/>
                </a:lnTo>
                <a:cubicBezTo>
                  <a:pt x="343559" y="161656"/>
                  <a:pt x="343299" y="162103"/>
                  <a:pt x="343299" y="162103"/>
                </a:cubicBezTo>
                <a:cubicBezTo>
                  <a:pt x="341382" y="165285"/>
                  <a:pt x="337865" y="164280"/>
                  <a:pt x="337865" y="164280"/>
                </a:cubicBezTo>
                <a:lnTo>
                  <a:pt x="310975" y="158270"/>
                </a:lnTo>
                <a:cubicBezTo>
                  <a:pt x="305727" y="155850"/>
                  <a:pt x="307402" y="151067"/>
                  <a:pt x="307402" y="151067"/>
                </a:cubicBezTo>
                <a:cubicBezTo>
                  <a:pt x="308742" y="147681"/>
                  <a:pt x="310324" y="146397"/>
                  <a:pt x="311608" y="145969"/>
                </a:cubicBezTo>
                <a:cubicBezTo>
                  <a:pt x="310882" y="145485"/>
                  <a:pt x="310212" y="144983"/>
                  <a:pt x="309598" y="144518"/>
                </a:cubicBezTo>
                <a:cubicBezTo>
                  <a:pt x="298060" y="135901"/>
                  <a:pt x="296590" y="126429"/>
                  <a:pt x="294692" y="112100"/>
                </a:cubicBezTo>
                <a:cubicBezTo>
                  <a:pt x="294692" y="112100"/>
                  <a:pt x="294078" y="107207"/>
                  <a:pt x="294097" y="102312"/>
                </a:cubicBezTo>
                <a:cubicBezTo>
                  <a:pt x="294115" y="97641"/>
                  <a:pt x="294822" y="92970"/>
                  <a:pt x="292273" y="92673"/>
                </a:cubicBezTo>
                <a:cubicBezTo>
                  <a:pt x="292273" y="92673"/>
                  <a:pt x="291417" y="92244"/>
                  <a:pt x="287081" y="93305"/>
                </a:cubicBezTo>
                <a:lnTo>
                  <a:pt x="285667" y="88765"/>
                </a:lnTo>
                <a:cubicBezTo>
                  <a:pt x="285667" y="88765"/>
                  <a:pt x="282019" y="89658"/>
                  <a:pt x="282019" y="87537"/>
                </a:cubicBezTo>
                <a:cubicBezTo>
                  <a:pt x="282019" y="87537"/>
                  <a:pt x="282149" y="86308"/>
                  <a:pt x="283955" y="85359"/>
                </a:cubicBezTo>
                <a:cubicBezTo>
                  <a:pt x="283955" y="85359"/>
                  <a:pt x="284159" y="84410"/>
                  <a:pt x="283713" y="83424"/>
                </a:cubicBezTo>
                <a:cubicBezTo>
                  <a:pt x="283285" y="82438"/>
                  <a:pt x="282652" y="80279"/>
                  <a:pt x="285016" y="80149"/>
                </a:cubicBezTo>
                <a:cubicBezTo>
                  <a:pt x="287379" y="80019"/>
                  <a:pt x="287621" y="79981"/>
                  <a:pt x="291342" y="80428"/>
                </a:cubicBezTo>
                <a:cubicBezTo>
                  <a:pt x="291342" y="80428"/>
                  <a:pt x="292031" y="78790"/>
                  <a:pt x="294916" y="79162"/>
                </a:cubicBezTo>
                <a:cubicBezTo>
                  <a:pt x="297800" y="79535"/>
                  <a:pt x="299047" y="80596"/>
                  <a:pt x="300461" y="81600"/>
                </a:cubicBezTo>
                <a:cubicBezTo>
                  <a:pt x="300796" y="81842"/>
                  <a:pt x="308295" y="87201"/>
                  <a:pt x="309523" y="87257"/>
                </a:cubicBezTo>
                <a:cubicBezTo>
                  <a:pt x="309523" y="87257"/>
                  <a:pt x="309281" y="88095"/>
                  <a:pt x="306826" y="88709"/>
                </a:cubicBezTo>
                <a:cubicBezTo>
                  <a:pt x="306826" y="88709"/>
                  <a:pt x="305374" y="89063"/>
                  <a:pt x="303940" y="89063"/>
                </a:cubicBezTo>
                <a:cubicBezTo>
                  <a:pt x="303940" y="89063"/>
                  <a:pt x="301912" y="106778"/>
                  <a:pt x="307402" y="118111"/>
                </a:cubicBezTo>
                <a:lnTo>
                  <a:pt x="336041" y="64127"/>
                </a:lnTo>
                <a:cubicBezTo>
                  <a:pt x="330942" y="69020"/>
                  <a:pt x="324578" y="67979"/>
                  <a:pt x="324578" y="67979"/>
                </a:cubicBezTo>
                <a:cubicBezTo>
                  <a:pt x="313431" y="66620"/>
                  <a:pt x="311980" y="59288"/>
                  <a:pt x="311794" y="57334"/>
                </a:cubicBezTo>
                <a:lnTo>
                  <a:pt x="308146" y="56962"/>
                </a:lnTo>
                <a:lnTo>
                  <a:pt x="308295" y="55436"/>
                </a:lnTo>
                <a:lnTo>
                  <a:pt x="313543" y="55976"/>
                </a:lnTo>
                <a:lnTo>
                  <a:pt x="343168" y="48588"/>
                </a:lnTo>
                <a:lnTo>
                  <a:pt x="343168" y="40382"/>
                </a:lnTo>
                <a:lnTo>
                  <a:pt x="348938" y="40382"/>
                </a:lnTo>
                <a:lnTo>
                  <a:pt x="348938" y="37888"/>
                </a:lnTo>
                <a:cubicBezTo>
                  <a:pt x="348267" y="37571"/>
                  <a:pt x="343466" y="35506"/>
                  <a:pt x="332673" y="34836"/>
                </a:cubicBezTo>
                <a:cubicBezTo>
                  <a:pt x="321005" y="34128"/>
                  <a:pt x="312464" y="34426"/>
                  <a:pt x="312464" y="34426"/>
                </a:cubicBezTo>
                <a:cubicBezTo>
                  <a:pt x="312464" y="34426"/>
                  <a:pt x="313357" y="30835"/>
                  <a:pt x="323518" y="28956"/>
                </a:cubicBezTo>
                <a:cubicBezTo>
                  <a:pt x="333660" y="27076"/>
                  <a:pt x="336581" y="30593"/>
                  <a:pt x="348938" y="27058"/>
                </a:cubicBezTo>
                <a:close/>
                <a:moveTo>
                  <a:pt x="269402" y="12096"/>
                </a:moveTo>
                <a:lnTo>
                  <a:pt x="269402" y="159181"/>
                </a:lnTo>
                <a:lnTo>
                  <a:pt x="505216" y="435711"/>
                </a:lnTo>
                <a:cubicBezTo>
                  <a:pt x="529687" y="430370"/>
                  <a:pt x="565397" y="422741"/>
                  <a:pt x="583913" y="418796"/>
                </a:cubicBezTo>
                <a:lnTo>
                  <a:pt x="589626" y="417567"/>
                </a:lnTo>
                <a:lnTo>
                  <a:pt x="590780" y="417325"/>
                </a:lnTo>
                <a:lnTo>
                  <a:pt x="590910" y="417269"/>
                </a:lnTo>
                <a:lnTo>
                  <a:pt x="591040" y="417269"/>
                </a:lnTo>
                <a:cubicBezTo>
                  <a:pt x="606653" y="414274"/>
                  <a:pt x="616591" y="408151"/>
                  <a:pt x="622285" y="397972"/>
                </a:cubicBezTo>
                <a:cubicBezTo>
                  <a:pt x="627570" y="388537"/>
                  <a:pt x="628128" y="377074"/>
                  <a:pt x="628017" y="368142"/>
                </a:cubicBezTo>
                <a:lnTo>
                  <a:pt x="628017" y="276102"/>
                </a:lnTo>
                <a:lnTo>
                  <a:pt x="402494" y="12096"/>
                </a:lnTo>
                <a:close/>
                <a:moveTo>
                  <a:pt x="257307" y="0"/>
                </a:moveTo>
                <a:lnTo>
                  <a:pt x="640131" y="0"/>
                </a:lnTo>
                <a:lnTo>
                  <a:pt x="640131" y="367993"/>
                </a:lnTo>
                <a:cubicBezTo>
                  <a:pt x="640242" y="377670"/>
                  <a:pt x="639721" y="391626"/>
                  <a:pt x="632855" y="403890"/>
                </a:cubicBezTo>
                <a:cubicBezTo>
                  <a:pt x="625858" y="416376"/>
                  <a:pt x="613539" y="425290"/>
                  <a:pt x="593329" y="429161"/>
                </a:cubicBezTo>
                <a:lnTo>
                  <a:pt x="592176" y="429403"/>
                </a:lnTo>
                <a:cubicBezTo>
                  <a:pt x="569659" y="434204"/>
                  <a:pt x="498311" y="449408"/>
                  <a:pt x="484653" y="452683"/>
                </a:cubicBezTo>
                <a:cubicBezTo>
                  <a:pt x="472613" y="455567"/>
                  <a:pt x="463178" y="460015"/>
                  <a:pt x="454822" y="468389"/>
                </a:cubicBezTo>
                <a:lnTo>
                  <a:pt x="448942" y="474641"/>
                </a:lnTo>
                <a:lnTo>
                  <a:pt x="443490" y="468872"/>
                </a:lnTo>
                <a:cubicBezTo>
                  <a:pt x="434967" y="460313"/>
                  <a:pt x="425346" y="455623"/>
                  <a:pt x="413287" y="452739"/>
                </a:cubicBezTo>
                <a:cubicBezTo>
                  <a:pt x="404466" y="450636"/>
                  <a:pt x="323145" y="433236"/>
                  <a:pt x="304685" y="429347"/>
                </a:cubicBezTo>
                <a:cubicBezTo>
                  <a:pt x="303773" y="429161"/>
                  <a:pt x="302899" y="428919"/>
                  <a:pt x="302005" y="428752"/>
                </a:cubicBezTo>
                <a:cubicBezTo>
                  <a:pt x="286653" y="425978"/>
                  <a:pt x="272883" y="418293"/>
                  <a:pt x="265402" y="405863"/>
                </a:cubicBezTo>
                <a:lnTo>
                  <a:pt x="265420" y="405863"/>
                </a:lnTo>
                <a:cubicBezTo>
                  <a:pt x="264955" y="405100"/>
                  <a:pt x="264527" y="404299"/>
                  <a:pt x="264118" y="403480"/>
                </a:cubicBezTo>
                <a:cubicBezTo>
                  <a:pt x="257678" y="390957"/>
                  <a:pt x="257307" y="376796"/>
                  <a:pt x="257307" y="368310"/>
                </a:cubicBezTo>
                <a:close/>
              </a:path>
            </a:pathLst>
          </a:custGeom>
          <a:solidFill>
            <a:schemeClr val="tx1"/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6" name="Platshållare för datum 5">
            <a:extLst>
              <a:ext uri="{FF2B5EF4-FFF2-40B4-BE49-F238E27FC236}">
                <a16:creationId xmlns:a16="http://schemas.microsoft.com/office/drawing/2014/main" id="{775B2061-5E7E-7F53-0AD8-0833DDB76347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rgbClr val="43000C"/>
                </a:solidFill>
              </a:defRPr>
            </a:lvl1pPr>
          </a:lstStyle>
          <a:p>
            <a:fld id="{3AA7DE51-1536-457D-AEC0-9183D62BCF9C}" type="datetime1">
              <a:rPr lang="sv-SE" smtClean="0"/>
              <a:t>2024-03-07</a:t>
            </a:fld>
            <a:endParaRPr lang="sv-SE" dirty="0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DE064E5F-7A99-2A78-C2C8-8208307555D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rgbClr val="43000C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8" name="Platshållare för bildnummer 7">
            <a:extLst>
              <a:ext uri="{FF2B5EF4-FFF2-40B4-BE49-F238E27FC236}">
                <a16:creationId xmlns:a16="http://schemas.microsoft.com/office/drawing/2014/main" id="{B511EE47-E2D8-C7DA-0AC9-1EB28D3565C2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rgbClr val="43000C"/>
                </a:solidFill>
              </a:defRPr>
            </a:lvl1pPr>
          </a:lstStyle>
          <a:p>
            <a:fld id="{FD132A51-5432-4457-B829-4ADE4648F9BE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46F0C88A-639D-4EDC-A3EE-5F21019835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916709"/>
            <a:ext cx="10941050" cy="1009650"/>
          </a:xfrm>
        </p:spPr>
        <p:txBody>
          <a:bodyPr/>
          <a:lstStyle>
            <a:lvl1pPr>
              <a:defRPr>
                <a:solidFill>
                  <a:srgbClr val="43000C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379698266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a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0B8D5D55-75CC-495F-A103-3B4E51F488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6" name="Platshållare för datum 5">
            <a:extLst>
              <a:ext uri="{FF2B5EF4-FFF2-40B4-BE49-F238E27FC236}">
                <a16:creationId xmlns:a16="http://schemas.microsoft.com/office/drawing/2014/main" id="{176FB84B-1698-72B9-67E8-D61CC8B5C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4635A-13A2-4171-8D21-646BA88BEDC3}" type="datetime1">
              <a:rPr lang="sv-SE" smtClean="0"/>
              <a:t>2024-03-07</a:t>
            </a:fld>
            <a:endParaRPr lang="sv-SE" dirty="0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A3FCAFC7-6F68-22D0-C524-941089E118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8" name="Platshållare för bildnummer 7">
            <a:extLst>
              <a:ext uri="{FF2B5EF4-FFF2-40B4-BE49-F238E27FC236}">
                <a16:creationId xmlns:a16="http://schemas.microsoft.com/office/drawing/2014/main" id="{62DDBD73-176C-B199-CC9B-0934C5647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32A51-5432-4457-B829-4ADE4648F9BE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9866174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6">
            <a:extLst>
              <a:ext uri="{FF2B5EF4-FFF2-40B4-BE49-F238E27FC236}">
                <a16:creationId xmlns:a16="http://schemas.microsoft.com/office/drawing/2014/main" id="{499ACA2D-5E8B-4CFA-A462-341F32D5D3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642360" y="1428750"/>
            <a:ext cx="4907280" cy="3702186"/>
          </a:xfrm>
          <a:prstGeom prst="rect">
            <a:avLst/>
          </a:prstGeom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8643A496-92A2-391C-921A-A0B08B0D446A}"/>
              </a:ext>
            </a:extLst>
          </p:cNvPr>
          <p:cNvSpPr txBox="1"/>
          <p:nvPr userDrawn="1"/>
        </p:nvSpPr>
        <p:spPr>
          <a:xfrm>
            <a:off x="4250725" y="5469925"/>
            <a:ext cx="3690550" cy="5232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Mitt i möjligheterna | sollentuna.se</a:t>
            </a:r>
          </a:p>
          <a:p>
            <a:pPr algn="ctr"/>
            <a:endParaRPr lang="sv-SE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83942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 - Utan bild">
    <p:bg>
      <p:bgPr>
        <a:solidFill>
          <a:srgbClr val="FFF1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80FA0D2-884C-46FB-967C-832E013179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3889" y="4624499"/>
            <a:ext cx="5556026" cy="186734"/>
          </a:xfrm>
          <a:prstGeom prst="rect">
            <a:avLst/>
          </a:prstGeom>
        </p:spPr>
        <p:txBody>
          <a:bodyPr/>
          <a:lstStyle>
            <a:lvl1pPr algn="l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fld id="{73E6F1CC-720D-4DD9-B5D5-DABD7B66B189}" type="datetime1">
              <a:rPr lang="sv-SE" smtClean="0"/>
              <a:t>2024-03-07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E832477-EB3C-40E4-AD33-FA94F04A0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66814" y="6911816"/>
            <a:ext cx="4514874" cy="1587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0F0F0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6F6651B-5E91-4B47-87D4-9988B6B3D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58314" y="6913900"/>
            <a:ext cx="906624" cy="17359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0F0F0"/>
                </a:solidFill>
              </a:defRPr>
            </a:lvl1pPr>
          </a:lstStyle>
          <a:p>
            <a:fld id="{FD132A51-5432-4457-B829-4ADE4648F9BE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3" name="Platshållare för text 12">
            <a:extLst>
              <a:ext uri="{FF2B5EF4-FFF2-40B4-BE49-F238E27FC236}">
                <a16:creationId xmlns:a16="http://schemas.microsoft.com/office/drawing/2014/main" id="{86259A58-C34C-4C60-B2E9-0F2CF98820B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3888" y="4031567"/>
            <a:ext cx="5556026" cy="502417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tx1"/>
                </a:solidFill>
                <a:latin typeface="+mn-lt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3F80F666-4558-491C-A917-59ECFFA3F6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8" y="3059113"/>
            <a:ext cx="10941050" cy="592853"/>
          </a:xfrm>
        </p:spPr>
        <p:txBody>
          <a:bodyPr>
            <a:noAutofit/>
          </a:bodyPr>
          <a:lstStyle>
            <a:lvl1pPr marL="0" indent="0" algn="l">
              <a:buNone/>
              <a:defRPr sz="3200" b="0" cap="none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här för att ändra mall för underrubrikformat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3672DE1-F1F3-4374-A771-4953702117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888" y="1428750"/>
            <a:ext cx="10941050" cy="1628428"/>
          </a:xfrm>
        </p:spPr>
        <p:txBody>
          <a:bodyPr anchor="b" anchorCtr="0">
            <a:normAutofit/>
          </a:bodyPr>
          <a:lstStyle>
            <a:lvl1pPr algn="l">
              <a:defRPr sz="54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55" name="textruta 54">
            <a:extLst>
              <a:ext uri="{FF2B5EF4-FFF2-40B4-BE49-F238E27FC236}">
                <a16:creationId xmlns:a16="http://schemas.microsoft.com/office/drawing/2014/main" id="{8E2E6FDB-0EB0-C6E6-D08D-6DFB1F2991DF}"/>
              </a:ext>
            </a:extLst>
          </p:cNvPr>
          <p:cNvSpPr txBox="1"/>
          <p:nvPr userDrawn="1"/>
        </p:nvSpPr>
        <p:spPr>
          <a:xfrm>
            <a:off x="623888" y="6238217"/>
            <a:ext cx="6097348" cy="276999"/>
          </a:xfrm>
          <a:prstGeom prst="rect">
            <a:avLst/>
          </a:prstGeom>
          <a:noFill/>
        </p:spPr>
        <p:txBody>
          <a:bodyPr wrap="square" lIns="0" tIns="0" bIns="0">
            <a:spAutoFit/>
          </a:bodyPr>
          <a:lstStyle/>
          <a:p>
            <a:r>
              <a:rPr lang="sv-SE" sz="1800" b="0" i="0" u="none" strike="noStrike" baseline="0" dirty="0">
                <a:solidFill>
                  <a:schemeClr val="tx1"/>
                </a:solidFill>
                <a:latin typeface="Calibri-Light"/>
              </a:rPr>
              <a:t>Mitt i möjligheterna | sollentuna.se </a:t>
            </a:r>
            <a:endParaRPr lang="sv-SE" dirty="0">
              <a:solidFill>
                <a:schemeClr val="tx1"/>
              </a:solidFill>
            </a:endParaRPr>
          </a:p>
        </p:txBody>
      </p:sp>
      <p:sp>
        <p:nvSpPr>
          <p:cNvPr id="7" name="Logo">
            <a:extLst>
              <a:ext uri="{FF2B5EF4-FFF2-40B4-BE49-F238E27FC236}">
                <a16:creationId xmlns:a16="http://schemas.microsoft.com/office/drawing/2014/main" id="{034F4525-F9B9-AED7-DBA4-97EEF894426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0314692" y="5538033"/>
            <a:ext cx="1250246" cy="943990"/>
          </a:xfrm>
          <a:custGeom>
            <a:avLst/>
            <a:gdLst>
              <a:gd name="connsiteX0" fmla="*/ 1183131 w 1250246"/>
              <a:gd name="connsiteY0" fmla="*/ 814997 h 943990"/>
              <a:gd name="connsiteX1" fmla="*/ 1143936 w 1250246"/>
              <a:gd name="connsiteY1" fmla="*/ 866558 h 943990"/>
              <a:gd name="connsiteX2" fmla="*/ 1183131 w 1250246"/>
              <a:gd name="connsiteY2" fmla="*/ 918975 h 943990"/>
              <a:gd name="connsiteX3" fmla="*/ 1221860 w 1250246"/>
              <a:gd name="connsiteY3" fmla="*/ 866558 h 943990"/>
              <a:gd name="connsiteX4" fmla="*/ 1183131 w 1250246"/>
              <a:gd name="connsiteY4" fmla="*/ 814997 h 943990"/>
              <a:gd name="connsiteX5" fmla="*/ 230768 w 1250246"/>
              <a:gd name="connsiteY5" fmla="*/ 814608 h 943990"/>
              <a:gd name="connsiteX6" fmla="*/ 190691 w 1250246"/>
              <a:gd name="connsiteY6" fmla="*/ 867129 h 943990"/>
              <a:gd name="connsiteX7" fmla="*/ 230768 w 1250246"/>
              <a:gd name="connsiteY7" fmla="*/ 919468 h 943990"/>
              <a:gd name="connsiteX8" fmla="*/ 270637 w 1250246"/>
              <a:gd name="connsiteY8" fmla="*/ 867129 h 943990"/>
              <a:gd name="connsiteX9" fmla="*/ 230768 w 1250246"/>
              <a:gd name="connsiteY9" fmla="*/ 814608 h 943990"/>
              <a:gd name="connsiteX10" fmla="*/ 505915 w 1250246"/>
              <a:gd name="connsiteY10" fmla="*/ 814297 h 943990"/>
              <a:gd name="connsiteX11" fmla="*/ 466045 w 1250246"/>
              <a:gd name="connsiteY11" fmla="*/ 853597 h 943990"/>
              <a:gd name="connsiteX12" fmla="*/ 543089 w 1250246"/>
              <a:gd name="connsiteY12" fmla="*/ 853597 h 943990"/>
              <a:gd name="connsiteX13" fmla="*/ 505915 w 1250246"/>
              <a:gd name="connsiteY13" fmla="*/ 814297 h 943990"/>
              <a:gd name="connsiteX14" fmla="*/ 822463 w 1250246"/>
              <a:gd name="connsiteY14" fmla="*/ 792366 h 943990"/>
              <a:gd name="connsiteX15" fmla="*/ 851341 w 1250246"/>
              <a:gd name="connsiteY15" fmla="*/ 792366 h 943990"/>
              <a:gd name="connsiteX16" fmla="*/ 851341 w 1250246"/>
              <a:gd name="connsiteY16" fmla="*/ 883227 h 943990"/>
              <a:gd name="connsiteX17" fmla="*/ 881568 w 1250246"/>
              <a:gd name="connsiteY17" fmla="*/ 916356 h 943990"/>
              <a:gd name="connsiteX18" fmla="*/ 916434 w 1250246"/>
              <a:gd name="connsiteY18" fmla="*/ 879183 h 943990"/>
              <a:gd name="connsiteX19" fmla="*/ 916434 w 1250246"/>
              <a:gd name="connsiteY19" fmla="*/ 792392 h 943990"/>
              <a:gd name="connsiteX20" fmla="*/ 945391 w 1250246"/>
              <a:gd name="connsiteY20" fmla="*/ 792392 h 943990"/>
              <a:gd name="connsiteX21" fmla="*/ 945391 w 1250246"/>
              <a:gd name="connsiteY21" fmla="*/ 940698 h 943990"/>
              <a:gd name="connsiteX22" fmla="*/ 917005 w 1250246"/>
              <a:gd name="connsiteY22" fmla="*/ 940698 h 943990"/>
              <a:gd name="connsiteX23" fmla="*/ 917005 w 1250246"/>
              <a:gd name="connsiteY23" fmla="*/ 915008 h 943990"/>
              <a:gd name="connsiteX24" fmla="*/ 915449 w 1250246"/>
              <a:gd name="connsiteY24" fmla="*/ 915008 h 943990"/>
              <a:gd name="connsiteX25" fmla="*/ 871121 w 1250246"/>
              <a:gd name="connsiteY25" fmla="*/ 942616 h 943990"/>
              <a:gd name="connsiteX26" fmla="*/ 822463 w 1250246"/>
              <a:gd name="connsiteY26" fmla="*/ 886700 h 943990"/>
              <a:gd name="connsiteX27" fmla="*/ 505734 w 1250246"/>
              <a:gd name="connsiteY27" fmla="*/ 790474 h 943990"/>
              <a:gd name="connsiteX28" fmla="*/ 571397 w 1250246"/>
              <a:gd name="connsiteY28" fmla="*/ 865003 h 943990"/>
              <a:gd name="connsiteX29" fmla="*/ 571397 w 1250246"/>
              <a:gd name="connsiteY29" fmla="*/ 875243 h 943990"/>
              <a:gd name="connsiteX30" fmla="*/ 465968 w 1250246"/>
              <a:gd name="connsiteY30" fmla="*/ 875243 h 943990"/>
              <a:gd name="connsiteX31" fmla="*/ 508067 w 1250246"/>
              <a:gd name="connsiteY31" fmla="*/ 919856 h 943990"/>
              <a:gd name="connsiteX32" fmla="*/ 542233 w 1250246"/>
              <a:gd name="connsiteY32" fmla="*/ 898703 h 943990"/>
              <a:gd name="connsiteX33" fmla="*/ 569556 w 1250246"/>
              <a:gd name="connsiteY33" fmla="*/ 903628 h 943990"/>
              <a:gd name="connsiteX34" fmla="*/ 507756 w 1250246"/>
              <a:gd name="connsiteY34" fmla="*/ 943706 h 943990"/>
              <a:gd name="connsiteX35" fmla="*/ 437167 w 1250246"/>
              <a:gd name="connsiteY35" fmla="*/ 867518 h 943990"/>
              <a:gd name="connsiteX36" fmla="*/ 505734 w 1250246"/>
              <a:gd name="connsiteY36" fmla="*/ 790474 h 943990"/>
              <a:gd name="connsiteX37" fmla="*/ 230664 w 1250246"/>
              <a:gd name="connsiteY37" fmla="*/ 790474 h 943990"/>
              <a:gd name="connsiteX38" fmla="*/ 299801 w 1250246"/>
              <a:gd name="connsiteY38" fmla="*/ 867232 h 943990"/>
              <a:gd name="connsiteX39" fmla="*/ 230664 w 1250246"/>
              <a:gd name="connsiteY39" fmla="*/ 943706 h 943990"/>
              <a:gd name="connsiteX40" fmla="*/ 161527 w 1250246"/>
              <a:gd name="connsiteY40" fmla="*/ 867232 h 943990"/>
              <a:gd name="connsiteX41" fmla="*/ 230664 w 1250246"/>
              <a:gd name="connsiteY41" fmla="*/ 790474 h 943990"/>
              <a:gd name="connsiteX42" fmla="*/ 1176962 w 1250246"/>
              <a:gd name="connsiteY42" fmla="*/ 790448 h 943990"/>
              <a:gd name="connsiteX43" fmla="*/ 1219631 w 1250246"/>
              <a:gd name="connsiteY43" fmla="*/ 816423 h 943990"/>
              <a:gd name="connsiteX44" fmla="*/ 1221368 w 1250246"/>
              <a:gd name="connsiteY44" fmla="*/ 816423 h 943990"/>
              <a:gd name="connsiteX45" fmla="*/ 1221368 w 1250246"/>
              <a:gd name="connsiteY45" fmla="*/ 792392 h 943990"/>
              <a:gd name="connsiteX46" fmla="*/ 1250246 w 1250246"/>
              <a:gd name="connsiteY46" fmla="*/ 792392 h 943990"/>
              <a:gd name="connsiteX47" fmla="*/ 1250246 w 1250246"/>
              <a:gd name="connsiteY47" fmla="*/ 940673 h 943990"/>
              <a:gd name="connsiteX48" fmla="*/ 1222042 w 1250246"/>
              <a:gd name="connsiteY48" fmla="*/ 940673 h 943990"/>
              <a:gd name="connsiteX49" fmla="*/ 1222042 w 1250246"/>
              <a:gd name="connsiteY49" fmla="*/ 917601 h 943990"/>
              <a:gd name="connsiteX50" fmla="*/ 1219631 w 1250246"/>
              <a:gd name="connsiteY50" fmla="*/ 917601 h 943990"/>
              <a:gd name="connsiteX51" fmla="*/ 1176754 w 1250246"/>
              <a:gd name="connsiteY51" fmla="*/ 943576 h 943990"/>
              <a:gd name="connsiteX52" fmla="*/ 1114772 w 1250246"/>
              <a:gd name="connsiteY52" fmla="*/ 866818 h 943990"/>
              <a:gd name="connsiteX53" fmla="*/ 1176962 w 1250246"/>
              <a:gd name="connsiteY53" fmla="*/ 790448 h 943990"/>
              <a:gd name="connsiteX54" fmla="*/ 1044598 w 1250246"/>
              <a:gd name="connsiteY54" fmla="*/ 790448 h 943990"/>
              <a:gd name="connsiteX55" fmla="*/ 1095096 w 1250246"/>
              <a:gd name="connsiteY55" fmla="*/ 846364 h 943990"/>
              <a:gd name="connsiteX56" fmla="*/ 1095096 w 1250246"/>
              <a:gd name="connsiteY56" fmla="*/ 940698 h 943990"/>
              <a:gd name="connsiteX57" fmla="*/ 1066218 w 1250246"/>
              <a:gd name="connsiteY57" fmla="*/ 940698 h 943990"/>
              <a:gd name="connsiteX58" fmla="*/ 1066218 w 1250246"/>
              <a:gd name="connsiteY58" fmla="*/ 849838 h 943990"/>
              <a:gd name="connsiteX59" fmla="*/ 1034747 w 1250246"/>
              <a:gd name="connsiteY59" fmla="*/ 815464 h 943990"/>
              <a:gd name="connsiteX60" fmla="*/ 1000191 w 1250246"/>
              <a:gd name="connsiteY60" fmla="*/ 852638 h 943990"/>
              <a:gd name="connsiteX61" fmla="*/ 1000191 w 1250246"/>
              <a:gd name="connsiteY61" fmla="*/ 940698 h 943990"/>
              <a:gd name="connsiteX62" fmla="*/ 971313 w 1250246"/>
              <a:gd name="connsiteY62" fmla="*/ 940698 h 943990"/>
              <a:gd name="connsiteX63" fmla="*/ 971313 w 1250246"/>
              <a:gd name="connsiteY63" fmla="*/ 792392 h 943990"/>
              <a:gd name="connsiteX64" fmla="*/ 999025 w 1250246"/>
              <a:gd name="connsiteY64" fmla="*/ 792392 h 943990"/>
              <a:gd name="connsiteX65" fmla="*/ 999025 w 1250246"/>
              <a:gd name="connsiteY65" fmla="*/ 816527 h 943990"/>
              <a:gd name="connsiteX66" fmla="*/ 1000865 w 1250246"/>
              <a:gd name="connsiteY66" fmla="*/ 816527 h 943990"/>
              <a:gd name="connsiteX67" fmla="*/ 1044598 w 1250246"/>
              <a:gd name="connsiteY67" fmla="*/ 790448 h 943990"/>
              <a:gd name="connsiteX68" fmla="*/ 664280 w 1250246"/>
              <a:gd name="connsiteY68" fmla="*/ 790448 h 943990"/>
              <a:gd name="connsiteX69" fmla="*/ 714778 w 1250246"/>
              <a:gd name="connsiteY69" fmla="*/ 846364 h 943990"/>
              <a:gd name="connsiteX70" fmla="*/ 714778 w 1250246"/>
              <a:gd name="connsiteY70" fmla="*/ 940698 h 943990"/>
              <a:gd name="connsiteX71" fmla="*/ 685900 w 1250246"/>
              <a:gd name="connsiteY71" fmla="*/ 940698 h 943990"/>
              <a:gd name="connsiteX72" fmla="*/ 685900 w 1250246"/>
              <a:gd name="connsiteY72" fmla="*/ 849838 h 943990"/>
              <a:gd name="connsiteX73" fmla="*/ 654429 w 1250246"/>
              <a:gd name="connsiteY73" fmla="*/ 815464 h 943990"/>
              <a:gd name="connsiteX74" fmla="*/ 619873 w 1250246"/>
              <a:gd name="connsiteY74" fmla="*/ 852638 h 943990"/>
              <a:gd name="connsiteX75" fmla="*/ 619873 w 1250246"/>
              <a:gd name="connsiteY75" fmla="*/ 940698 h 943990"/>
              <a:gd name="connsiteX76" fmla="*/ 590995 w 1250246"/>
              <a:gd name="connsiteY76" fmla="*/ 940698 h 943990"/>
              <a:gd name="connsiteX77" fmla="*/ 590995 w 1250246"/>
              <a:gd name="connsiteY77" fmla="*/ 792392 h 943990"/>
              <a:gd name="connsiteX78" fmla="*/ 618707 w 1250246"/>
              <a:gd name="connsiteY78" fmla="*/ 792392 h 943990"/>
              <a:gd name="connsiteX79" fmla="*/ 618707 w 1250246"/>
              <a:gd name="connsiteY79" fmla="*/ 816527 h 943990"/>
              <a:gd name="connsiteX80" fmla="*/ 620547 w 1250246"/>
              <a:gd name="connsiteY80" fmla="*/ 816527 h 943990"/>
              <a:gd name="connsiteX81" fmla="*/ 664280 w 1250246"/>
              <a:gd name="connsiteY81" fmla="*/ 790448 h 943990"/>
              <a:gd name="connsiteX82" fmla="*/ 745471 w 1250246"/>
              <a:gd name="connsiteY82" fmla="*/ 756851 h 943990"/>
              <a:gd name="connsiteX83" fmla="*/ 774349 w 1250246"/>
              <a:gd name="connsiteY83" fmla="*/ 756851 h 943990"/>
              <a:gd name="connsiteX84" fmla="*/ 774349 w 1250246"/>
              <a:gd name="connsiteY84" fmla="*/ 792392 h 943990"/>
              <a:gd name="connsiteX85" fmla="*/ 804757 w 1250246"/>
              <a:gd name="connsiteY85" fmla="*/ 792392 h 943990"/>
              <a:gd name="connsiteX86" fmla="*/ 804757 w 1250246"/>
              <a:gd name="connsiteY86" fmla="*/ 815567 h 943990"/>
              <a:gd name="connsiteX87" fmla="*/ 774349 w 1250246"/>
              <a:gd name="connsiteY87" fmla="*/ 815567 h 943990"/>
              <a:gd name="connsiteX88" fmla="*/ 774349 w 1250246"/>
              <a:gd name="connsiteY88" fmla="*/ 897147 h 943990"/>
              <a:gd name="connsiteX89" fmla="*/ 792106 w 1250246"/>
              <a:gd name="connsiteY89" fmla="*/ 916952 h 943990"/>
              <a:gd name="connsiteX90" fmla="*/ 802242 w 1250246"/>
              <a:gd name="connsiteY90" fmla="*/ 915708 h 943990"/>
              <a:gd name="connsiteX91" fmla="*/ 807453 w 1250246"/>
              <a:gd name="connsiteY91" fmla="*/ 939557 h 943990"/>
              <a:gd name="connsiteX92" fmla="*/ 788710 w 1250246"/>
              <a:gd name="connsiteY92" fmla="*/ 942642 h 943990"/>
              <a:gd name="connsiteX93" fmla="*/ 788736 w 1250246"/>
              <a:gd name="connsiteY93" fmla="*/ 942616 h 943990"/>
              <a:gd name="connsiteX94" fmla="*/ 745471 w 1250246"/>
              <a:gd name="connsiteY94" fmla="*/ 903135 h 943990"/>
              <a:gd name="connsiteX95" fmla="*/ 745471 w 1250246"/>
              <a:gd name="connsiteY95" fmla="*/ 815567 h 943990"/>
              <a:gd name="connsiteX96" fmla="*/ 723747 w 1250246"/>
              <a:gd name="connsiteY96" fmla="*/ 815567 h 943990"/>
              <a:gd name="connsiteX97" fmla="*/ 723747 w 1250246"/>
              <a:gd name="connsiteY97" fmla="*/ 792392 h 943990"/>
              <a:gd name="connsiteX98" fmla="*/ 745471 w 1250246"/>
              <a:gd name="connsiteY98" fmla="*/ 792392 h 943990"/>
              <a:gd name="connsiteX99" fmla="*/ 383247 w 1250246"/>
              <a:gd name="connsiteY99" fmla="*/ 742931 h 943990"/>
              <a:gd name="connsiteX100" fmla="*/ 412125 w 1250246"/>
              <a:gd name="connsiteY100" fmla="*/ 742931 h 943990"/>
              <a:gd name="connsiteX101" fmla="*/ 412125 w 1250246"/>
              <a:gd name="connsiteY101" fmla="*/ 900129 h 943990"/>
              <a:gd name="connsiteX102" fmla="*/ 423998 w 1250246"/>
              <a:gd name="connsiteY102" fmla="*/ 917420 h 943990"/>
              <a:gd name="connsiteX103" fmla="*/ 433071 w 1250246"/>
              <a:gd name="connsiteY103" fmla="*/ 916072 h 943990"/>
              <a:gd name="connsiteX104" fmla="*/ 438282 w 1250246"/>
              <a:gd name="connsiteY104" fmla="*/ 939143 h 943990"/>
              <a:gd name="connsiteX105" fmla="*/ 420317 w 1250246"/>
              <a:gd name="connsiteY105" fmla="*/ 941761 h 943990"/>
              <a:gd name="connsiteX106" fmla="*/ 383247 w 1250246"/>
              <a:gd name="connsiteY106" fmla="*/ 906143 h 943990"/>
              <a:gd name="connsiteX107" fmla="*/ 383247 w 1250246"/>
              <a:gd name="connsiteY107" fmla="*/ 742957 h 943990"/>
              <a:gd name="connsiteX108" fmla="*/ 317895 w 1250246"/>
              <a:gd name="connsiteY108" fmla="*/ 742931 h 943990"/>
              <a:gd name="connsiteX109" fmla="*/ 346773 w 1250246"/>
              <a:gd name="connsiteY109" fmla="*/ 742931 h 943990"/>
              <a:gd name="connsiteX110" fmla="*/ 346773 w 1250246"/>
              <a:gd name="connsiteY110" fmla="*/ 900129 h 943990"/>
              <a:gd name="connsiteX111" fmla="*/ 358646 w 1250246"/>
              <a:gd name="connsiteY111" fmla="*/ 917420 h 943990"/>
              <a:gd name="connsiteX112" fmla="*/ 367719 w 1250246"/>
              <a:gd name="connsiteY112" fmla="*/ 916072 h 943990"/>
              <a:gd name="connsiteX113" fmla="*/ 372930 w 1250246"/>
              <a:gd name="connsiteY113" fmla="*/ 939143 h 943990"/>
              <a:gd name="connsiteX114" fmla="*/ 354965 w 1250246"/>
              <a:gd name="connsiteY114" fmla="*/ 941761 h 943990"/>
              <a:gd name="connsiteX115" fmla="*/ 317895 w 1250246"/>
              <a:gd name="connsiteY115" fmla="*/ 906143 h 943990"/>
              <a:gd name="connsiteX116" fmla="*/ 317895 w 1250246"/>
              <a:gd name="connsiteY116" fmla="*/ 742957 h 943990"/>
              <a:gd name="connsiteX117" fmla="*/ 75384 w 1250246"/>
              <a:gd name="connsiteY117" fmla="*/ 740260 h 943990"/>
              <a:gd name="connsiteX118" fmla="*/ 144418 w 1250246"/>
              <a:gd name="connsiteY118" fmla="*/ 794906 h 943990"/>
              <a:gd name="connsiteX119" fmla="*/ 115643 w 1250246"/>
              <a:gd name="connsiteY119" fmla="*/ 794906 h 943990"/>
              <a:gd name="connsiteX120" fmla="*/ 74710 w 1250246"/>
              <a:gd name="connsiteY120" fmla="*/ 766028 h 943990"/>
              <a:gd name="connsiteX121" fmla="*/ 35022 w 1250246"/>
              <a:gd name="connsiteY121" fmla="*/ 795295 h 943990"/>
              <a:gd name="connsiteX122" fmla="*/ 70952 w 1250246"/>
              <a:gd name="connsiteY122" fmla="*/ 825418 h 943990"/>
              <a:gd name="connsiteX123" fmla="*/ 90264 w 1250246"/>
              <a:gd name="connsiteY123" fmla="*/ 830447 h 943990"/>
              <a:gd name="connsiteX124" fmla="*/ 147140 w 1250246"/>
              <a:gd name="connsiteY124" fmla="*/ 886052 h 943990"/>
              <a:gd name="connsiteX125" fmla="*/ 73959 w 1250246"/>
              <a:gd name="connsiteY125" fmla="*/ 943990 h 943990"/>
              <a:gd name="connsiteX126" fmla="*/ 0 w 1250246"/>
              <a:gd name="connsiteY126" fmla="*/ 886052 h 943990"/>
              <a:gd name="connsiteX127" fmla="*/ 29941 w 1250246"/>
              <a:gd name="connsiteY127" fmla="*/ 886052 h 943990"/>
              <a:gd name="connsiteX128" fmla="*/ 73777 w 1250246"/>
              <a:gd name="connsiteY128" fmla="*/ 917808 h 943990"/>
              <a:gd name="connsiteX129" fmla="*/ 73725 w 1250246"/>
              <a:gd name="connsiteY129" fmla="*/ 917833 h 943990"/>
              <a:gd name="connsiteX130" fmla="*/ 117561 w 1250246"/>
              <a:gd name="connsiteY130" fmla="*/ 885767 h 943990"/>
              <a:gd name="connsiteX131" fmla="*/ 80102 w 1250246"/>
              <a:gd name="connsiteY131" fmla="*/ 855644 h 943990"/>
              <a:gd name="connsiteX132" fmla="*/ 56746 w 1250246"/>
              <a:gd name="connsiteY132" fmla="*/ 849267 h 943990"/>
              <a:gd name="connsiteX133" fmla="*/ 5288 w 1250246"/>
              <a:gd name="connsiteY133" fmla="*/ 797032 h 943990"/>
              <a:gd name="connsiteX134" fmla="*/ 75384 w 1250246"/>
              <a:gd name="connsiteY134" fmla="*/ 740260 h 943990"/>
              <a:gd name="connsiteX135" fmla="*/ 775672 w 1250246"/>
              <a:gd name="connsiteY135" fmla="*/ 423713 h 943990"/>
              <a:gd name="connsiteX136" fmla="*/ 770539 w 1250246"/>
              <a:gd name="connsiteY136" fmla="*/ 424957 h 943990"/>
              <a:gd name="connsiteX137" fmla="*/ 771187 w 1250246"/>
              <a:gd name="connsiteY137" fmla="*/ 500756 h 943990"/>
              <a:gd name="connsiteX138" fmla="*/ 774920 w 1250246"/>
              <a:gd name="connsiteY138" fmla="*/ 502934 h 943990"/>
              <a:gd name="connsiteX139" fmla="*/ 781790 w 1250246"/>
              <a:gd name="connsiteY139" fmla="*/ 500212 h 943990"/>
              <a:gd name="connsiteX140" fmla="*/ 787363 w 1250246"/>
              <a:gd name="connsiteY140" fmla="*/ 501897 h 943990"/>
              <a:gd name="connsiteX141" fmla="*/ 787337 w 1250246"/>
              <a:gd name="connsiteY141" fmla="*/ 501923 h 943990"/>
              <a:gd name="connsiteX142" fmla="*/ 791226 w 1250246"/>
              <a:gd name="connsiteY142" fmla="*/ 498994 h 943990"/>
              <a:gd name="connsiteX143" fmla="*/ 759263 w 1250246"/>
              <a:gd name="connsiteY143" fmla="*/ 423117 h 943990"/>
              <a:gd name="connsiteX144" fmla="*/ 743968 w 1250246"/>
              <a:gd name="connsiteY144" fmla="*/ 497905 h 943990"/>
              <a:gd name="connsiteX145" fmla="*/ 748453 w 1250246"/>
              <a:gd name="connsiteY145" fmla="*/ 500938 h 943990"/>
              <a:gd name="connsiteX146" fmla="*/ 754052 w 1250246"/>
              <a:gd name="connsiteY146" fmla="*/ 499227 h 943990"/>
              <a:gd name="connsiteX147" fmla="*/ 761544 w 1250246"/>
              <a:gd name="connsiteY147" fmla="*/ 502623 h 943990"/>
              <a:gd name="connsiteX148" fmla="*/ 764914 w 1250246"/>
              <a:gd name="connsiteY148" fmla="*/ 500756 h 943990"/>
              <a:gd name="connsiteX149" fmla="*/ 764914 w 1250246"/>
              <a:gd name="connsiteY149" fmla="*/ 424983 h 943990"/>
              <a:gd name="connsiteX150" fmla="*/ 759263 w 1250246"/>
              <a:gd name="connsiteY150" fmla="*/ 423117 h 943990"/>
              <a:gd name="connsiteX151" fmla="*/ 781038 w 1250246"/>
              <a:gd name="connsiteY151" fmla="*/ 420472 h 943990"/>
              <a:gd name="connsiteX152" fmla="*/ 777124 w 1250246"/>
              <a:gd name="connsiteY152" fmla="*/ 423065 h 943990"/>
              <a:gd name="connsiteX153" fmla="*/ 792729 w 1250246"/>
              <a:gd name="connsiteY153" fmla="*/ 498501 h 943990"/>
              <a:gd name="connsiteX154" fmla="*/ 795114 w 1250246"/>
              <a:gd name="connsiteY154" fmla="*/ 498190 h 943990"/>
              <a:gd name="connsiteX155" fmla="*/ 799918 w 1250246"/>
              <a:gd name="connsiteY155" fmla="*/ 499429 h 943990"/>
              <a:gd name="connsiteX156" fmla="*/ 799910 w 1250246"/>
              <a:gd name="connsiteY156" fmla="*/ 499434 h 943990"/>
              <a:gd name="connsiteX157" fmla="*/ 799936 w 1250246"/>
              <a:gd name="connsiteY157" fmla="*/ 499434 h 943990"/>
              <a:gd name="connsiteX158" fmla="*/ 799918 w 1250246"/>
              <a:gd name="connsiteY158" fmla="*/ 499429 h 943990"/>
              <a:gd name="connsiteX159" fmla="*/ 806909 w 1250246"/>
              <a:gd name="connsiteY159" fmla="*/ 495494 h 943990"/>
              <a:gd name="connsiteX160" fmla="*/ 753974 w 1250246"/>
              <a:gd name="connsiteY160" fmla="*/ 419436 h 943990"/>
              <a:gd name="connsiteX161" fmla="*/ 727973 w 1250246"/>
              <a:gd name="connsiteY161" fmla="*/ 494846 h 943990"/>
              <a:gd name="connsiteX162" fmla="*/ 735543 w 1250246"/>
              <a:gd name="connsiteY162" fmla="*/ 498812 h 943990"/>
              <a:gd name="connsiteX163" fmla="*/ 740805 w 1250246"/>
              <a:gd name="connsiteY163" fmla="*/ 497360 h 943990"/>
              <a:gd name="connsiteX164" fmla="*/ 740805 w 1250246"/>
              <a:gd name="connsiteY164" fmla="*/ 497335 h 943990"/>
              <a:gd name="connsiteX165" fmla="*/ 742464 w 1250246"/>
              <a:gd name="connsiteY165" fmla="*/ 497490 h 943990"/>
              <a:gd name="connsiteX166" fmla="*/ 757837 w 1250246"/>
              <a:gd name="connsiteY166" fmla="*/ 422339 h 943990"/>
              <a:gd name="connsiteX167" fmla="*/ 753974 w 1250246"/>
              <a:gd name="connsiteY167" fmla="*/ 419436 h 943990"/>
              <a:gd name="connsiteX168" fmla="*/ 784382 w 1250246"/>
              <a:gd name="connsiteY168" fmla="*/ 416480 h 943990"/>
              <a:gd name="connsiteX169" fmla="*/ 782308 w 1250246"/>
              <a:gd name="connsiteY169" fmla="*/ 419254 h 943990"/>
              <a:gd name="connsiteX170" fmla="*/ 808568 w 1250246"/>
              <a:gd name="connsiteY170" fmla="*/ 495468 h 943990"/>
              <a:gd name="connsiteX171" fmla="*/ 816371 w 1250246"/>
              <a:gd name="connsiteY171" fmla="*/ 500160 h 943990"/>
              <a:gd name="connsiteX172" fmla="*/ 816371 w 1250246"/>
              <a:gd name="connsiteY172" fmla="*/ 500134 h 943990"/>
              <a:gd name="connsiteX173" fmla="*/ 824641 w 1250246"/>
              <a:gd name="connsiteY173" fmla="*/ 494405 h 943990"/>
              <a:gd name="connsiteX174" fmla="*/ 789981 w 1250246"/>
              <a:gd name="connsiteY174" fmla="*/ 424853 h 943990"/>
              <a:gd name="connsiteX175" fmla="*/ 784382 w 1250246"/>
              <a:gd name="connsiteY175" fmla="*/ 416480 h 943990"/>
              <a:gd name="connsiteX176" fmla="*/ 750656 w 1250246"/>
              <a:gd name="connsiteY176" fmla="*/ 413629 h 943990"/>
              <a:gd name="connsiteX177" fmla="*/ 708401 w 1250246"/>
              <a:gd name="connsiteY177" fmla="*/ 493265 h 943990"/>
              <a:gd name="connsiteX178" fmla="*/ 718123 w 1250246"/>
              <a:gd name="connsiteY178" fmla="*/ 502727 h 943990"/>
              <a:gd name="connsiteX179" fmla="*/ 726314 w 1250246"/>
              <a:gd name="connsiteY179" fmla="*/ 494950 h 943990"/>
              <a:gd name="connsiteX180" fmla="*/ 752808 w 1250246"/>
              <a:gd name="connsiteY180" fmla="*/ 418113 h 943990"/>
              <a:gd name="connsiteX181" fmla="*/ 750656 w 1250246"/>
              <a:gd name="connsiteY181" fmla="*/ 413629 h 943990"/>
              <a:gd name="connsiteX182" fmla="*/ 765329 w 1250246"/>
              <a:gd name="connsiteY182" fmla="*/ 358905 h 943990"/>
              <a:gd name="connsiteX183" fmla="*/ 769684 w 1250246"/>
              <a:gd name="connsiteY183" fmla="*/ 358905 h 943990"/>
              <a:gd name="connsiteX184" fmla="*/ 769684 w 1250246"/>
              <a:gd name="connsiteY184" fmla="*/ 383325 h 943990"/>
              <a:gd name="connsiteX185" fmla="*/ 778653 w 1250246"/>
              <a:gd name="connsiteY185" fmla="*/ 383325 h 943990"/>
              <a:gd name="connsiteX186" fmla="*/ 778653 w 1250246"/>
              <a:gd name="connsiteY186" fmla="*/ 394731 h 943990"/>
              <a:gd name="connsiteX187" fmla="*/ 817253 w 1250246"/>
              <a:gd name="connsiteY187" fmla="*/ 415392 h 943990"/>
              <a:gd name="connsiteX188" fmla="*/ 817253 w 1250246"/>
              <a:gd name="connsiteY188" fmla="*/ 415443 h 943990"/>
              <a:gd name="connsiteX189" fmla="*/ 824563 w 1250246"/>
              <a:gd name="connsiteY189" fmla="*/ 416195 h 943990"/>
              <a:gd name="connsiteX190" fmla="*/ 824356 w 1250246"/>
              <a:gd name="connsiteY190" fmla="*/ 418321 h 943990"/>
              <a:gd name="connsiteX191" fmla="*/ 817330 w 1250246"/>
              <a:gd name="connsiteY191" fmla="*/ 417595 h 943990"/>
              <a:gd name="connsiteX192" fmla="*/ 800610 w 1250246"/>
              <a:gd name="connsiteY192" fmla="*/ 427627 h 943990"/>
              <a:gd name="connsiteX193" fmla="*/ 792341 w 1250246"/>
              <a:gd name="connsiteY193" fmla="*/ 426201 h 943990"/>
              <a:gd name="connsiteX194" fmla="*/ 825704 w 1250246"/>
              <a:gd name="connsiteY194" fmla="*/ 493161 h 943990"/>
              <a:gd name="connsiteX195" fmla="*/ 833066 w 1250246"/>
              <a:gd name="connsiteY195" fmla="*/ 451114 h 943990"/>
              <a:gd name="connsiteX196" fmla="*/ 828140 w 1250246"/>
              <a:gd name="connsiteY196" fmla="*/ 450673 h 943990"/>
              <a:gd name="connsiteX197" fmla="*/ 825159 w 1250246"/>
              <a:gd name="connsiteY197" fmla="*/ 449169 h 943990"/>
              <a:gd name="connsiteX198" fmla="*/ 838095 w 1250246"/>
              <a:gd name="connsiteY198" fmla="*/ 440019 h 943990"/>
              <a:gd name="connsiteX199" fmla="*/ 845664 w 1250246"/>
              <a:gd name="connsiteY199" fmla="*/ 436752 h 943990"/>
              <a:gd name="connsiteX200" fmla="*/ 849838 w 1250246"/>
              <a:gd name="connsiteY200" fmla="*/ 438178 h 943990"/>
              <a:gd name="connsiteX201" fmla="*/ 855256 w 1250246"/>
              <a:gd name="connsiteY201" fmla="*/ 437530 h 943990"/>
              <a:gd name="connsiteX202" fmla="*/ 861192 w 1250246"/>
              <a:gd name="connsiteY202" fmla="*/ 438567 h 943990"/>
              <a:gd name="connsiteX203" fmla="*/ 860441 w 1250246"/>
              <a:gd name="connsiteY203" fmla="*/ 442611 h 943990"/>
              <a:gd name="connsiteX204" fmla="*/ 861944 w 1250246"/>
              <a:gd name="connsiteY204" fmla="*/ 445592 h 943990"/>
              <a:gd name="connsiteX205" fmla="*/ 862644 w 1250246"/>
              <a:gd name="connsiteY205" fmla="*/ 446033 h 943990"/>
              <a:gd name="connsiteX206" fmla="*/ 862592 w 1250246"/>
              <a:gd name="connsiteY206" fmla="*/ 446007 h 943990"/>
              <a:gd name="connsiteX207" fmla="*/ 861322 w 1250246"/>
              <a:gd name="connsiteY207" fmla="*/ 449480 h 943990"/>
              <a:gd name="connsiteX208" fmla="*/ 861089 w 1250246"/>
              <a:gd name="connsiteY208" fmla="*/ 449506 h 943990"/>
              <a:gd name="connsiteX209" fmla="*/ 858341 w 1250246"/>
              <a:gd name="connsiteY209" fmla="*/ 449506 h 943990"/>
              <a:gd name="connsiteX210" fmla="*/ 856656 w 1250246"/>
              <a:gd name="connsiteY210" fmla="*/ 455961 h 943990"/>
              <a:gd name="connsiteX211" fmla="*/ 847168 w 1250246"/>
              <a:gd name="connsiteY211" fmla="*/ 458191 h 943990"/>
              <a:gd name="connsiteX212" fmla="*/ 844913 w 1250246"/>
              <a:gd name="connsiteY212" fmla="*/ 506900 h 943990"/>
              <a:gd name="connsiteX213" fmla="*/ 813260 w 1250246"/>
              <a:gd name="connsiteY213" fmla="*/ 535649 h 943990"/>
              <a:gd name="connsiteX214" fmla="*/ 821867 w 1250246"/>
              <a:gd name="connsiteY214" fmla="*/ 539537 h 943990"/>
              <a:gd name="connsiteX215" fmla="*/ 821556 w 1250246"/>
              <a:gd name="connsiteY215" fmla="*/ 552706 h 943990"/>
              <a:gd name="connsiteX216" fmla="*/ 810176 w 1250246"/>
              <a:gd name="connsiteY216" fmla="*/ 554210 h 943990"/>
              <a:gd name="connsiteX217" fmla="*/ 792029 w 1250246"/>
              <a:gd name="connsiteY217" fmla="*/ 550529 h 943990"/>
              <a:gd name="connsiteX218" fmla="*/ 789722 w 1250246"/>
              <a:gd name="connsiteY218" fmla="*/ 553951 h 943990"/>
              <a:gd name="connsiteX219" fmla="*/ 781971 w 1250246"/>
              <a:gd name="connsiteY219" fmla="*/ 556050 h 943990"/>
              <a:gd name="connsiteX220" fmla="*/ 758278 w 1250246"/>
              <a:gd name="connsiteY220" fmla="*/ 551229 h 943990"/>
              <a:gd name="connsiteX221" fmla="*/ 757474 w 1250246"/>
              <a:gd name="connsiteY221" fmla="*/ 552862 h 943990"/>
              <a:gd name="connsiteX222" fmla="*/ 749904 w 1250246"/>
              <a:gd name="connsiteY222" fmla="*/ 555895 h 943990"/>
              <a:gd name="connsiteX223" fmla="*/ 712445 w 1250246"/>
              <a:gd name="connsiteY223" fmla="*/ 547522 h 943990"/>
              <a:gd name="connsiteX224" fmla="*/ 707468 w 1250246"/>
              <a:gd name="connsiteY224" fmla="*/ 537489 h 943990"/>
              <a:gd name="connsiteX225" fmla="*/ 713327 w 1250246"/>
              <a:gd name="connsiteY225" fmla="*/ 530387 h 943990"/>
              <a:gd name="connsiteX226" fmla="*/ 710527 w 1250246"/>
              <a:gd name="connsiteY226" fmla="*/ 528365 h 943990"/>
              <a:gd name="connsiteX227" fmla="*/ 689763 w 1250246"/>
              <a:gd name="connsiteY227" fmla="*/ 483206 h 943990"/>
              <a:gd name="connsiteX228" fmla="*/ 688933 w 1250246"/>
              <a:gd name="connsiteY228" fmla="*/ 469571 h 943990"/>
              <a:gd name="connsiteX229" fmla="*/ 686393 w 1250246"/>
              <a:gd name="connsiteY229" fmla="*/ 456143 h 943990"/>
              <a:gd name="connsiteX230" fmla="*/ 679160 w 1250246"/>
              <a:gd name="connsiteY230" fmla="*/ 457024 h 943990"/>
              <a:gd name="connsiteX231" fmla="*/ 677190 w 1250246"/>
              <a:gd name="connsiteY231" fmla="*/ 450699 h 943990"/>
              <a:gd name="connsiteX232" fmla="*/ 672109 w 1250246"/>
              <a:gd name="connsiteY232" fmla="*/ 448988 h 943990"/>
              <a:gd name="connsiteX233" fmla="*/ 674805 w 1250246"/>
              <a:gd name="connsiteY233" fmla="*/ 445955 h 943990"/>
              <a:gd name="connsiteX234" fmla="*/ 674468 w 1250246"/>
              <a:gd name="connsiteY234" fmla="*/ 443259 h 943990"/>
              <a:gd name="connsiteX235" fmla="*/ 676283 w 1250246"/>
              <a:gd name="connsiteY235" fmla="*/ 438696 h 943990"/>
              <a:gd name="connsiteX236" fmla="*/ 685097 w 1250246"/>
              <a:gd name="connsiteY236" fmla="*/ 439085 h 943990"/>
              <a:gd name="connsiteX237" fmla="*/ 690074 w 1250246"/>
              <a:gd name="connsiteY237" fmla="*/ 437322 h 943990"/>
              <a:gd name="connsiteX238" fmla="*/ 697799 w 1250246"/>
              <a:gd name="connsiteY238" fmla="*/ 440718 h 943990"/>
              <a:gd name="connsiteX239" fmla="*/ 710423 w 1250246"/>
              <a:gd name="connsiteY239" fmla="*/ 448599 h 943990"/>
              <a:gd name="connsiteX240" fmla="*/ 706665 w 1250246"/>
              <a:gd name="connsiteY240" fmla="*/ 450621 h 943990"/>
              <a:gd name="connsiteX241" fmla="*/ 702646 w 1250246"/>
              <a:gd name="connsiteY241" fmla="*/ 451114 h 943990"/>
              <a:gd name="connsiteX242" fmla="*/ 707468 w 1250246"/>
              <a:gd name="connsiteY242" fmla="*/ 491580 h 943990"/>
              <a:gd name="connsiteX243" fmla="*/ 747364 w 1250246"/>
              <a:gd name="connsiteY243" fmla="*/ 416377 h 943990"/>
              <a:gd name="connsiteX244" fmla="*/ 731395 w 1250246"/>
              <a:gd name="connsiteY244" fmla="*/ 421743 h 943990"/>
              <a:gd name="connsiteX245" fmla="*/ 713586 w 1250246"/>
              <a:gd name="connsiteY245" fmla="*/ 406915 h 943990"/>
              <a:gd name="connsiteX246" fmla="*/ 708505 w 1250246"/>
              <a:gd name="connsiteY246" fmla="*/ 406396 h 943990"/>
              <a:gd name="connsiteX247" fmla="*/ 708713 w 1250246"/>
              <a:gd name="connsiteY247" fmla="*/ 404270 h 943990"/>
              <a:gd name="connsiteX248" fmla="*/ 716023 w 1250246"/>
              <a:gd name="connsiteY248" fmla="*/ 405022 h 943990"/>
              <a:gd name="connsiteX249" fmla="*/ 757292 w 1250246"/>
              <a:gd name="connsiteY249" fmla="*/ 394731 h 943990"/>
              <a:gd name="connsiteX250" fmla="*/ 757292 w 1250246"/>
              <a:gd name="connsiteY250" fmla="*/ 383299 h 943990"/>
              <a:gd name="connsiteX251" fmla="*/ 765329 w 1250246"/>
              <a:gd name="connsiteY251" fmla="*/ 383299 h 943990"/>
              <a:gd name="connsiteX252" fmla="*/ 765329 w 1250246"/>
              <a:gd name="connsiteY252" fmla="*/ 379825 h 943990"/>
              <a:gd name="connsiteX253" fmla="*/ 742672 w 1250246"/>
              <a:gd name="connsiteY253" fmla="*/ 375574 h 943990"/>
              <a:gd name="connsiteX254" fmla="*/ 714519 w 1250246"/>
              <a:gd name="connsiteY254" fmla="*/ 375003 h 943990"/>
              <a:gd name="connsiteX255" fmla="*/ 729918 w 1250246"/>
              <a:gd name="connsiteY255" fmla="*/ 367382 h 943990"/>
              <a:gd name="connsiteX256" fmla="*/ 765329 w 1250246"/>
              <a:gd name="connsiteY256" fmla="*/ 364738 h 943990"/>
              <a:gd name="connsiteX257" fmla="*/ 633094 w 1250246"/>
              <a:gd name="connsiteY257" fmla="*/ 256794 h 943990"/>
              <a:gd name="connsiteX258" fmla="*/ 627935 w 1250246"/>
              <a:gd name="connsiteY258" fmla="*/ 258038 h 943990"/>
              <a:gd name="connsiteX259" fmla="*/ 628583 w 1250246"/>
              <a:gd name="connsiteY259" fmla="*/ 333837 h 943990"/>
              <a:gd name="connsiteX260" fmla="*/ 632316 w 1250246"/>
              <a:gd name="connsiteY260" fmla="*/ 336041 h 943990"/>
              <a:gd name="connsiteX261" fmla="*/ 639186 w 1250246"/>
              <a:gd name="connsiteY261" fmla="*/ 333319 h 943990"/>
              <a:gd name="connsiteX262" fmla="*/ 644759 w 1250246"/>
              <a:gd name="connsiteY262" fmla="*/ 335004 h 943990"/>
              <a:gd name="connsiteX263" fmla="*/ 648648 w 1250246"/>
              <a:gd name="connsiteY263" fmla="*/ 332075 h 943990"/>
              <a:gd name="connsiteX264" fmla="*/ 616659 w 1250246"/>
              <a:gd name="connsiteY264" fmla="*/ 256198 h 943990"/>
              <a:gd name="connsiteX265" fmla="*/ 601364 w 1250246"/>
              <a:gd name="connsiteY265" fmla="*/ 330986 h 943990"/>
              <a:gd name="connsiteX266" fmla="*/ 605823 w 1250246"/>
              <a:gd name="connsiteY266" fmla="*/ 334019 h 943990"/>
              <a:gd name="connsiteX267" fmla="*/ 611448 w 1250246"/>
              <a:gd name="connsiteY267" fmla="*/ 332308 h 943990"/>
              <a:gd name="connsiteX268" fmla="*/ 618940 w 1250246"/>
              <a:gd name="connsiteY268" fmla="*/ 335704 h 943990"/>
              <a:gd name="connsiteX269" fmla="*/ 622310 w 1250246"/>
              <a:gd name="connsiteY269" fmla="*/ 333837 h 943990"/>
              <a:gd name="connsiteX270" fmla="*/ 622310 w 1250246"/>
              <a:gd name="connsiteY270" fmla="*/ 258064 h 943990"/>
              <a:gd name="connsiteX271" fmla="*/ 616659 w 1250246"/>
              <a:gd name="connsiteY271" fmla="*/ 256198 h 943990"/>
              <a:gd name="connsiteX272" fmla="*/ 638460 w 1250246"/>
              <a:gd name="connsiteY272" fmla="*/ 253579 h 943990"/>
              <a:gd name="connsiteX273" fmla="*/ 634546 w 1250246"/>
              <a:gd name="connsiteY273" fmla="*/ 256172 h 943990"/>
              <a:gd name="connsiteX274" fmla="*/ 650125 w 1250246"/>
              <a:gd name="connsiteY274" fmla="*/ 331608 h 943990"/>
              <a:gd name="connsiteX275" fmla="*/ 652510 w 1250246"/>
              <a:gd name="connsiteY275" fmla="*/ 331297 h 943990"/>
              <a:gd name="connsiteX276" fmla="*/ 657332 w 1250246"/>
              <a:gd name="connsiteY276" fmla="*/ 332541 h 943990"/>
              <a:gd name="connsiteX277" fmla="*/ 664331 w 1250246"/>
              <a:gd name="connsiteY277" fmla="*/ 328601 h 943990"/>
              <a:gd name="connsiteX278" fmla="*/ 611370 w 1250246"/>
              <a:gd name="connsiteY278" fmla="*/ 252568 h 943990"/>
              <a:gd name="connsiteX279" fmla="*/ 585370 w 1250246"/>
              <a:gd name="connsiteY279" fmla="*/ 327953 h 943990"/>
              <a:gd name="connsiteX280" fmla="*/ 592939 w 1250246"/>
              <a:gd name="connsiteY280" fmla="*/ 331919 h 943990"/>
              <a:gd name="connsiteX281" fmla="*/ 598201 w 1250246"/>
              <a:gd name="connsiteY281" fmla="*/ 330441 h 943990"/>
              <a:gd name="connsiteX282" fmla="*/ 599861 w 1250246"/>
              <a:gd name="connsiteY282" fmla="*/ 330597 h 943990"/>
              <a:gd name="connsiteX283" fmla="*/ 615207 w 1250246"/>
              <a:gd name="connsiteY283" fmla="*/ 255472 h 943990"/>
              <a:gd name="connsiteX284" fmla="*/ 611370 w 1250246"/>
              <a:gd name="connsiteY284" fmla="*/ 252568 h 943990"/>
              <a:gd name="connsiteX285" fmla="*/ 641778 w 1250246"/>
              <a:gd name="connsiteY285" fmla="*/ 249587 h 943990"/>
              <a:gd name="connsiteX286" fmla="*/ 639704 w 1250246"/>
              <a:gd name="connsiteY286" fmla="*/ 252361 h 943990"/>
              <a:gd name="connsiteX287" fmla="*/ 665965 w 1250246"/>
              <a:gd name="connsiteY287" fmla="*/ 328575 h 943990"/>
              <a:gd name="connsiteX288" fmla="*/ 673767 w 1250246"/>
              <a:gd name="connsiteY288" fmla="*/ 333267 h 943990"/>
              <a:gd name="connsiteX289" fmla="*/ 682037 w 1250246"/>
              <a:gd name="connsiteY289" fmla="*/ 327538 h 943990"/>
              <a:gd name="connsiteX290" fmla="*/ 647378 w 1250246"/>
              <a:gd name="connsiteY290" fmla="*/ 257986 h 943990"/>
              <a:gd name="connsiteX291" fmla="*/ 641778 w 1250246"/>
              <a:gd name="connsiteY291" fmla="*/ 249587 h 943990"/>
              <a:gd name="connsiteX292" fmla="*/ 608052 w 1250246"/>
              <a:gd name="connsiteY292" fmla="*/ 246710 h 943990"/>
              <a:gd name="connsiteX293" fmla="*/ 565798 w 1250246"/>
              <a:gd name="connsiteY293" fmla="*/ 326346 h 943990"/>
              <a:gd name="connsiteX294" fmla="*/ 575519 w 1250246"/>
              <a:gd name="connsiteY294" fmla="*/ 335833 h 943990"/>
              <a:gd name="connsiteX295" fmla="*/ 583685 w 1250246"/>
              <a:gd name="connsiteY295" fmla="*/ 328031 h 943990"/>
              <a:gd name="connsiteX296" fmla="*/ 610178 w 1250246"/>
              <a:gd name="connsiteY296" fmla="*/ 251194 h 943990"/>
              <a:gd name="connsiteX297" fmla="*/ 608052 w 1250246"/>
              <a:gd name="connsiteY297" fmla="*/ 246710 h 943990"/>
              <a:gd name="connsiteX298" fmla="*/ 622777 w 1250246"/>
              <a:gd name="connsiteY298" fmla="*/ 191986 h 943990"/>
              <a:gd name="connsiteX299" fmla="*/ 627132 w 1250246"/>
              <a:gd name="connsiteY299" fmla="*/ 191986 h 943990"/>
              <a:gd name="connsiteX300" fmla="*/ 627132 w 1250246"/>
              <a:gd name="connsiteY300" fmla="*/ 216380 h 943990"/>
              <a:gd name="connsiteX301" fmla="*/ 636101 w 1250246"/>
              <a:gd name="connsiteY301" fmla="*/ 216380 h 943990"/>
              <a:gd name="connsiteX302" fmla="*/ 636101 w 1250246"/>
              <a:gd name="connsiteY302" fmla="*/ 227812 h 943990"/>
              <a:gd name="connsiteX303" fmla="*/ 674701 w 1250246"/>
              <a:gd name="connsiteY303" fmla="*/ 248447 h 943990"/>
              <a:gd name="connsiteX304" fmla="*/ 674701 w 1250246"/>
              <a:gd name="connsiteY304" fmla="*/ 248524 h 943990"/>
              <a:gd name="connsiteX305" fmla="*/ 682011 w 1250246"/>
              <a:gd name="connsiteY305" fmla="*/ 249276 h 943990"/>
              <a:gd name="connsiteX306" fmla="*/ 681804 w 1250246"/>
              <a:gd name="connsiteY306" fmla="*/ 251402 h 943990"/>
              <a:gd name="connsiteX307" fmla="*/ 674752 w 1250246"/>
              <a:gd name="connsiteY307" fmla="*/ 250676 h 943990"/>
              <a:gd name="connsiteX308" fmla="*/ 658032 w 1250246"/>
              <a:gd name="connsiteY308" fmla="*/ 260708 h 943990"/>
              <a:gd name="connsiteX309" fmla="*/ 649763 w 1250246"/>
              <a:gd name="connsiteY309" fmla="*/ 259282 h 943990"/>
              <a:gd name="connsiteX310" fmla="*/ 683126 w 1250246"/>
              <a:gd name="connsiteY310" fmla="*/ 326242 h 943990"/>
              <a:gd name="connsiteX311" fmla="*/ 690488 w 1250246"/>
              <a:gd name="connsiteY311" fmla="*/ 284221 h 943990"/>
              <a:gd name="connsiteX312" fmla="*/ 685562 w 1250246"/>
              <a:gd name="connsiteY312" fmla="*/ 283754 h 943990"/>
              <a:gd name="connsiteX313" fmla="*/ 682555 w 1250246"/>
              <a:gd name="connsiteY313" fmla="*/ 282250 h 943990"/>
              <a:gd name="connsiteX314" fmla="*/ 695491 w 1250246"/>
              <a:gd name="connsiteY314" fmla="*/ 273099 h 943990"/>
              <a:gd name="connsiteX315" fmla="*/ 703061 w 1250246"/>
              <a:gd name="connsiteY315" fmla="*/ 269833 h 943990"/>
              <a:gd name="connsiteX316" fmla="*/ 707234 w 1250246"/>
              <a:gd name="connsiteY316" fmla="*/ 271285 h 943990"/>
              <a:gd name="connsiteX317" fmla="*/ 712652 w 1250246"/>
              <a:gd name="connsiteY317" fmla="*/ 270637 h 943990"/>
              <a:gd name="connsiteX318" fmla="*/ 718589 w 1250246"/>
              <a:gd name="connsiteY318" fmla="*/ 271674 h 943990"/>
              <a:gd name="connsiteX319" fmla="*/ 717837 w 1250246"/>
              <a:gd name="connsiteY319" fmla="*/ 275718 h 943990"/>
              <a:gd name="connsiteX320" fmla="*/ 719340 w 1250246"/>
              <a:gd name="connsiteY320" fmla="*/ 278699 h 943990"/>
              <a:gd name="connsiteX321" fmla="*/ 720040 w 1250246"/>
              <a:gd name="connsiteY321" fmla="*/ 279140 h 943990"/>
              <a:gd name="connsiteX322" fmla="*/ 718744 w 1250246"/>
              <a:gd name="connsiteY322" fmla="*/ 282613 h 943990"/>
              <a:gd name="connsiteX323" fmla="*/ 718511 w 1250246"/>
              <a:gd name="connsiteY323" fmla="*/ 282639 h 943990"/>
              <a:gd name="connsiteX324" fmla="*/ 715763 w 1250246"/>
              <a:gd name="connsiteY324" fmla="*/ 282639 h 943990"/>
              <a:gd name="connsiteX325" fmla="*/ 714104 w 1250246"/>
              <a:gd name="connsiteY325" fmla="*/ 289094 h 943990"/>
              <a:gd name="connsiteX326" fmla="*/ 704616 w 1250246"/>
              <a:gd name="connsiteY326" fmla="*/ 291323 h 943990"/>
              <a:gd name="connsiteX327" fmla="*/ 702361 w 1250246"/>
              <a:gd name="connsiteY327" fmla="*/ 340033 h 943990"/>
              <a:gd name="connsiteX328" fmla="*/ 670708 w 1250246"/>
              <a:gd name="connsiteY328" fmla="*/ 368782 h 943990"/>
              <a:gd name="connsiteX329" fmla="*/ 679315 w 1250246"/>
              <a:gd name="connsiteY329" fmla="*/ 372696 h 943990"/>
              <a:gd name="connsiteX330" fmla="*/ 679004 w 1250246"/>
              <a:gd name="connsiteY330" fmla="*/ 385839 h 943990"/>
              <a:gd name="connsiteX331" fmla="*/ 667624 w 1250246"/>
              <a:gd name="connsiteY331" fmla="*/ 387343 h 943990"/>
              <a:gd name="connsiteX332" fmla="*/ 649451 w 1250246"/>
              <a:gd name="connsiteY332" fmla="*/ 383662 h 943990"/>
              <a:gd name="connsiteX333" fmla="*/ 647144 w 1250246"/>
              <a:gd name="connsiteY333" fmla="*/ 387084 h 943990"/>
              <a:gd name="connsiteX334" fmla="*/ 639393 w 1250246"/>
              <a:gd name="connsiteY334" fmla="*/ 389157 h 943990"/>
              <a:gd name="connsiteX335" fmla="*/ 615700 w 1250246"/>
              <a:gd name="connsiteY335" fmla="*/ 384362 h 943990"/>
              <a:gd name="connsiteX336" fmla="*/ 614870 w 1250246"/>
              <a:gd name="connsiteY336" fmla="*/ 385995 h 943990"/>
              <a:gd name="connsiteX337" fmla="*/ 607326 w 1250246"/>
              <a:gd name="connsiteY337" fmla="*/ 389028 h 943990"/>
              <a:gd name="connsiteX338" fmla="*/ 569867 w 1250246"/>
              <a:gd name="connsiteY338" fmla="*/ 380681 h 943990"/>
              <a:gd name="connsiteX339" fmla="*/ 564890 w 1250246"/>
              <a:gd name="connsiteY339" fmla="*/ 370648 h 943990"/>
              <a:gd name="connsiteX340" fmla="*/ 570775 w 1250246"/>
              <a:gd name="connsiteY340" fmla="*/ 363545 h 943990"/>
              <a:gd name="connsiteX341" fmla="*/ 567949 w 1250246"/>
              <a:gd name="connsiteY341" fmla="*/ 361523 h 943990"/>
              <a:gd name="connsiteX342" fmla="*/ 547211 w 1250246"/>
              <a:gd name="connsiteY342" fmla="*/ 316365 h 943990"/>
              <a:gd name="connsiteX343" fmla="*/ 546381 w 1250246"/>
              <a:gd name="connsiteY343" fmla="*/ 302704 h 943990"/>
              <a:gd name="connsiteX344" fmla="*/ 543841 w 1250246"/>
              <a:gd name="connsiteY344" fmla="*/ 289276 h 943990"/>
              <a:gd name="connsiteX345" fmla="*/ 536608 w 1250246"/>
              <a:gd name="connsiteY345" fmla="*/ 290157 h 943990"/>
              <a:gd name="connsiteX346" fmla="*/ 534638 w 1250246"/>
              <a:gd name="connsiteY346" fmla="*/ 283806 h 943990"/>
              <a:gd name="connsiteX347" fmla="*/ 529557 w 1250246"/>
              <a:gd name="connsiteY347" fmla="*/ 282095 h 943990"/>
              <a:gd name="connsiteX348" fmla="*/ 532253 w 1250246"/>
              <a:gd name="connsiteY348" fmla="*/ 279062 h 943990"/>
              <a:gd name="connsiteX349" fmla="*/ 531942 w 1250246"/>
              <a:gd name="connsiteY349" fmla="*/ 276366 h 943990"/>
              <a:gd name="connsiteX350" fmla="*/ 533731 w 1250246"/>
              <a:gd name="connsiteY350" fmla="*/ 271829 h 943990"/>
              <a:gd name="connsiteX351" fmla="*/ 542544 w 1250246"/>
              <a:gd name="connsiteY351" fmla="*/ 272192 h 943990"/>
              <a:gd name="connsiteX352" fmla="*/ 547548 w 1250246"/>
              <a:gd name="connsiteY352" fmla="*/ 270455 h 943990"/>
              <a:gd name="connsiteX353" fmla="*/ 555247 w 1250246"/>
              <a:gd name="connsiteY353" fmla="*/ 273825 h 943990"/>
              <a:gd name="connsiteX354" fmla="*/ 567897 w 1250246"/>
              <a:gd name="connsiteY354" fmla="*/ 281706 h 943990"/>
              <a:gd name="connsiteX355" fmla="*/ 564113 w 1250246"/>
              <a:gd name="connsiteY355" fmla="*/ 283702 h 943990"/>
              <a:gd name="connsiteX356" fmla="*/ 560094 w 1250246"/>
              <a:gd name="connsiteY356" fmla="*/ 284221 h 943990"/>
              <a:gd name="connsiteX357" fmla="*/ 564916 w 1250246"/>
              <a:gd name="connsiteY357" fmla="*/ 324687 h 943990"/>
              <a:gd name="connsiteX358" fmla="*/ 604812 w 1250246"/>
              <a:gd name="connsiteY358" fmla="*/ 249484 h 943990"/>
              <a:gd name="connsiteX359" fmla="*/ 588843 w 1250246"/>
              <a:gd name="connsiteY359" fmla="*/ 254850 h 943990"/>
              <a:gd name="connsiteX360" fmla="*/ 571034 w 1250246"/>
              <a:gd name="connsiteY360" fmla="*/ 240022 h 943990"/>
              <a:gd name="connsiteX361" fmla="*/ 565927 w 1250246"/>
              <a:gd name="connsiteY361" fmla="*/ 239477 h 943990"/>
              <a:gd name="connsiteX362" fmla="*/ 566160 w 1250246"/>
              <a:gd name="connsiteY362" fmla="*/ 237351 h 943990"/>
              <a:gd name="connsiteX363" fmla="*/ 573471 w 1250246"/>
              <a:gd name="connsiteY363" fmla="*/ 238103 h 943990"/>
              <a:gd name="connsiteX364" fmla="*/ 614740 w 1250246"/>
              <a:gd name="connsiteY364" fmla="*/ 227812 h 943990"/>
              <a:gd name="connsiteX365" fmla="*/ 614740 w 1250246"/>
              <a:gd name="connsiteY365" fmla="*/ 216380 h 943990"/>
              <a:gd name="connsiteX366" fmla="*/ 622777 w 1250246"/>
              <a:gd name="connsiteY366" fmla="*/ 216380 h 943990"/>
              <a:gd name="connsiteX367" fmla="*/ 622777 w 1250246"/>
              <a:gd name="connsiteY367" fmla="*/ 212906 h 943990"/>
              <a:gd name="connsiteX368" fmla="*/ 600146 w 1250246"/>
              <a:gd name="connsiteY368" fmla="*/ 208655 h 943990"/>
              <a:gd name="connsiteX369" fmla="*/ 571993 w 1250246"/>
              <a:gd name="connsiteY369" fmla="*/ 208058 h 943990"/>
              <a:gd name="connsiteX370" fmla="*/ 587366 w 1250246"/>
              <a:gd name="connsiteY370" fmla="*/ 200463 h 943990"/>
              <a:gd name="connsiteX371" fmla="*/ 622777 w 1250246"/>
              <a:gd name="connsiteY371" fmla="*/ 197819 h 943990"/>
              <a:gd name="connsiteX372" fmla="*/ 583348 w 1250246"/>
              <a:gd name="connsiteY372" fmla="*/ 118961 h 943990"/>
              <a:gd name="connsiteX373" fmla="*/ 583400 w 1250246"/>
              <a:gd name="connsiteY373" fmla="*/ 119038 h 943990"/>
              <a:gd name="connsiteX374" fmla="*/ 583335 w 1250246"/>
              <a:gd name="connsiteY374" fmla="*/ 118997 h 943990"/>
              <a:gd name="connsiteX375" fmla="*/ 496428 w 1250246"/>
              <a:gd name="connsiteY375" fmla="*/ 96719 h 943990"/>
              <a:gd name="connsiteX376" fmla="*/ 491295 w 1250246"/>
              <a:gd name="connsiteY376" fmla="*/ 97963 h 943990"/>
              <a:gd name="connsiteX377" fmla="*/ 491943 w 1250246"/>
              <a:gd name="connsiteY377" fmla="*/ 173762 h 943990"/>
              <a:gd name="connsiteX378" fmla="*/ 495676 w 1250246"/>
              <a:gd name="connsiteY378" fmla="*/ 175940 h 943990"/>
              <a:gd name="connsiteX379" fmla="*/ 502546 w 1250246"/>
              <a:gd name="connsiteY379" fmla="*/ 173218 h 943990"/>
              <a:gd name="connsiteX380" fmla="*/ 508119 w 1250246"/>
              <a:gd name="connsiteY380" fmla="*/ 174903 h 943990"/>
              <a:gd name="connsiteX381" fmla="*/ 508093 w 1250246"/>
              <a:gd name="connsiteY381" fmla="*/ 174929 h 943990"/>
              <a:gd name="connsiteX382" fmla="*/ 511982 w 1250246"/>
              <a:gd name="connsiteY382" fmla="*/ 171999 h 943990"/>
              <a:gd name="connsiteX383" fmla="*/ 480019 w 1250246"/>
              <a:gd name="connsiteY383" fmla="*/ 96122 h 943990"/>
              <a:gd name="connsiteX384" fmla="*/ 464724 w 1250246"/>
              <a:gd name="connsiteY384" fmla="*/ 170911 h 943990"/>
              <a:gd name="connsiteX385" fmla="*/ 469209 w 1250246"/>
              <a:gd name="connsiteY385" fmla="*/ 173944 h 943990"/>
              <a:gd name="connsiteX386" fmla="*/ 474808 w 1250246"/>
              <a:gd name="connsiteY386" fmla="*/ 172233 h 943990"/>
              <a:gd name="connsiteX387" fmla="*/ 482300 w 1250246"/>
              <a:gd name="connsiteY387" fmla="*/ 175629 h 943990"/>
              <a:gd name="connsiteX388" fmla="*/ 485670 w 1250246"/>
              <a:gd name="connsiteY388" fmla="*/ 173762 h 943990"/>
              <a:gd name="connsiteX389" fmla="*/ 485670 w 1250246"/>
              <a:gd name="connsiteY389" fmla="*/ 97989 h 943990"/>
              <a:gd name="connsiteX390" fmla="*/ 480019 w 1250246"/>
              <a:gd name="connsiteY390" fmla="*/ 96122 h 943990"/>
              <a:gd name="connsiteX391" fmla="*/ 501794 w 1250246"/>
              <a:gd name="connsiteY391" fmla="*/ 93478 h 943990"/>
              <a:gd name="connsiteX392" fmla="*/ 497880 w 1250246"/>
              <a:gd name="connsiteY392" fmla="*/ 96071 h 943990"/>
              <a:gd name="connsiteX393" fmla="*/ 513485 w 1250246"/>
              <a:gd name="connsiteY393" fmla="*/ 171507 h 943990"/>
              <a:gd name="connsiteX394" fmla="*/ 515870 w 1250246"/>
              <a:gd name="connsiteY394" fmla="*/ 171196 h 943990"/>
              <a:gd name="connsiteX395" fmla="*/ 520674 w 1250246"/>
              <a:gd name="connsiteY395" fmla="*/ 172435 h 943990"/>
              <a:gd name="connsiteX396" fmla="*/ 520666 w 1250246"/>
              <a:gd name="connsiteY396" fmla="*/ 172440 h 943990"/>
              <a:gd name="connsiteX397" fmla="*/ 520692 w 1250246"/>
              <a:gd name="connsiteY397" fmla="*/ 172440 h 943990"/>
              <a:gd name="connsiteX398" fmla="*/ 520674 w 1250246"/>
              <a:gd name="connsiteY398" fmla="*/ 172435 h 943990"/>
              <a:gd name="connsiteX399" fmla="*/ 527665 w 1250246"/>
              <a:gd name="connsiteY399" fmla="*/ 168500 h 943990"/>
              <a:gd name="connsiteX400" fmla="*/ 474730 w 1250246"/>
              <a:gd name="connsiteY400" fmla="*/ 92441 h 943990"/>
              <a:gd name="connsiteX401" fmla="*/ 448729 w 1250246"/>
              <a:gd name="connsiteY401" fmla="*/ 167852 h 943990"/>
              <a:gd name="connsiteX402" fmla="*/ 456299 w 1250246"/>
              <a:gd name="connsiteY402" fmla="*/ 171818 h 943990"/>
              <a:gd name="connsiteX403" fmla="*/ 461561 w 1250246"/>
              <a:gd name="connsiteY403" fmla="*/ 170366 h 943990"/>
              <a:gd name="connsiteX404" fmla="*/ 461561 w 1250246"/>
              <a:gd name="connsiteY404" fmla="*/ 170340 h 943990"/>
              <a:gd name="connsiteX405" fmla="*/ 463220 w 1250246"/>
              <a:gd name="connsiteY405" fmla="*/ 170496 h 943990"/>
              <a:gd name="connsiteX406" fmla="*/ 478593 w 1250246"/>
              <a:gd name="connsiteY406" fmla="*/ 95345 h 943990"/>
              <a:gd name="connsiteX407" fmla="*/ 474730 w 1250246"/>
              <a:gd name="connsiteY407" fmla="*/ 92441 h 943990"/>
              <a:gd name="connsiteX408" fmla="*/ 505138 w 1250246"/>
              <a:gd name="connsiteY408" fmla="*/ 89486 h 943990"/>
              <a:gd name="connsiteX409" fmla="*/ 503064 w 1250246"/>
              <a:gd name="connsiteY409" fmla="*/ 92260 h 943990"/>
              <a:gd name="connsiteX410" fmla="*/ 529324 w 1250246"/>
              <a:gd name="connsiteY410" fmla="*/ 168474 h 943990"/>
              <a:gd name="connsiteX411" fmla="*/ 537127 w 1250246"/>
              <a:gd name="connsiteY411" fmla="*/ 173166 h 943990"/>
              <a:gd name="connsiteX412" fmla="*/ 537127 w 1250246"/>
              <a:gd name="connsiteY412" fmla="*/ 173140 h 943990"/>
              <a:gd name="connsiteX413" fmla="*/ 545397 w 1250246"/>
              <a:gd name="connsiteY413" fmla="*/ 167411 h 943990"/>
              <a:gd name="connsiteX414" fmla="*/ 510737 w 1250246"/>
              <a:gd name="connsiteY414" fmla="*/ 97859 h 943990"/>
              <a:gd name="connsiteX415" fmla="*/ 505138 w 1250246"/>
              <a:gd name="connsiteY415" fmla="*/ 89486 h 943990"/>
              <a:gd name="connsiteX416" fmla="*/ 471412 w 1250246"/>
              <a:gd name="connsiteY416" fmla="*/ 86635 h 943990"/>
              <a:gd name="connsiteX417" fmla="*/ 429157 w 1250246"/>
              <a:gd name="connsiteY417" fmla="*/ 166270 h 943990"/>
              <a:gd name="connsiteX418" fmla="*/ 438879 w 1250246"/>
              <a:gd name="connsiteY418" fmla="*/ 175732 h 943990"/>
              <a:gd name="connsiteX419" fmla="*/ 447070 w 1250246"/>
              <a:gd name="connsiteY419" fmla="*/ 167955 h 943990"/>
              <a:gd name="connsiteX420" fmla="*/ 473564 w 1250246"/>
              <a:gd name="connsiteY420" fmla="*/ 91119 h 943990"/>
              <a:gd name="connsiteX421" fmla="*/ 471412 w 1250246"/>
              <a:gd name="connsiteY421" fmla="*/ 86635 h 943990"/>
              <a:gd name="connsiteX422" fmla="*/ 486085 w 1250246"/>
              <a:gd name="connsiteY422" fmla="*/ 31859 h 943990"/>
              <a:gd name="connsiteX423" fmla="*/ 490440 w 1250246"/>
              <a:gd name="connsiteY423" fmla="*/ 31859 h 943990"/>
              <a:gd name="connsiteX424" fmla="*/ 490440 w 1250246"/>
              <a:gd name="connsiteY424" fmla="*/ 56330 h 943990"/>
              <a:gd name="connsiteX425" fmla="*/ 499409 w 1250246"/>
              <a:gd name="connsiteY425" fmla="*/ 56330 h 943990"/>
              <a:gd name="connsiteX426" fmla="*/ 499409 w 1250246"/>
              <a:gd name="connsiteY426" fmla="*/ 67737 h 943990"/>
              <a:gd name="connsiteX427" fmla="*/ 538009 w 1250246"/>
              <a:gd name="connsiteY427" fmla="*/ 88397 h 943990"/>
              <a:gd name="connsiteX428" fmla="*/ 538009 w 1250246"/>
              <a:gd name="connsiteY428" fmla="*/ 88449 h 943990"/>
              <a:gd name="connsiteX429" fmla="*/ 545319 w 1250246"/>
              <a:gd name="connsiteY429" fmla="*/ 89201 h 943990"/>
              <a:gd name="connsiteX430" fmla="*/ 545112 w 1250246"/>
              <a:gd name="connsiteY430" fmla="*/ 91327 h 943990"/>
              <a:gd name="connsiteX431" fmla="*/ 538086 w 1250246"/>
              <a:gd name="connsiteY431" fmla="*/ 90601 h 943990"/>
              <a:gd name="connsiteX432" fmla="*/ 521366 w 1250246"/>
              <a:gd name="connsiteY432" fmla="*/ 100633 h 943990"/>
              <a:gd name="connsiteX433" fmla="*/ 513096 w 1250246"/>
              <a:gd name="connsiteY433" fmla="*/ 99207 h 943990"/>
              <a:gd name="connsiteX434" fmla="*/ 546460 w 1250246"/>
              <a:gd name="connsiteY434" fmla="*/ 166167 h 943990"/>
              <a:gd name="connsiteX435" fmla="*/ 553822 w 1250246"/>
              <a:gd name="connsiteY435" fmla="*/ 124119 h 943990"/>
              <a:gd name="connsiteX436" fmla="*/ 548896 w 1250246"/>
              <a:gd name="connsiteY436" fmla="*/ 123679 h 943990"/>
              <a:gd name="connsiteX437" fmla="*/ 545915 w 1250246"/>
              <a:gd name="connsiteY437" fmla="*/ 122175 h 943990"/>
              <a:gd name="connsiteX438" fmla="*/ 558851 w 1250246"/>
              <a:gd name="connsiteY438" fmla="*/ 113024 h 943990"/>
              <a:gd name="connsiteX439" fmla="*/ 566420 w 1250246"/>
              <a:gd name="connsiteY439" fmla="*/ 109758 h 943990"/>
              <a:gd name="connsiteX440" fmla="*/ 570594 w 1250246"/>
              <a:gd name="connsiteY440" fmla="*/ 111184 h 943990"/>
              <a:gd name="connsiteX441" fmla="*/ 576012 w 1250246"/>
              <a:gd name="connsiteY441" fmla="*/ 110536 h 943990"/>
              <a:gd name="connsiteX442" fmla="*/ 581948 w 1250246"/>
              <a:gd name="connsiteY442" fmla="*/ 111573 h 943990"/>
              <a:gd name="connsiteX443" fmla="*/ 581197 w 1250246"/>
              <a:gd name="connsiteY443" fmla="*/ 115617 h 943990"/>
              <a:gd name="connsiteX444" fmla="*/ 582700 w 1250246"/>
              <a:gd name="connsiteY444" fmla="*/ 118598 h 943990"/>
              <a:gd name="connsiteX445" fmla="*/ 583335 w 1250246"/>
              <a:gd name="connsiteY445" fmla="*/ 118997 h 943990"/>
              <a:gd name="connsiteX446" fmla="*/ 582078 w 1250246"/>
              <a:gd name="connsiteY446" fmla="*/ 122434 h 943990"/>
              <a:gd name="connsiteX447" fmla="*/ 581845 w 1250246"/>
              <a:gd name="connsiteY447" fmla="*/ 122460 h 943990"/>
              <a:gd name="connsiteX448" fmla="*/ 579097 w 1250246"/>
              <a:gd name="connsiteY448" fmla="*/ 122460 h 943990"/>
              <a:gd name="connsiteX449" fmla="*/ 577412 w 1250246"/>
              <a:gd name="connsiteY449" fmla="*/ 128915 h 943990"/>
              <a:gd name="connsiteX450" fmla="*/ 567924 w 1250246"/>
              <a:gd name="connsiteY450" fmla="*/ 131145 h 943990"/>
              <a:gd name="connsiteX451" fmla="*/ 565669 w 1250246"/>
              <a:gd name="connsiteY451" fmla="*/ 179854 h 943990"/>
              <a:gd name="connsiteX452" fmla="*/ 534016 w 1250246"/>
              <a:gd name="connsiteY452" fmla="*/ 208603 h 943990"/>
              <a:gd name="connsiteX453" fmla="*/ 542623 w 1250246"/>
              <a:gd name="connsiteY453" fmla="*/ 212491 h 943990"/>
              <a:gd name="connsiteX454" fmla="*/ 542312 w 1250246"/>
              <a:gd name="connsiteY454" fmla="*/ 225660 h 943990"/>
              <a:gd name="connsiteX455" fmla="*/ 530932 w 1250246"/>
              <a:gd name="connsiteY455" fmla="*/ 227164 h 943990"/>
              <a:gd name="connsiteX456" fmla="*/ 512785 w 1250246"/>
              <a:gd name="connsiteY456" fmla="*/ 223483 h 943990"/>
              <a:gd name="connsiteX457" fmla="*/ 510478 w 1250246"/>
              <a:gd name="connsiteY457" fmla="*/ 226905 h 943990"/>
              <a:gd name="connsiteX458" fmla="*/ 502727 w 1250246"/>
              <a:gd name="connsiteY458" fmla="*/ 229004 h 943990"/>
              <a:gd name="connsiteX459" fmla="*/ 479033 w 1250246"/>
              <a:gd name="connsiteY459" fmla="*/ 224183 h 943990"/>
              <a:gd name="connsiteX460" fmla="*/ 478230 w 1250246"/>
              <a:gd name="connsiteY460" fmla="*/ 225816 h 943990"/>
              <a:gd name="connsiteX461" fmla="*/ 470660 w 1250246"/>
              <a:gd name="connsiteY461" fmla="*/ 228849 h 943990"/>
              <a:gd name="connsiteX462" fmla="*/ 433201 w 1250246"/>
              <a:gd name="connsiteY462" fmla="*/ 220476 h 943990"/>
              <a:gd name="connsiteX463" fmla="*/ 428224 w 1250246"/>
              <a:gd name="connsiteY463" fmla="*/ 210443 h 943990"/>
              <a:gd name="connsiteX464" fmla="*/ 434083 w 1250246"/>
              <a:gd name="connsiteY464" fmla="*/ 203341 h 943990"/>
              <a:gd name="connsiteX465" fmla="*/ 431283 w 1250246"/>
              <a:gd name="connsiteY465" fmla="*/ 201319 h 943990"/>
              <a:gd name="connsiteX466" fmla="*/ 410519 w 1250246"/>
              <a:gd name="connsiteY466" fmla="*/ 156160 h 943990"/>
              <a:gd name="connsiteX467" fmla="*/ 409689 w 1250246"/>
              <a:gd name="connsiteY467" fmla="*/ 142525 h 943990"/>
              <a:gd name="connsiteX468" fmla="*/ 407149 w 1250246"/>
              <a:gd name="connsiteY468" fmla="*/ 129097 h 943990"/>
              <a:gd name="connsiteX469" fmla="*/ 399916 w 1250246"/>
              <a:gd name="connsiteY469" fmla="*/ 129978 h 943990"/>
              <a:gd name="connsiteX470" fmla="*/ 397946 w 1250246"/>
              <a:gd name="connsiteY470" fmla="*/ 123653 h 943990"/>
              <a:gd name="connsiteX471" fmla="*/ 392865 w 1250246"/>
              <a:gd name="connsiteY471" fmla="*/ 121942 h 943990"/>
              <a:gd name="connsiteX472" fmla="*/ 395561 w 1250246"/>
              <a:gd name="connsiteY472" fmla="*/ 118909 h 943990"/>
              <a:gd name="connsiteX473" fmla="*/ 395224 w 1250246"/>
              <a:gd name="connsiteY473" fmla="*/ 116213 h 943990"/>
              <a:gd name="connsiteX474" fmla="*/ 397039 w 1250246"/>
              <a:gd name="connsiteY474" fmla="*/ 111650 h 943990"/>
              <a:gd name="connsiteX475" fmla="*/ 405852 w 1250246"/>
              <a:gd name="connsiteY475" fmla="*/ 112039 h 943990"/>
              <a:gd name="connsiteX476" fmla="*/ 410830 w 1250246"/>
              <a:gd name="connsiteY476" fmla="*/ 110276 h 943990"/>
              <a:gd name="connsiteX477" fmla="*/ 418555 w 1250246"/>
              <a:gd name="connsiteY477" fmla="*/ 113672 h 943990"/>
              <a:gd name="connsiteX478" fmla="*/ 431179 w 1250246"/>
              <a:gd name="connsiteY478" fmla="*/ 121553 h 943990"/>
              <a:gd name="connsiteX479" fmla="*/ 427421 w 1250246"/>
              <a:gd name="connsiteY479" fmla="*/ 123575 h 943990"/>
              <a:gd name="connsiteX480" fmla="*/ 423402 w 1250246"/>
              <a:gd name="connsiteY480" fmla="*/ 124068 h 943990"/>
              <a:gd name="connsiteX481" fmla="*/ 428224 w 1250246"/>
              <a:gd name="connsiteY481" fmla="*/ 164534 h 943990"/>
              <a:gd name="connsiteX482" fmla="*/ 468120 w 1250246"/>
              <a:gd name="connsiteY482" fmla="*/ 89331 h 943990"/>
              <a:gd name="connsiteX483" fmla="*/ 452151 w 1250246"/>
              <a:gd name="connsiteY483" fmla="*/ 94697 h 943990"/>
              <a:gd name="connsiteX484" fmla="*/ 434342 w 1250246"/>
              <a:gd name="connsiteY484" fmla="*/ 79869 h 943990"/>
              <a:gd name="connsiteX485" fmla="*/ 429261 w 1250246"/>
              <a:gd name="connsiteY485" fmla="*/ 79350 h 943990"/>
              <a:gd name="connsiteX486" fmla="*/ 429468 w 1250246"/>
              <a:gd name="connsiteY486" fmla="*/ 77224 h 943990"/>
              <a:gd name="connsiteX487" fmla="*/ 436779 w 1250246"/>
              <a:gd name="connsiteY487" fmla="*/ 77976 h 943990"/>
              <a:gd name="connsiteX488" fmla="*/ 478048 w 1250246"/>
              <a:gd name="connsiteY488" fmla="*/ 67685 h 943990"/>
              <a:gd name="connsiteX489" fmla="*/ 478048 w 1250246"/>
              <a:gd name="connsiteY489" fmla="*/ 56253 h 943990"/>
              <a:gd name="connsiteX490" fmla="*/ 486085 w 1250246"/>
              <a:gd name="connsiteY490" fmla="*/ 56253 h 943990"/>
              <a:gd name="connsiteX491" fmla="*/ 486085 w 1250246"/>
              <a:gd name="connsiteY491" fmla="*/ 52779 h 943990"/>
              <a:gd name="connsiteX492" fmla="*/ 463428 w 1250246"/>
              <a:gd name="connsiteY492" fmla="*/ 48528 h 943990"/>
              <a:gd name="connsiteX493" fmla="*/ 435275 w 1250246"/>
              <a:gd name="connsiteY493" fmla="*/ 47957 h 943990"/>
              <a:gd name="connsiteX494" fmla="*/ 450674 w 1250246"/>
              <a:gd name="connsiteY494" fmla="*/ 40336 h 943990"/>
              <a:gd name="connsiteX495" fmla="*/ 486085 w 1250246"/>
              <a:gd name="connsiteY495" fmla="*/ 37692 h 943990"/>
              <a:gd name="connsiteX496" fmla="*/ 375289 w 1250246"/>
              <a:gd name="connsiteY496" fmla="*/ 16850 h 943990"/>
              <a:gd name="connsiteX497" fmla="*/ 375289 w 1250246"/>
              <a:gd name="connsiteY497" fmla="*/ 221746 h 943990"/>
              <a:gd name="connsiteX498" fmla="*/ 703787 w 1250246"/>
              <a:gd name="connsiteY498" fmla="*/ 606964 h 943990"/>
              <a:gd name="connsiteX499" fmla="*/ 813416 w 1250246"/>
              <a:gd name="connsiteY499" fmla="*/ 583400 h 943990"/>
              <a:gd name="connsiteX500" fmla="*/ 821374 w 1250246"/>
              <a:gd name="connsiteY500" fmla="*/ 581689 h 943990"/>
              <a:gd name="connsiteX501" fmla="*/ 822982 w 1250246"/>
              <a:gd name="connsiteY501" fmla="*/ 581352 h 943990"/>
              <a:gd name="connsiteX502" fmla="*/ 823163 w 1250246"/>
              <a:gd name="connsiteY502" fmla="*/ 581274 h 943990"/>
              <a:gd name="connsiteX503" fmla="*/ 823344 w 1250246"/>
              <a:gd name="connsiteY503" fmla="*/ 581274 h 943990"/>
              <a:gd name="connsiteX504" fmla="*/ 866869 w 1250246"/>
              <a:gd name="connsiteY504" fmla="*/ 554392 h 943990"/>
              <a:gd name="connsiteX505" fmla="*/ 874854 w 1250246"/>
              <a:gd name="connsiteY505" fmla="*/ 512837 h 943990"/>
              <a:gd name="connsiteX506" fmla="*/ 874854 w 1250246"/>
              <a:gd name="connsiteY506" fmla="*/ 384622 h 943990"/>
              <a:gd name="connsiteX507" fmla="*/ 560691 w 1250246"/>
              <a:gd name="connsiteY507" fmla="*/ 16850 h 943990"/>
              <a:gd name="connsiteX508" fmla="*/ 358439 w 1250246"/>
              <a:gd name="connsiteY508" fmla="*/ 0 h 943990"/>
              <a:gd name="connsiteX509" fmla="*/ 891730 w 1250246"/>
              <a:gd name="connsiteY509" fmla="*/ 0 h 943990"/>
              <a:gd name="connsiteX510" fmla="*/ 891730 w 1250246"/>
              <a:gd name="connsiteY510" fmla="*/ 512630 h 943990"/>
              <a:gd name="connsiteX511" fmla="*/ 881594 w 1250246"/>
              <a:gd name="connsiteY511" fmla="*/ 562636 h 943990"/>
              <a:gd name="connsiteX512" fmla="*/ 826533 w 1250246"/>
              <a:gd name="connsiteY512" fmla="*/ 597839 h 943990"/>
              <a:gd name="connsiteX513" fmla="*/ 824926 w 1250246"/>
              <a:gd name="connsiteY513" fmla="*/ 598176 h 943990"/>
              <a:gd name="connsiteX514" fmla="*/ 675142 w 1250246"/>
              <a:gd name="connsiteY514" fmla="*/ 630606 h 943990"/>
              <a:gd name="connsiteX515" fmla="*/ 633587 w 1250246"/>
              <a:gd name="connsiteY515" fmla="*/ 652485 h 943990"/>
              <a:gd name="connsiteX516" fmla="*/ 625395 w 1250246"/>
              <a:gd name="connsiteY516" fmla="*/ 661195 h 943990"/>
              <a:gd name="connsiteX517" fmla="*/ 617800 w 1250246"/>
              <a:gd name="connsiteY517" fmla="*/ 653159 h 943990"/>
              <a:gd name="connsiteX518" fmla="*/ 575727 w 1250246"/>
              <a:gd name="connsiteY518" fmla="*/ 630684 h 943990"/>
              <a:gd name="connsiteX519" fmla="*/ 424439 w 1250246"/>
              <a:gd name="connsiteY519" fmla="*/ 598099 h 943990"/>
              <a:gd name="connsiteX520" fmla="*/ 420706 w 1250246"/>
              <a:gd name="connsiteY520" fmla="*/ 597269 h 943990"/>
              <a:gd name="connsiteX521" fmla="*/ 369716 w 1250246"/>
              <a:gd name="connsiteY521" fmla="*/ 565384 h 943990"/>
              <a:gd name="connsiteX522" fmla="*/ 369741 w 1250246"/>
              <a:gd name="connsiteY522" fmla="*/ 565384 h 943990"/>
              <a:gd name="connsiteX523" fmla="*/ 367927 w 1250246"/>
              <a:gd name="connsiteY523" fmla="*/ 562065 h 943990"/>
              <a:gd name="connsiteX524" fmla="*/ 358439 w 1250246"/>
              <a:gd name="connsiteY524" fmla="*/ 513071 h 943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</a:cxnLst>
            <a:rect l="l" t="t" r="r" b="b"/>
            <a:pathLst>
              <a:path w="1250246" h="943990">
                <a:moveTo>
                  <a:pt x="1183131" y="814997"/>
                </a:moveTo>
                <a:cubicBezTo>
                  <a:pt x="1157053" y="814997"/>
                  <a:pt x="1143936" y="836824"/>
                  <a:pt x="1143936" y="866558"/>
                </a:cubicBezTo>
                <a:cubicBezTo>
                  <a:pt x="1143936" y="896292"/>
                  <a:pt x="1157364" y="918975"/>
                  <a:pt x="1183131" y="918975"/>
                </a:cubicBezTo>
                <a:cubicBezTo>
                  <a:pt x="1208043" y="918975"/>
                  <a:pt x="1221860" y="897562"/>
                  <a:pt x="1221860" y="866558"/>
                </a:cubicBezTo>
                <a:cubicBezTo>
                  <a:pt x="1221860" y="835554"/>
                  <a:pt x="1209210" y="814997"/>
                  <a:pt x="1183131" y="814997"/>
                </a:cubicBezTo>
                <a:close/>
                <a:moveTo>
                  <a:pt x="230768" y="814608"/>
                </a:moveTo>
                <a:cubicBezTo>
                  <a:pt x="203445" y="814608"/>
                  <a:pt x="190691" y="838639"/>
                  <a:pt x="190691" y="867129"/>
                </a:cubicBezTo>
                <a:cubicBezTo>
                  <a:pt x="190691" y="895618"/>
                  <a:pt x="203652" y="919468"/>
                  <a:pt x="230768" y="919468"/>
                </a:cubicBezTo>
                <a:cubicBezTo>
                  <a:pt x="257883" y="919468"/>
                  <a:pt x="270637" y="895618"/>
                  <a:pt x="270637" y="867129"/>
                </a:cubicBezTo>
                <a:cubicBezTo>
                  <a:pt x="270637" y="838743"/>
                  <a:pt x="258091" y="814608"/>
                  <a:pt x="230768" y="814608"/>
                </a:cubicBezTo>
                <a:close/>
                <a:moveTo>
                  <a:pt x="505915" y="814297"/>
                </a:moveTo>
                <a:cubicBezTo>
                  <a:pt x="482455" y="814297"/>
                  <a:pt x="467212" y="832547"/>
                  <a:pt x="466045" y="853597"/>
                </a:cubicBezTo>
                <a:lnTo>
                  <a:pt x="543089" y="853597"/>
                </a:lnTo>
                <a:cubicBezTo>
                  <a:pt x="542985" y="830914"/>
                  <a:pt x="529376" y="814297"/>
                  <a:pt x="505915" y="814297"/>
                </a:cubicBezTo>
                <a:close/>
                <a:moveTo>
                  <a:pt x="822463" y="792366"/>
                </a:moveTo>
                <a:lnTo>
                  <a:pt x="851341" y="792366"/>
                </a:lnTo>
                <a:lnTo>
                  <a:pt x="851341" y="883227"/>
                </a:lnTo>
                <a:cubicBezTo>
                  <a:pt x="851341" y="903421"/>
                  <a:pt x="863707" y="916356"/>
                  <a:pt x="881568" y="916356"/>
                </a:cubicBezTo>
                <a:cubicBezTo>
                  <a:pt x="897796" y="916356"/>
                  <a:pt x="916538" y="904380"/>
                  <a:pt x="916434" y="879183"/>
                </a:cubicBezTo>
                <a:lnTo>
                  <a:pt x="916434" y="792392"/>
                </a:lnTo>
                <a:lnTo>
                  <a:pt x="945391" y="792392"/>
                </a:lnTo>
                <a:lnTo>
                  <a:pt x="945391" y="940698"/>
                </a:lnTo>
                <a:lnTo>
                  <a:pt x="917005" y="940698"/>
                </a:lnTo>
                <a:lnTo>
                  <a:pt x="917005" y="915008"/>
                </a:lnTo>
                <a:lnTo>
                  <a:pt x="915449" y="915008"/>
                </a:lnTo>
                <a:cubicBezTo>
                  <a:pt x="908580" y="930847"/>
                  <a:pt x="893415" y="942616"/>
                  <a:pt x="871121" y="942616"/>
                </a:cubicBezTo>
                <a:cubicBezTo>
                  <a:pt x="842631" y="942616"/>
                  <a:pt x="822463" y="923485"/>
                  <a:pt x="822463" y="886700"/>
                </a:cubicBezTo>
                <a:close/>
                <a:moveTo>
                  <a:pt x="505734" y="790474"/>
                </a:moveTo>
                <a:cubicBezTo>
                  <a:pt x="539330" y="790474"/>
                  <a:pt x="571397" y="811420"/>
                  <a:pt x="571397" y="865003"/>
                </a:cubicBezTo>
                <a:lnTo>
                  <a:pt x="571397" y="875243"/>
                </a:lnTo>
                <a:lnTo>
                  <a:pt x="465968" y="875243"/>
                </a:lnTo>
                <a:cubicBezTo>
                  <a:pt x="466745" y="903836"/>
                  <a:pt x="483362" y="919856"/>
                  <a:pt x="508067" y="919856"/>
                </a:cubicBezTo>
                <a:cubicBezTo>
                  <a:pt x="524476" y="919856"/>
                  <a:pt x="537023" y="912702"/>
                  <a:pt x="542233" y="898703"/>
                </a:cubicBezTo>
                <a:lnTo>
                  <a:pt x="569556" y="903628"/>
                </a:lnTo>
                <a:cubicBezTo>
                  <a:pt x="562972" y="927763"/>
                  <a:pt x="540108" y="943706"/>
                  <a:pt x="507756" y="943706"/>
                </a:cubicBezTo>
                <a:cubicBezTo>
                  <a:pt x="463997" y="943706"/>
                  <a:pt x="437167" y="913090"/>
                  <a:pt x="437167" y="867518"/>
                </a:cubicBezTo>
                <a:cubicBezTo>
                  <a:pt x="437167" y="821945"/>
                  <a:pt x="464412" y="790474"/>
                  <a:pt x="505734" y="790474"/>
                </a:cubicBezTo>
                <a:close/>
                <a:moveTo>
                  <a:pt x="230664" y="790474"/>
                </a:moveTo>
                <a:cubicBezTo>
                  <a:pt x="272478" y="790474"/>
                  <a:pt x="299801" y="821374"/>
                  <a:pt x="299801" y="867232"/>
                </a:cubicBezTo>
                <a:cubicBezTo>
                  <a:pt x="299801" y="913090"/>
                  <a:pt x="272478" y="943706"/>
                  <a:pt x="230664" y="943706"/>
                </a:cubicBezTo>
                <a:cubicBezTo>
                  <a:pt x="188850" y="943706"/>
                  <a:pt x="161527" y="913090"/>
                  <a:pt x="161527" y="867232"/>
                </a:cubicBezTo>
                <a:cubicBezTo>
                  <a:pt x="161527" y="821089"/>
                  <a:pt x="188850" y="790474"/>
                  <a:pt x="230664" y="790474"/>
                </a:cubicBezTo>
                <a:close/>
                <a:moveTo>
                  <a:pt x="1176962" y="790448"/>
                </a:moveTo>
                <a:cubicBezTo>
                  <a:pt x="1204570" y="790448"/>
                  <a:pt x="1214421" y="807246"/>
                  <a:pt x="1219631" y="816423"/>
                </a:cubicBezTo>
                <a:lnTo>
                  <a:pt x="1221368" y="816423"/>
                </a:lnTo>
                <a:lnTo>
                  <a:pt x="1221368" y="792392"/>
                </a:lnTo>
                <a:lnTo>
                  <a:pt x="1250246" y="792392"/>
                </a:lnTo>
                <a:lnTo>
                  <a:pt x="1250246" y="940673"/>
                </a:lnTo>
                <a:lnTo>
                  <a:pt x="1222042" y="940673"/>
                </a:lnTo>
                <a:lnTo>
                  <a:pt x="1222042" y="917601"/>
                </a:lnTo>
                <a:lnTo>
                  <a:pt x="1219631" y="917601"/>
                </a:lnTo>
                <a:cubicBezTo>
                  <a:pt x="1214421" y="927063"/>
                  <a:pt x="1203792" y="943576"/>
                  <a:pt x="1176754" y="943576"/>
                </a:cubicBezTo>
                <a:cubicBezTo>
                  <a:pt x="1140747" y="943576"/>
                  <a:pt x="1114772" y="914905"/>
                  <a:pt x="1114772" y="866818"/>
                </a:cubicBezTo>
                <a:cubicBezTo>
                  <a:pt x="1114772" y="818730"/>
                  <a:pt x="1141136" y="790448"/>
                  <a:pt x="1176962" y="790448"/>
                </a:cubicBezTo>
                <a:close/>
                <a:moveTo>
                  <a:pt x="1044598" y="790448"/>
                </a:moveTo>
                <a:cubicBezTo>
                  <a:pt x="1074928" y="790448"/>
                  <a:pt x="1095096" y="809683"/>
                  <a:pt x="1095096" y="846364"/>
                </a:cubicBezTo>
                <a:lnTo>
                  <a:pt x="1095096" y="940698"/>
                </a:lnTo>
                <a:lnTo>
                  <a:pt x="1066218" y="940698"/>
                </a:lnTo>
                <a:lnTo>
                  <a:pt x="1066218" y="849838"/>
                </a:lnTo>
                <a:cubicBezTo>
                  <a:pt x="1066218" y="828296"/>
                  <a:pt x="1054811" y="815464"/>
                  <a:pt x="1034747" y="815464"/>
                </a:cubicBezTo>
                <a:cubicBezTo>
                  <a:pt x="1014682" y="815464"/>
                  <a:pt x="1000191" y="828970"/>
                  <a:pt x="1000191" y="852638"/>
                </a:cubicBezTo>
                <a:lnTo>
                  <a:pt x="1000191" y="940698"/>
                </a:lnTo>
                <a:lnTo>
                  <a:pt x="971313" y="940698"/>
                </a:lnTo>
                <a:lnTo>
                  <a:pt x="971313" y="792392"/>
                </a:lnTo>
                <a:lnTo>
                  <a:pt x="999025" y="792392"/>
                </a:lnTo>
                <a:lnTo>
                  <a:pt x="999025" y="816527"/>
                </a:lnTo>
                <a:lnTo>
                  <a:pt x="1000865" y="816527"/>
                </a:lnTo>
                <a:cubicBezTo>
                  <a:pt x="1007709" y="800791"/>
                  <a:pt x="1022304" y="790448"/>
                  <a:pt x="1044598" y="790448"/>
                </a:cubicBezTo>
                <a:close/>
                <a:moveTo>
                  <a:pt x="664280" y="790448"/>
                </a:moveTo>
                <a:cubicBezTo>
                  <a:pt x="694610" y="790448"/>
                  <a:pt x="714778" y="809683"/>
                  <a:pt x="714778" y="846364"/>
                </a:cubicBezTo>
                <a:lnTo>
                  <a:pt x="714778" y="940698"/>
                </a:lnTo>
                <a:lnTo>
                  <a:pt x="685900" y="940698"/>
                </a:lnTo>
                <a:lnTo>
                  <a:pt x="685900" y="849838"/>
                </a:lnTo>
                <a:cubicBezTo>
                  <a:pt x="685900" y="828296"/>
                  <a:pt x="674493" y="815464"/>
                  <a:pt x="654429" y="815464"/>
                </a:cubicBezTo>
                <a:cubicBezTo>
                  <a:pt x="634364" y="815464"/>
                  <a:pt x="619873" y="828970"/>
                  <a:pt x="619873" y="852638"/>
                </a:cubicBezTo>
                <a:lnTo>
                  <a:pt x="619873" y="940698"/>
                </a:lnTo>
                <a:lnTo>
                  <a:pt x="590995" y="940698"/>
                </a:lnTo>
                <a:lnTo>
                  <a:pt x="590995" y="792392"/>
                </a:lnTo>
                <a:lnTo>
                  <a:pt x="618707" y="792392"/>
                </a:lnTo>
                <a:lnTo>
                  <a:pt x="618707" y="816527"/>
                </a:lnTo>
                <a:lnTo>
                  <a:pt x="620547" y="816527"/>
                </a:lnTo>
                <a:cubicBezTo>
                  <a:pt x="627391" y="800791"/>
                  <a:pt x="641986" y="790448"/>
                  <a:pt x="664280" y="790448"/>
                </a:cubicBezTo>
                <a:close/>
                <a:moveTo>
                  <a:pt x="745471" y="756851"/>
                </a:moveTo>
                <a:lnTo>
                  <a:pt x="774349" y="756851"/>
                </a:lnTo>
                <a:lnTo>
                  <a:pt x="774349" y="792392"/>
                </a:lnTo>
                <a:lnTo>
                  <a:pt x="804757" y="792392"/>
                </a:lnTo>
                <a:lnTo>
                  <a:pt x="804757" y="815567"/>
                </a:lnTo>
                <a:lnTo>
                  <a:pt x="774349" y="815567"/>
                </a:lnTo>
                <a:lnTo>
                  <a:pt x="774349" y="897147"/>
                </a:lnTo>
                <a:cubicBezTo>
                  <a:pt x="774349" y="913867"/>
                  <a:pt x="782748" y="916952"/>
                  <a:pt x="792106" y="916952"/>
                </a:cubicBezTo>
                <a:cubicBezTo>
                  <a:pt x="796747" y="916952"/>
                  <a:pt x="800324" y="916097"/>
                  <a:pt x="802242" y="915708"/>
                </a:cubicBezTo>
                <a:lnTo>
                  <a:pt x="807453" y="939557"/>
                </a:lnTo>
                <a:cubicBezTo>
                  <a:pt x="804057" y="940802"/>
                  <a:pt x="797887" y="942538"/>
                  <a:pt x="788710" y="942642"/>
                </a:cubicBezTo>
                <a:lnTo>
                  <a:pt x="788736" y="942616"/>
                </a:lnTo>
                <a:cubicBezTo>
                  <a:pt x="765950" y="943109"/>
                  <a:pt x="745367" y="930069"/>
                  <a:pt x="745471" y="903135"/>
                </a:cubicBezTo>
                <a:lnTo>
                  <a:pt x="745471" y="815567"/>
                </a:lnTo>
                <a:lnTo>
                  <a:pt x="723747" y="815567"/>
                </a:lnTo>
                <a:lnTo>
                  <a:pt x="723747" y="792392"/>
                </a:lnTo>
                <a:lnTo>
                  <a:pt x="745471" y="792392"/>
                </a:lnTo>
                <a:close/>
                <a:moveTo>
                  <a:pt x="383247" y="742931"/>
                </a:moveTo>
                <a:lnTo>
                  <a:pt x="412125" y="742931"/>
                </a:lnTo>
                <a:lnTo>
                  <a:pt x="412125" y="900129"/>
                </a:lnTo>
                <a:cubicBezTo>
                  <a:pt x="412125" y="912883"/>
                  <a:pt x="414718" y="917705"/>
                  <a:pt x="423998" y="917420"/>
                </a:cubicBezTo>
                <a:cubicBezTo>
                  <a:pt x="429027" y="917316"/>
                  <a:pt x="431049" y="916642"/>
                  <a:pt x="433071" y="916072"/>
                </a:cubicBezTo>
                <a:lnTo>
                  <a:pt x="438282" y="939143"/>
                </a:lnTo>
                <a:cubicBezTo>
                  <a:pt x="434212" y="940413"/>
                  <a:pt x="428042" y="941658"/>
                  <a:pt x="420317" y="941761"/>
                </a:cubicBezTo>
                <a:cubicBezTo>
                  <a:pt x="395327" y="942150"/>
                  <a:pt x="383247" y="929604"/>
                  <a:pt x="383247" y="906143"/>
                </a:cubicBezTo>
                <a:lnTo>
                  <a:pt x="383247" y="742957"/>
                </a:lnTo>
                <a:close/>
                <a:moveTo>
                  <a:pt x="317895" y="742931"/>
                </a:moveTo>
                <a:lnTo>
                  <a:pt x="346773" y="742931"/>
                </a:lnTo>
                <a:lnTo>
                  <a:pt x="346773" y="900129"/>
                </a:lnTo>
                <a:cubicBezTo>
                  <a:pt x="346773" y="912883"/>
                  <a:pt x="349366" y="917705"/>
                  <a:pt x="358646" y="917420"/>
                </a:cubicBezTo>
                <a:cubicBezTo>
                  <a:pt x="363675" y="917316"/>
                  <a:pt x="365697" y="916642"/>
                  <a:pt x="367719" y="916072"/>
                </a:cubicBezTo>
                <a:lnTo>
                  <a:pt x="372930" y="939143"/>
                </a:lnTo>
                <a:cubicBezTo>
                  <a:pt x="368860" y="940413"/>
                  <a:pt x="362690" y="941658"/>
                  <a:pt x="354965" y="941761"/>
                </a:cubicBezTo>
                <a:cubicBezTo>
                  <a:pt x="329975" y="942150"/>
                  <a:pt x="317895" y="929604"/>
                  <a:pt x="317895" y="906143"/>
                </a:cubicBezTo>
                <a:lnTo>
                  <a:pt x="317895" y="742957"/>
                </a:lnTo>
                <a:close/>
                <a:moveTo>
                  <a:pt x="75384" y="740260"/>
                </a:moveTo>
                <a:cubicBezTo>
                  <a:pt x="115565" y="740260"/>
                  <a:pt x="143536" y="763228"/>
                  <a:pt x="144418" y="794906"/>
                </a:cubicBezTo>
                <a:lnTo>
                  <a:pt x="115643" y="794906"/>
                </a:lnTo>
                <a:cubicBezTo>
                  <a:pt x="113517" y="776656"/>
                  <a:pt x="97393" y="766028"/>
                  <a:pt x="74710" y="766028"/>
                </a:cubicBezTo>
                <a:cubicBezTo>
                  <a:pt x="50369" y="766028"/>
                  <a:pt x="35022" y="778497"/>
                  <a:pt x="35022" y="795295"/>
                </a:cubicBezTo>
                <a:cubicBezTo>
                  <a:pt x="34944" y="814219"/>
                  <a:pt x="55501" y="821451"/>
                  <a:pt x="70952" y="825418"/>
                </a:cubicBezTo>
                <a:lnTo>
                  <a:pt x="90264" y="830447"/>
                </a:lnTo>
                <a:cubicBezTo>
                  <a:pt x="115384" y="836616"/>
                  <a:pt x="147140" y="850433"/>
                  <a:pt x="147140" y="886052"/>
                </a:cubicBezTo>
                <a:cubicBezTo>
                  <a:pt x="147140" y="919570"/>
                  <a:pt x="118287" y="943990"/>
                  <a:pt x="73959" y="943990"/>
                </a:cubicBezTo>
                <a:cubicBezTo>
                  <a:pt x="29630" y="943990"/>
                  <a:pt x="1918" y="921877"/>
                  <a:pt x="0" y="886052"/>
                </a:cubicBezTo>
                <a:lnTo>
                  <a:pt x="29941" y="886052"/>
                </a:lnTo>
                <a:cubicBezTo>
                  <a:pt x="31678" y="907568"/>
                  <a:pt x="50809" y="917808"/>
                  <a:pt x="73777" y="917808"/>
                </a:cubicBezTo>
                <a:lnTo>
                  <a:pt x="73725" y="917833"/>
                </a:lnTo>
                <a:cubicBezTo>
                  <a:pt x="99130" y="917833"/>
                  <a:pt x="117561" y="905079"/>
                  <a:pt x="117561" y="885767"/>
                </a:cubicBezTo>
                <a:cubicBezTo>
                  <a:pt x="117561" y="868191"/>
                  <a:pt x="101256" y="861243"/>
                  <a:pt x="80102" y="855644"/>
                </a:cubicBezTo>
                <a:lnTo>
                  <a:pt x="56746" y="849267"/>
                </a:lnTo>
                <a:cubicBezTo>
                  <a:pt x="24990" y="840686"/>
                  <a:pt x="5288" y="824562"/>
                  <a:pt x="5288" y="797032"/>
                </a:cubicBezTo>
                <a:cubicBezTo>
                  <a:pt x="5288" y="762943"/>
                  <a:pt x="35696" y="740260"/>
                  <a:pt x="75384" y="740260"/>
                </a:cubicBezTo>
                <a:close/>
                <a:moveTo>
                  <a:pt x="775672" y="423713"/>
                </a:moveTo>
                <a:cubicBezTo>
                  <a:pt x="773883" y="424387"/>
                  <a:pt x="772120" y="424776"/>
                  <a:pt x="770539" y="424957"/>
                </a:cubicBezTo>
                <a:lnTo>
                  <a:pt x="771187" y="500756"/>
                </a:lnTo>
                <a:cubicBezTo>
                  <a:pt x="772613" y="501197"/>
                  <a:pt x="773883" y="501949"/>
                  <a:pt x="774920" y="502934"/>
                </a:cubicBezTo>
                <a:cubicBezTo>
                  <a:pt x="776657" y="501249"/>
                  <a:pt x="779094" y="500212"/>
                  <a:pt x="781790" y="500212"/>
                </a:cubicBezTo>
                <a:cubicBezTo>
                  <a:pt x="783890" y="500212"/>
                  <a:pt x="785782" y="500860"/>
                  <a:pt x="787363" y="501897"/>
                </a:cubicBezTo>
                <a:lnTo>
                  <a:pt x="787337" y="501923"/>
                </a:lnTo>
                <a:cubicBezTo>
                  <a:pt x="788322" y="500653"/>
                  <a:pt x="789670" y="499642"/>
                  <a:pt x="791226" y="498994"/>
                </a:cubicBezTo>
                <a:close/>
                <a:moveTo>
                  <a:pt x="759263" y="423117"/>
                </a:moveTo>
                <a:lnTo>
                  <a:pt x="743968" y="497905"/>
                </a:lnTo>
                <a:cubicBezTo>
                  <a:pt x="745783" y="498501"/>
                  <a:pt x="747338" y="499564"/>
                  <a:pt x="748453" y="500938"/>
                </a:cubicBezTo>
                <a:cubicBezTo>
                  <a:pt x="750034" y="499875"/>
                  <a:pt x="751952" y="499227"/>
                  <a:pt x="754052" y="499227"/>
                </a:cubicBezTo>
                <a:cubicBezTo>
                  <a:pt x="757111" y="499227"/>
                  <a:pt x="759807" y="500575"/>
                  <a:pt x="761544" y="502623"/>
                </a:cubicBezTo>
                <a:cubicBezTo>
                  <a:pt x="762503" y="501793"/>
                  <a:pt x="763644" y="501171"/>
                  <a:pt x="764914" y="500756"/>
                </a:cubicBezTo>
                <a:lnTo>
                  <a:pt x="764914" y="424983"/>
                </a:lnTo>
                <a:cubicBezTo>
                  <a:pt x="762710" y="424491"/>
                  <a:pt x="760844" y="423842"/>
                  <a:pt x="759263" y="423117"/>
                </a:cubicBezTo>
                <a:close/>
                <a:moveTo>
                  <a:pt x="781038" y="420472"/>
                </a:moveTo>
                <a:cubicBezTo>
                  <a:pt x="779794" y="421561"/>
                  <a:pt x="778472" y="422417"/>
                  <a:pt x="777124" y="423065"/>
                </a:cubicBezTo>
                <a:lnTo>
                  <a:pt x="792729" y="498501"/>
                </a:lnTo>
                <a:cubicBezTo>
                  <a:pt x="793507" y="498320"/>
                  <a:pt x="794285" y="498190"/>
                  <a:pt x="795114" y="498190"/>
                </a:cubicBezTo>
                <a:lnTo>
                  <a:pt x="799918" y="499429"/>
                </a:lnTo>
                <a:lnTo>
                  <a:pt x="799910" y="499434"/>
                </a:lnTo>
                <a:lnTo>
                  <a:pt x="799936" y="499434"/>
                </a:lnTo>
                <a:lnTo>
                  <a:pt x="799918" y="499429"/>
                </a:lnTo>
                <a:lnTo>
                  <a:pt x="806909" y="495494"/>
                </a:lnTo>
                <a:close/>
                <a:moveTo>
                  <a:pt x="753974" y="419436"/>
                </a:moveTo>
                <a:lnTo>
                  <a:pt x="727973" y="494846"/>
                </a:lnTo>
                <a:cubicBezTo>
                  <a:pt x="731136" y="494976"/>
                  <a:pt x="733910" y="496505"/>
                  <a:pt x="735543" y="498812"/>
                </a:cubicBezTo>
                <a:cubicBezTo>
                  <a:pt x="737046" y="497905"/>
                  <a:pt x="738861" y="497360"/>
                  <a:pt x="740805" y="497360"/>
                </a:cubicBezTo>
                <a:lnTo>
                  <a:pt x="740805" y="497335"/>
                </a:lnTo>
                <a:cubicBezTo>
                  <a:pt x="741376" y="497335"/>
                  <a:pt x="741920" y="497412"/>
                  <a:pt x="742464" y="497490"/>
                </a:cubicBezTo>
                <a:lnTo>
                  <a:pt x="757837" y="422339"/>
                </a:lnTo>
                <a:cubicBezTo>
                  <a:pt x="756230" y="421432"/>
                  <a:pt x="754959" y="420472"/>
                  <a:pt x="753974" y="419436"/>
                </a:cubicBezTo>
                <a:close/>
                <a:moveTo>
                  <a:pt x="784382" y="416480"/>
                </a:moveTo>
                <a:cubicBezTo>
                  <a:pt x="783760" y="417543"/>
                  <a:pt x="783060" y="418450"/>
                  <a:pt x="782308" y="419254"/>
                </a:cubicBezTo>
                <a:lnTo>
                  <a:pt x="808568" y="495468"/>
                </a:lnTo>
                <a:cubicBezTo>
                  <a:pt x="811990" y="495675"/>
                  <a:pt x="814868" y="497516"/>
                  <a:pt x="816371" y="500160"/>
                </a:cubicBezTo>
                <a:lnTo>
                  <a:pt x="816371" y="500134"/>
                </a:lnTo>
                <a:cubicBezTo>
                  <a:pt x="818886" y="499149"/>
                  <a:pt x="821867" y="497412"/>
                  <a:pt x="824641" y="494405"/>
                </a:cubicBezTo>
                <a:lnTo>
                  <a:pt x="789981" y="424853"/>
                </a:lnTo>
                <a:cubicBezTo>
                  <a:pt x="786637" y="422598"/>
                  <a:pt x="784978" y="419306"/>
                  <a:pt x="784382" y="416480"/>
                </a:cubicBezTo>
                <a:close/>
                <a:moveTo>
                  <a:pt x="750656" y="413629"/>
                </a:moveTo>
                <a:lnTo>
                  <a:pt x="708401" y="493265"/>
                </a:lnTo>
                <a:cubicBezTo>
                  <a:pt x="710735" y="497412"/>
                  <a:pt x="713871" y="500782"/>
                  <a:pt x="718123" y="502727"/>
                </a:cubicBezTo>
                <a:cubicBezTo>
                  <a:pt x="718589" y="498683"/>
                  <a:pt x="721959" y="495494"/>
                  <a:pt x="726314" y="494950"/>
                </a:cubicBezTo>
                <a:lnTo>
                  <a:pt x="752808" y="418113"/>
                </a:lnTo>
                <a:cubicBezTo>
                  <a:pt x="751641" y="416558"/>
                  <a:pt x="750993" y="415003"/>
                  <a:pt x="750656" y="413629"/>
                </a:cubicBezTo>
                <a:close/>
                <a:moveTo>
                  <a:pt x="765329" y="358905"/>
                </a:moveTo>
                <a:lnTo>
                  <a:pt x="769684" y="358905"/>
                </a:lnTo>
                <a:lnTo>
                  <a:pt x="769684" y="383325"/>
                </a:lnTo>
                <a:lnTo>
                  <a:pt x="778653" y="383325"/>
                </a:lnTo>
                <a:lnTo>
                  <a:pt x="778653" y="394731"/>
                </a:lnTo>
                <a:lnTo>
                  <a:pt x="817253" y="415392"/>
                </a:lnTo>
                <a:lnTo>
                  <a:pt x="817253" y="415443"/>
                </a:lnTo>
                <a:lnTo>
                  <a:pt x="824563" y="416195"/>
                </a:lnTo>
                <a:lnTo>
                  <a:pt x="824356" y="418321"/>
                </a:lnTo>
                <a:lnTo>
                  <a:pt x="817330" y="417595"/>
                </a:lnTo>
                <a:cubicBezTo>
                  <a:pt x="816294" y="419773"/>
                  <a:pt x="811913" y="427368"/>
                  <a:pt x="800610" y="427627"/>
                </a:cubicBezTo>
                <a:cubicBezTo>
                  <a:pt x="797266" y="427705"/>
                  <a:pt x="794544" y="427135"/>
                  <a:pt x="792341" y="426201"/>
                </a:cubicBezTo>
                <a:lnTo>
                  <a:pt x="825704" y="493161"/>
                </a:lnTo>
                <a:cubicBezTo>
                  <a:pt x="831225" y="486317"/>
                  <a:pt x="835528" y="473848"/>
                  <a:pt x="833066" y="451114"/>
                </a:cubicBezTo>
                <a:cubicBezTo>
                  <a:pt x="833066" y="451114"/>
                  <a:pt x="829514" y="451191"/>
                  <a:pt x="828140" y="450673"/>
                </a:cubicBezTo>
                <a:cubicBezTo>
                  <a:pt x="826766" y="450154"/>
                  <a:pt x="825159" y="449169"/>
                  <a:pt x="825159" y="449169"/>
                </a:cubicBezTo>
                <a:cubicBezTo>
                  <a:pt x="825159" y="449169"/>
                  <a:pt x="830240" y="446707"/>
                  <a:pt x="838095" y="440019"/>
                </a:cubicBezTo>
                <a:cubicBezTo>
                  <a:pt x="838095" y="440019"/>
                  <a:pt x="841128" y="437115"/>
                  <a:pt x="845664" y="436752"/>
                </a:cubicBezTo>
                <a:cubicBezTo>
                  <a:pt x="845664" y="436752"/>
                  <a:pt x="848879" y="436337"/>
                  <a:pt x="849838" y="438178"/>
                </a:cubicBezTo>
                <a:cubicBezTo>
                  <a:pt x="849838" y="438178"/>
                  <a:pt x="851445" y="438074"/>
                  <a:pt x="855256" y="437530"/>
                </a:cubicBezTo>
                <a:cubicBezTo>
                  <a:pt x="859093" y="436986"/>
                  <a:pt x="861192" y="438567"/>
                  <a:pt x="861192" y="438567"/>
                </a:cubicBezTo>
                <a:lnTo>
                  <a:pt x="860441" y="442611"/>
                </a:lnTo>
                <a:cubicBezTo>
                  <a:pt x="860441" y="442611"/>
                  <a:pt x="859663" y="444788"/>
                  <a:pt x="861944" y="445592"/>
                </a:cubicBezTo>
                <a:cubicBezTo>
                  <a:pt x="861944" y="445592"/>
                  <a:pt x="862307" y="445670"/>
                  <a:pt x="862644" y="446033"/>
                </a:cubicBezTo>
                <a:lnTo>
                  <a:pt x="862592" y="446007"/>
                </a:lnTo>
                <a:cubicBezTo>
                  <a:pt x="863733" y="447199"/>
                  <a:pt x="862929" y="449118"/>
                  <a:pt x="861322" y="449480"/>
                </a:cubicBezTo>
                <a:cubicBezTo>
                  <a:pt x="861244" y="449506"/>
                  <a:pt x="861089" y="449506"/>
                  <a:pt x="861089" y="449506"/>
                </a:cubicBezTo>
                <a:lnTo>
                  <a:pt x="858341" y="449506"/>
                </a:lnTo>
                <a:lnTo>
                  <a:pt x="856656" y="455961"/>
                </a:lnTo>
                <a:cubicBezTo>
                  <a:pt x="856656" y="455961"/>
                  <a:pt x="847453" y="453473"/>
                  <a:pt x="847168" y="458191"/>
                </a:cubicBezTo>
                <a:cubicBezTo>
                  <a:pt x="846883" y="462909"/>
                  <a:pt x="850201" y="494198"/>
                  <a:pt x="844913" y="506900"/>
                </a:cubicBezTo>
                <a:cubicBezTo>
                  <a:pt x="841698" y="514625"/>
                  <a:pt x="835528" y="527250"/>
                  <a:pt x="813260" y="535649"/>
                </a:cubicBezTo>
                <a:cubicBezTo>
                  <a:pt x="817019" y="536790"/>
                  <a:pt x="820130" y="538086"/>
                  <a:pt x="821867" y="539537"/>
                </a:cubicBezTo>
                <a:cubicBezTo>
                  <a:pt x="829385" y="545837"/>
                  <a:pt x="821556" y="552706"/>
                  <a:pt x="821556" y="552706"/>
                </a:cubicBezTo>
                <a:cubicBezTo>
                  <a:pt x="817745" y="556206"/>
                  <a:pt x="810176" y="554210"/>
                  <a:pt x="810176" y="554210"/>
                </a:cubicBezTo>
                <a:lnTo>
                  <a:pt x="792029" y="550529"/>
                </a:lnTo>
                <a:cubicBezTo>
                  <a:pt x="791044" y="552655"/>
                  <a:pt x="789722" y="553951"/>
                  <a:pt x="789722" y="553951"/>
                </a:cubicBezTo>
                <a:cubicBezTo>
                  <a:pt x="786197" y="557113"/>
                  <a:pt x="781971" y="556050"/>
                  <a:pt x="781971" y="556050"/>
                </a:cubicBezTo>
                <a:lnTo>
                  <a:pt x="758278" y="551229"/>
                </a:lnTo>
                <a:cubicBezTo>
                  <a:pt x="757837" y="552240"/>
                  <a:pt x="757474" y="552862"/>
                  <a:pt x="757474" y="552862"/>
                </a:cubicBezTo>
                <a:cubicBezTo>
                  <a:pt x="754804" y="557295"/>
                  <a:pt x="749904" y="555895"/>
                  <a:pt x="749904" y="555895"/>
                </a:cubicBezTo>
                <a:lnTo>
                  <a:pt x="712445" y="547522"/>
                </a:lnTo>
                <a:cubicBezTo>
                  <a:pt x="705135" y="544152"/>
                  <a:pt x="707468" y="537489"/>
                  <a:pt x="707468" y="537489"/>
                </a:cubicBezTo>
                <a:cubicBezTo>
                  <a:pt x="709335" y="532771"/>
                  <a:pt x="711538" y="530983"/>
                  <a:pt x="713327" y="530387"/>
                </a:cubicBezTo>
                <a:cubicBezTo>
                  <a:pt x="712316" y="529713"/>
                  <a:pt x="711383" y="529013"/>
                  <a:pt x="710527" y="528365"/>
                </a:cubicBezTo>
                <a:cubicBezTo>
                  <a:pt x="694455" y="516362"/>
                  <a:pt x="692407" y="503167"/>
                  <a:pt x="689763" y="483206"/>
                </a:cubicBezTo>
                <a:cubicBezTo>
                  <a:pt x="689763" y="483206"/>
                  <a:pt x="688907" y="476389"/>
                  <a:pt x="688933" y="469571"/>
                </a:cubicBezTo>
                <a:cubicBezTo>
                  <a:pt x="688959" y="463064"/>
                  <a:pt x="689944" y="456557"/>
                  <a:pt x="686393" y="456143"/>
                </a:cubicBezTo>
                <a:cubicBezTo>
                  <a:pt x="686393" y="456143"/>
                  <a:pt x="685200" y="455546"/>
                  <a:pt x="679160" y="457024"/>
                </a:cubicBezTo>
                <a:lnTo>
                  <a:pt x="677190" y="450699"/>
                </a:lnTo>
                <a:cubicBezTo>
                  <a:pt x="677190" y="450699"/>
                  <a:pt x="672109" y="451943"/>
                  <a:pt x="672109" y="448988"/>
                </a:cubicBezTo>
                <a:cubicBezTo>
                  <a:pt x="672109" y="448988"/>
                  <a:pt x="672290" y="447277"/>
                  <a:pt x="674805" y="445955"/>
                </a:cubicBezTo>
                <a:cubicBezTo>
                  <a:pt x="674805" y="445955"/>
                  <a:pt x="675064" y="444633"/>
                  <a:pt x="674468" y="443259"/>
                </a:cubicBezTo>
                <a:cubicBezTo>
                  <a:pt x="673872" y="441885"/>
                  <a:pt x="672990" y="438878"/>
                  <a:pt x="676283" y="438696"/>
                </a:cubicBezTo>
                <a:cubicBezTo>
                  <a:pt x="679575" y="438515"/>
                  <a:pt x="679912" y="438463"/>
                  <a:pt x="685097" y="439085"/>
                </a:cubicBezTo>
                <a:cubicBezTo>
                  <a:pt x="685097" y="439085"/>
                  <a:pt x="686056" y="436804"/>
                  <a:pt x="690074" y="437322"/>
                </a:cubicBezTo>
                <a:cubicBezTo>
                  <a:pt x="694092" y="437841"/>
                  <a:pt x="695829" y="439319"/>
                  <a:pt x="697799" y="440718"/>
                </a:cubicBezTo>
                <a:cubicBezTo>
                  <a:pt x="698265" y="441055"/>
                  <a:pt x="708713" y="448521"/>
                  <a:pt x="710423" y="448599"/>
                </a:cubicBezTo>
                <a:cubicBezTo>
                  <a:pt x="710423" y="448599"/>
                  <a:pt x="710086" y="449766"/>
                  <a:pt x="706665" y="450621"/>
                </a:cubicBezTo>
                <a:cubicBezTo>
                  <a:pt x="706665" y="450621"/>
                  <a:pt x="704643" y="451114"/>
                  <a:pt x="702646" y="451114"/>
                </a:cubicBezTo>
                <a:cubicBezTo>
                  <a:pt x="702646" y="451114"/>
                  <a:pt x="699821" y="475792"/>
                  <a:pt x="707468" y="491580"/>
                </a:cubicBezTo>
                <a:lnTo>
                  <a:pt x="747364" y="416377"/>
                </a:lnTo>
                <a:cubicBezTo>
                  <a:pt x="740261" y="423194"/>
                  <a:pt x="731395" y="421743"/>
                  <a:pt x="731395" y="421743"/>
                </a:cubicBezTo>
                <a:cubicBezTo>
                  <a:pt x="715867" y="419850"/>
                  <a:pt x="713845" y="409637"/>
                  <a:pt x="713586" y="406915"/>
                </a:cubicBezTo>
                <a:lnTo>
                  <a:pt x="708505" y="406396"/>
                </a:lnTo>
                <a:lnTo>
                  <a:pt x="708713" y="404270"/>
                </a:lnTo>
                <a:lnTo>
                  <a:pt x="716023" y="405022"/>
                </a:lnTo>
                <a:lnTo>
                  <a:pt x="757292" y="394731"/>
                </a:lnTo>
                <a:lnTo>
                  <a:pt x="757292" y="383299"/>
                </a:lnTo>
                <a:lnTo>
                  <a:pt x="765329" y="383299"/>
                </a:lnTo>
                <a:lnTo>
                  <a:pt x="765329" y="379825"/>
                </a:lnTo>
                <a:cubicBezTo>
                  <a:pt x="764395" y="379384"/>
                  <a:pt x="757707" y="376507"/>
                  <a:pt x="742672" y="375574"/>
                </a:cubicBezTo>
                <a:cubicBezTo>
                  <a:pt x="726418" y="374589"/>
                  <a:pt x="714519" y="375003"/>
                  <a:pt x="714519" y="375003"/>
                </a:cubicBezTo>
                <a:cubicBezTo>
                  <a:pt x="714519" y="375003"/>
                  <a:pt x="715764" y="370000"/>
                  <a:pt x="729918" y="367382"/>
                </a:cubicBezTo>
                <a:cubicBezTo>
                  <a:pt x="744046" y="364764"/>
                  <a:pt x="748116" y="369663"/>
                  <a:pt x="765329" y="364738"/>
                </a:cubicBezTo>
                <a:close/>
                <a:moveTo>
                  <a:pt x="633094" y="256794"/>
                </a:moveTo>
                <a:cubicBezTo>
                  <a:pt x="631279" y="257468"/>
                  <a:pt x="629517" y="257857"/>
                  <a:pt x="627935" y="258038"/>
                </a:cubicBezTo>
                <a:lnTo>
                  <a:pt x="628583" y="333837"/>
                </a:lnTo>
                <a:cubicBezTo>
                  <a:pt x="630009" y="334304"/>
                  <a:pt x="631305" y="335056"/>
                  <a:pt x="632316" y="336041"/>
                </a:cubicBezTo>
                <a:cubicBezTo>
                  <a:pt x="634053" y="334356"/>
                  <a:pt x="636490" y="333319"/>
                  <a:pt x="639186" y="333319"/>
                </a:cubicBezTo>
                <a:cubicBezTo>
                  <a:pt x="641286" y="333319"/>
                  <a:pt x="643178" y="333941"/>
                  <a:pt x="644759" y="335004"/>
                </a:cubicBezTo>
                <a:cubicBezTo>
                  <a:pt x="645745" y="333734"/>
                  <a:pt x="647092" y="332697"/>
                  <a:pt x="648648" y="332075"/>
                </a:cubicBezTo>
                <a:close/>
                <a:moveTo>
                  <a:pt x="616659" y="256198"/>
                </a:moveTo>
                <a:lnTo>
                  <a:pt x="601364" y="330986"/>
                </a:lnTo>
                <a:cubicBezTo>
                  <a:pt x="603153" y="331582"/>
                  <a:pt x="604708" y="332619"/>
                  <a:pt x="605823" y="334019"/>
                </a:cubicBezTo>
                <a:cubicBezTo>
                  <a:pt x="607404" y="332956"/>
                  <a:pt x="609348" y="332308"/>
                  <a:pt x="611448" y="332308"/>
                </a:cubicBezTo>
                <a:cubicBezTo>
                  <a:pt x="614507" y="332308"/>
                  <a:pt x="617177" y="333656"/>
                  <a:pt x="618940" y="335704"/>
                </a:cubicBezTo>
                <a:cubicBezTo>
                  <a:pt x="619899" y="334900"/>
                  <a:pt x="621040" y="334252"/>
                  <a:pt x="622310" y="333837"/>
                </a:cubicBezTo>
                <a:lnTo>
                  <a:pt x="622310" y="258064"/>
                </a:lnTo>
                <a:cubicBezTo>
                  <a:pt x="620107" y="257572"/>
                  <a:pt x="618240" y="256923"/>
                  <a:pt x="616659" y="256198"/>
                </a:cubicBezTo>
                <a:close/>
                <a:moveTo>
                  <a:pt x="638460" y="253579"/>
                </a:moveTo>
                <a:cubicBezTo>
                  <a:pt x="637216" y="254668"/>
                  <a:pt x="635894" y="255524"/>
                  <a:pt x="634546" y="256172"/>
                </a:cubicBezTo>
                <a:lnTo>
                  <a:pt x="650125" y="331608"/>
                </a:lnTo>
                <a:cubicBezTo>
                  <a:pt x="650903" y="331427"/>
                  <a:pt x="651681" y="331297"/>
                  <a:pt x="652510" y="331297"/>
                </a:cubicBezTo>
                <a:cubicBezTo>
                  <a:pt x="654273" y="331297"/>
                  <a:pt x="655906" y="331764"/>
                  <a:pt x="657332" y="332541"/>
                </a:cubicBezTo>
                <a:cubicBezTo>
                  <a:pt x="658862" y="330364"/>
                  <a:pt x="661402" y="328886"/>
                  <a:pt x="664331" y="328601"/>
                </a:cubicBezTo>
                <a:close/>
                <a:moveTo>
                  <a:pt x="611370" y="252568"/>
                </a:moveTo>
                <a:lnTo>
                  <a:pt x="585370" y="327953"/>
                </a:lnTo>
                <a:cubicBezTo>
                  <a:pt x="588532" y="328082"/>
                  <a:pt x="591306" y="329612"/>
                  <a:pt x="592939" y="331919"/>
                </a:cubicBezTo>
                <a:cubicBezTo>
                  <a:pt x="594443" y="330986"/>
                  <a:pt x="596257" y="330441"/>
                  <a:pt x="598201" y="330441"/>
                </a:cubicBezTo>
                <a:cubicBezTo>
                  <a:pt x="598772" y="330441"/>
                  <a:pt x="599316" y="330519"/>
                  <a:pt x="599861" y="330597"/>
                </a:cubicBezTo>
                <a:lnTo>
                  <a:pt x="615207" y="255472"/>
                </a:lnTo>
                <a:cubicBezTo>
                  <a:pt x="613626" y="254564"/>
                  <a:pt x="612355" y="253579"/>
                  <a:pt x="611370" y="252568"/>
                </a:cubicBezTo>
                <a:close/>
                <a:moveTo>
                  <a:pt x="641778" y="249587"/>
                </a:moveTo>
                <a:cubicBezTo>
                  <a:pt x="641156" y="250650"/>
                  <a:pt x="640430" y="251557"/>
                  <a:pt x="639704" y="252361"/>
                </a:cubicBezTo>
                <a:lnTo>
                  <a:pt x="665965" y="328575"/>
                </a:lnTo>
                <a:cubicBezTo>
                  <a:pt x="669360" y="328782"/>
                  <a:pt x="672264" y="330623"/>
                  <a:pt x="673767" y="333267"/>
                </a:cubicBezTo>
                <a:cubicBezTo>
                  <a:pt x="676282" y="332282"/>
                  <a:pt x="679237" y="330545"/>
                  <a:pt x="682037" y="327538"/>
                </a:cubicBezTo>
                <a:lnTo>
                  <a:pt x="647378" y="257986"/>
                </a:lnTo>
                <a:cubicBezTo>
                  <a:pt x="644034" y="255705"/>
                  <a:pt x="642374" y="252439"/>
                  <a:pt x="641778" y="249587"/>
                </a:cubicBezTo>
                <a:close/>
                <a:moveTo>
                  <a:pt x="608052" y="246710"/>
                </a:moveTo>
                <a:lnTo>
                  <a:pt x="565798" y="326346"/>
                </a:lnTo>
                <a:cubicBezTo>
                  <a:pt x="568105" y="330493"/>
                  <a:pt x="571267" y="333889"/>
                  <a:pt x="575519" y="335833"/>
                </a:cubicBezTo>
                <a:cubicBezTo>
                  <a:pt x="575959" y="331789"/>
                  <a:pt x="579355" y="328575"/>
                  <a:pt x="583685" y="328031"/>
                </a:cubicBezTo>
                <a:lnTo>
                  <a:pt x="610178" y="251194"/>
                </a:lnTo>
                <a:cubicBezTo>
                  <a:pt x="609037" y="249639"/>
                  <a:pt x="608389" y="248084"/>
                  <a:pt x="608052" y="246710"/>
                </a:cubicBezTo>
                <a:close/>
                <a:moveTo>
                  <a:pt x="622777" y="191986"/>
                </a:moveTo>
                <a:lnTo>
                  <a:pt x="627132" y="191986"/>
                </a:lnTo>
                <a:lnTo>
                  <a:pt x="627132" y="216380"/>
                </a:lnTo>
                <a:lnTo>
                  <a:pt x="636101" y="216380"/>
                </a:lnTo>
                <a:lnTo>
                  <a:pt x="636101" y="227812"/>
                </a:lnTo>
                <a:lnTo>
                  <a:pt x="674701" y="248447"/>
                </a:lnTo>
                <a:lnTo>
                  <a:pt x="674701" y="248524"/>
                </a:lnTo>
                <a:lnTo>
                  <a:pt x="682011" y="249276"/>
                </a:lnTo>
                <a:lnTo>
                  <a:pt x="681804" y="251402"/>
                </a:lnTo>
                <a:lnTo>
                  <a:pt x="674752" y="250676"/>
                </a:lnTo>
                <a:cubicBezTo>
                  <a:pt x="673741" y="252854"/>
                  <a:pt x="669360" y="260449"/>
                  <a:pt x="658032" y="260708"/>
                </a:cubicBezTo>
                <a:cubicBezTo>
                  <a:pt x="654662" y="260786"/>
                  <a:pt x="651966" y="260216"/>
                  <a:pt x="649763" y="259282"/>
                </a:cubicBezTo>
                <a:lnTo>
                  <a:pt x="683126" y="326242"/>
                </a:lnTo>
                <a:cubicBezTo>
                  <a:pt x="688621" y="319398"/>
                  <a:pt x="692925" y="306955"/>
                  <a:pt x="690488" y="284221"/>
                </a:cubicBezTo>
                <a:cubicBezTo>
                  <a:pt x="690488" y="284221"/>
                  <a:pt x="686936" y="284298"/>
                  <a:pt x="685562" y="283754"/>
                </a:cubicBezTo>
                <a:cubicBezTo>
                  <a:pt x="684163" y="283235"/>
                  <a:pt x="682555" y="282250"/>
                  <a:pt x="682555" y="282250"/>
                </a:cubicBezTo>
                <a:cubicBezTo>
                  <a:pt x="682555" y="282250"/>
                  <a:pt x="687636" y="279814"/>
                  <a:pt x="695491" y="273099"/>
                </a:cubicBezTo>
                <a:cubicBezTo>
                  <a:pt x="695491" y="273099"/>
                  <a:pt x="698524" y="270196"/>
                  <a:pt x="703061" y="269833"/>
                </a:cubicBezTo>
                <a:cubicBezTo>
                  <a:pt x="703061" y="269833"/>
                  <a:pt x="706275" y="269444"/>
                  <a:pt x="707234" y="271285"/>
                </a:cubicBezTo>
                <a:cubicBezTo>
                  <a:pt x="707234" y="271285"/>
                  <a:pt x="708841" y="271181"/>
                  <a:pt x="712652" y="270637"/>
                </a:cubicBezTo>
                <a:cubicBezTo>
                  <a:pt x="716489" y="270092"/>
                  <a:pt x="718589" y="271674"/>
                  <a:pt x="718589" y="271674"/>
                </a:cubicBezTo>
                <a:lnTo>
                  <a:pt x="717837" y="275718"/>
                </a:lnTo>
                <a:cubicBezTo>
                  <a:pt x="717837" y="275718"/>
                  <a:pt x="717059" y="277895"/>
                  <a:pt x="719340" y="278699"/>
                </a:cubicBezTo>
                <a:cubicBezTo>
                  <a:pt x="719340" y="278699"/>
                  <a:pt x="719677" y="278777"/>
                  <a:pt x="720040" y="279140"/>
                </a:cubicBezTo>
                <a:cubicBezTo>
                  <a:pt x="721155" y="280332"/>
                  <a:pt x="720351" y="282224"/>
                  <a:pt x="718744" y="282613"/>
                </a:cubicBezTo>
                <a:cubicBezTo>
                  <a:pt x="718666" y="282613"/>
                  <a:pt x="718511" y="282639"/>
                  <a:pt x="718511" y="282639"/>
                </a:cubicBezTo>
                <a:lnTo>
                  <a:pt x="715763" y="282639"/>
                </a:lnTo>
                <a:lnTo>
                  <a:pt x="714104" y="289094"/>
                </a:lnTo>
                <a:cubicBezTo>
                  <a:pt x="714104" y="289094"/>
                  <a:pt x="704875" y="286605"/>
                  <a:pt x="704616" y="291323"/>
                </a:cubicBezTo>
                <a:cubicBezTo>
                  <a:pt x="704331" y="296041"/>
                  <a:pt x="707623" y="327331"/>
                  <a:pt x="702361" y="340033"/>
                </a:cubicBezTo>
                <a:cubicBezTo>
                  <a:pt x="699146" y="347758"/>
                  <a:pt x="692976" y="360383"/>
                  <a:pt x="670708" y="368782"/>
                </a:cubicBezTo>
                <a:cubicBezTo>
                  <a:pt x="674493" y="369922"/>
                  <a:pt x="677578" y="371219"/>
                  <a:pt x="679315" y="372696"/>
                </a:cubicBezTo>
                <a:cubicBezTo>
                  <a:pt x="686807" y="378970"/>
                  <a:pt x="679004" y="385839"/>
                  <a:pt x="679004" y="385839"/>
                </a:cubicBezTo>
                <a:cubicBezTo>
                  <a:pt x="675167" y="389339"/>
                  <a:pt x="667624" y="387343"/>
                  <a:pt x="667624" y="387343"/>
                </a:cubicBezTo>
                <a:lnTo>
                  <a:pt x="649451" y="383662"/>
                </a:lnTo>
                <a:cubicBezTo>
                  <a:pt x="648466" y="385761"/>
                  <a:pt x="647144" y="387084"/>
                  <a:pt x="647144" y="387084"/>
                </a:cubicBezTo>
                <a:cubicBezTo>
                  <a:pt x="643619" y="390246"/>
                  <a:pt x="639393" y="389157"/>
                  <a:pt x="639393" y="389157"/>
                </a:cubicBezTo>
                <a:lnTo>
                  <a:pt x="615700" y="384362"/>
                </a:lnTo>
                <a:cubicBezTo>
                  <a:pt x="615233" y="385347"/>
                  <a:pt x="614870" y="385995"/>
                  <a:pt x="614870" y="385995"/>
                </a:cubicBezTo>
                <a:cubicBezTo>
                  <a:pt x="612226" y="390428"/>
                  <a:pt x="607326" y="389028"/>
                  <a:pt x="607326" y="389028"/>
                </a:cubicBezTo>
                <a:lnTo>
                  <a:pt x="569867" y="380681"/>
                </a:lnTo>
                <a:cubicBezTo>
                  <a:pt x="562557" y="377310"/>
                  <a:pt x="564890" y="370648"/>
                  <a:pt x="564890" y="370648"/>
                </a:cubicBezTo>
                <a:cubicBezTo>
                  <a:pt x="566783" y="365904"/>
                  <a:pt x="568960" y="364116"/>
                  <a:pt x="570775" y="363545"/>
                </a:cubicBezTo>
                <a:cubicBezTo>
                  <a:pt x="569738" y="362845"/>
                  <a:pt x="568805" y="362145"/>
                  <a:pt x="567949" y="361523"/>
                </a:cubicBezTo>
                <a:cubicBezTo>
                  <a:pt x="551877" y="349521"/>
                  <a:pt x="549855" y="336326"/>
                  <a:pt x="547211" y="316365"/>
                </a:cubicBezTo>
                <a:cubicBezTo>
                  <a:pt x="547211" y="316365"/>
                  <a:pt x="546355" y="309521"/>
                  <a:pt x="546381" y="302704"/>
                </a:cubicBezTo>
                <a:cubicBezTo>
                  <a:pt x="546407" y="296171"/>
                  <a:pt x="547392" y="289690"/>
                  <a:pt x="543841" y="289276"/>
                </a:cubicBezTo>
                <a:cubicBezTo>
                  <a:pt x="543841" y="289276"/>
                  <a:pt x="542674" y="288679"/>
                  <a:pt x="536608" y="290157"/>
                </a:cubicBezTo>
                <a:lnTo>
                  <a:pt x="534638" y="283806"/>
                </a:lnTo>
                <a:cubicBezTo>
                  <a:pt x="534638" y="283806"/>
                  <a:pt x="529557" y="285050"/>
                  <a:pt x="529557" y="282095"/>
                </a:cubicBezTo>
                <a:cubicBezTo>
                  <a:pt x="529557" y="282095"/>
                  <a:pt x="529764" y="280384"/>
                  <a:pt x="532253" y="279062"/>
                </a:cubicBezTo>
                <a:cubicBezTo>
                  <a:pt x="532253" y="279062"/>
                  <a:pt x="532564" y="277740"/>
                  <a:pt x="531942" y="276366"/>
                </a:cubicBezTo>
                <a:cubicBezTo>
                  <a:pt x="531320" y="274992"/>
                  <a:pt x="530438" y="272011"/>
                  <a:pt x="533731" y="271829"/>
                </a:cubicBezTo>
                <a:cubicBezTo>
                  <a:pt x="537049" y="271648"/>
                  <a:pt x="537386" y="271570"/>
                  <a:pt x="542544" y="272192"/>
                </a:cubicBezTo>
                <a:cubicBezTo>
                  <a:pt x="542544" y="272192"/>
                  <a:pt x="543530" y="269937"/>
                  <a:pt x="547548" y="270455"/>
                </a:cubicBezTo>
                <a:cubicBezTo>
                  <a:pt x="551566" y="270948"/>
                  <a:pt x="553277" y="272425"/>
                  <a:pt x="555247" y="273825"/>
                </a:cubicBezTo>
                <a:cubicBezTo>
                  <a:pt x="555713" y="274162"/>
                  <a:pt x="566186" y="281628"/>
                  <a:pt x="567897" y="281706"/>
                </a:cubicBezTo>
                <a:cubicBezTo>
                  <a:pt x="567897" y="281706"/>
                  <a:pt x="567534" y="282873"/>
                  <a:pt x="564113" y="283702"/>
                </a:cubicBezTo>
                <a:cubicBezTo>
                  <a:pt x="564113" y="283702"/>
                  <a:pt x="562091" y="284221"/>
                  <a:pt x="560094" y="284221"/>
                </a:cubicBezTo>
                <a:cubicBezTo>
                  <a:pt x="560094" y="284221"/>
                  <a:pt x="557269" y="308899"/>
                  <a:pt x="564916" y="324687"/>
                </a:cubicBezTo>
                <a:lnTo>
                  <a:pt x="604812" y="249484"/>
                </a:lnTo>
                <a:cubicBezTo>
                  <a:pt x="597683" y="256301"/>
                  <a:pt x="588843" y="254850"/>
                  <a:pt x="588843" y="254850"/>
                </a:cubicBezTo>
                <a:cubicBezTo>
                  <a:pt x="573315" y="252957"/>
                  <a:pt x="571293" y="242718"/>
                  <a:pt x="571034" y="240022"/>
                </a:cubicBezTo>
                <a:lnTo>
                  <a:pt x="565927" y="239477"/>
                </a:lnTo>
                <a:lnTo>
                  <a:pt x="566160" y="237351"/>
                </a:lnTo>
                <a:lnTo>
                  <a:pt x="573471" y="238103"/>
                </a:lnTo>
                <a:lnTo>
                  <a:pt x="614740" y="227812"/>
                </a:lnTo>
                <a:lnTo>
                  <a:pt x="614740" y="216380"/>
                </a:lnTo>
                <a:lnTo>
                  <a:pt x="622777" y="216380"/>
                </a:lnTo>
                <a:lnTo>
                  <a:pt x="622777" y="212906"/>
                </a:lnTo>
                <a:cubicBezTo>
                  <a:pt x="621869" y="212465"/>
                  <a:pt x="615181" y="209588"/>
                  <a:pt x="600146" y="208655"/>
                </a:cubicBezTo>
                <a:cubicBezTo>
                  <a:pt x="583892" y="207644"/>
                  <a:pt x="571993" y="208058"/>
                  <a:pt x="571993" y="208058"/>
                </a:cubicBezTo>
                <a:cubicBezTo>
                  <a:pt x="571993" y="208058"/>
                  <a:pt x="573212" y="203081"/>
                  <a:pt x="587366" y="200463"/>
                </a:cubicBezTo>
                <a:cubicBezTo>
                  <a:pt x="601494" y="197845"/>
                  <a:pt x="605564" y="202744"/>
                  <a:pt x="622777" y="197819"/>
                </a:cubicBezTo>
                <a:close/>
                <a:moveTo>
                  <a:pt x="583348" y="118961"/>
                </a:moveTo>
                <a:lnTo>
                  <a:pt x="583400" y="119038"/>
                </a:lnTo>
                <a:lnTo>
                  <a:pt x="583335" y="118997"/>
                </a:lnTo>
                <a:close/>
                <a:moveTo>
                  <a:pt x="496428" y="96719"/>
                </a:moveTo>
                <a:cubicBezTo>
                  <a:pt x="494639" y="97393"/>
                  <a:pt x="492876" y="97782"/>
                  <a:pt x="491295" y="97963"/>
                </a:cubicBezTo>
                <a:lnTo>
                  <a:pt x="491943" y="173762"/>
                </a:lnTo>
                <a:cubicBezTo>
                  <a:pt x="493369" y="174203"/>
                  <a:pt x="494639" y="174955"/>
                  <a:pt x="495676" y="175940"/>
                </a:cubicBezTo>
                <a:cubicBezTo>
                  <a:pt x="497413" y="174255"/>
                  <a:pt x="499850" y="173218"/>
                  <a:pt x="502546" y="173218"/>
                </a:cubicBezTo>
                <a:cubicBezTo>
                  <a:pt x="504646" y="173218"/>
                  <a:pt x="506538" y="173866"/>
                  <a:pt x="508119" y="174903"/>
                </a:cubicBezTo>
                <a:lnTo>
                  <a:pt x="508093" y="174929"/>
                </a:lnTo>
                <a:cubicBezTo>
                  <a:pt x="509078" y="173659"/>
                  <a:pt x="510426" y="172648"/>
                  <a:pt x="511982" y="171999"/>
                </a:cubicBezTo>
                <a:close/>
                <a:moveTo>
                  <a:pt x="480019" y="96122"/>
                </a:moveTo>
                <a:lnTo>
                  <a:pt x="464724" y="170911"/>
                </a:lnTo>
                <a:cubicBezTo>
                  <a:pt x="466539" y="171507"/>
                  <a:pt x="468094" y="172570"/>
                  <a:pt x="469209" y="173944"/>
                </a:cubicBezTo>
                <a:cubicBezTo>
                  <a:pt x="470790" y="172881"/>
                  <a:pt x="472708" y="172233"/>
                  <a:pt x="474808" y="172233"/>
                </a:cubicBezTo>
                <a:cubicBezTo>
                  <a:pt x="477867" y="172233"/>
                  <a:pt x="480563" y="173581"/>
                  <a:pt x="482300" y="175629"/>
                </a:cubicBezTo>
                <a:cubicBezTo>
                  <a:pt x="483259" y="174799"/>
                  <a:pt x="484400" y="174177"/>
                  <a:pt x="485670" y="173762"/>
                </a:cubicBezTo>
                <a:lnTo>
                  <a:pt x="485670" y="97989"/>
                </a:lnTo>
                <a:cubicBezTo>
                  <a:pt x="483466" y="97496"/>
                  <a:pt x="481626" y="96848"/>
                  <a:pt x="480019" y="96122"/>
                </a:cubicBezTo>
                <a:close/>
                <a:moveTo>
                  <a:pt x="501794" y="93478"/>
                </a:moveTo>
                <a:cubicBezTo>
                  <a:pt x="500550" y="94567"/>
                  <a:pt x="499228" y="95423"/>
                  <a:pt x="497880" y="96071"/>
                </a:cubicBezTo>
                <a:lnTo>
                  <a:pt x="513485" y="171507"/>
                </a:lnTo>
                <a:cubicBezTo>
                  <a:pt x="514263" y="171325"/>
                  <a:pt x="515041" y="171196"/>
                  <a:pt x="515870" y="171196"/>
                </a:cubicBezTo>
                <a:lnTo>
                  <a:pt x="520674" y="172435"/>
                </a:lnTo>
                <a:lnTo>
                  <a:pt x="520666" y="172440"/>
                </a:lnTo>
                <a:lnTo>
                  <a:pt x="520692" y="172440"/>
                </a:lnTo>
                <a:lnTo>
                  <a:pt x="520674" y="172435"/>
                </a:lnTo>
                <a:lnTo>
                  <a:pt x="527665" y="168500"/>
                </a:lnTo>
                <a:close/>
                <a:moveTo>
                  <a:pt x="474730" y="92441"/>
                </a:moveTo>
                <a:lnTo>
                  <a:pt x="448729" y="167852"/>
                </a:lnTo>
                <a:cubicBezTo>
                  <a:pt x="451892" y="167981"/>
                  <a:pt x="454666" y="169511"/>
                  <a:pt x="456299" y="171818"/>
                </a:cubicBezTo>
                <a:cubicBezTo>
                  <a:pt x="457802" y="170911"/>
                  <a:pt x="459617" y="170366"/>
                  <a:pt x="461561" y="170366"/>
                </a:cubicBezTo>
                <a:lnTo>
                  <a:pt x="461561" y="170340"/>
                </a:lnTo>
                <a:cubicBezTo>
                  <a:pt x="462132" y="170340"/>
                  <a:pt x="462676" y="170418"/>
                  <a:pt x="463220" y="170496"/>
                </a:cubicBezTo>
                <a:lnTo>
                  <a:pt x="478593" y="95345"/>
                </a:lnTo>
                <a:cubicBezTo>
                  <a:pt x="476986" y="94437"/>
                  <a:pt x="475715" y="93478"/>
                  <a:pt x="474730" y="92441"/>
                </a:cubicBezTo>
                <a:close/>
                <a:moveTo>
                  <a:pt x="505138" y="89486"/>
                </a:moveTo>
                <a:cubicBezTo>
                  <a:pt x="504516" y="90549"/>
                  <a:pt x="503816" y="91456"/>
                  <a:pt x="503064" y="92260"/>
                </a:cubicBezTo>
                <a:lnTo>
                  <a:pt x="529324" y="168474"/>
                </a:lnTo>
                <a:cubicBezTo>
                  <a:pt x="532746" y="168681"/>
                  <a:pt x="535624" y="170522"/>
                  <a:pt x="537127" y="173166"/>
                </a:cubicBezTo>
                <a:lnTo>
                  <a:pt x="537127" y="173140"/>
                </a:lnTo>
                <a:cubicBezTo>
                  <a:pt x="539642" y="172155"/>
                  <a:pt x="542623" y="170418"/>
                  <a:pt x="545397" y="167411"/>
                </a:cubicBezTo>
                <a:lnTo>
                  <a:pt x="510737" y="97859"/>
                </a:lnTo>
                <a:cubicBezTo>
                  <a:pt x="507393" y="95604"/>
                  <a:pt x="505734" y="92312"/>
                  <a:pt x="505138" y="89486"/>
                </a:cubicBezTo>
                <a:close/>
                <a:moveTo>
                  <a:pt x="471412" y="86635"/>
                </a:moveTo>
                <a:lnTo>
                  <a:pt x="429157" y="166270"/>
                </a:lnTo>
                <a:cubicBezTo>
                  <a:pt x="431490" y="170418"/>
                  <a:pt x="434627" y="173788"/>
                  <a:pt x="438879" y="175732"/>
                </a:cubicBezTo>
                <a:cubicBezTo>
                  <a:pt x="439345" y="171688"/>
                  <a:pt x="442715" y="168500"/>
                  <a:pt x="447070" y="167955"/>
                </a:cubicBezTo>
                <a:lnTo>
                  <a:pt x="473564" y="91119"/>
                </a:lnTo>
                <a:cubicBezTo>
                  <a:pt x="472397" y="89564"/>
                  <a:pt x="471749" y="88009"/>
                  <a:pt x="471412" y="86635"/>
                </a:cubicBezTo>
                <a:close/>
                <a:moveTo>
                  <a:pt x="486085" y="31859"/>
                </a:moveTo>
                <a:lnTo>
                  <a:pt x="490440" y="31859"/>
                </a:lnTo>
                <a:lnTo>
                  <a:pt x="490440" y="56330"/>
                </a:lnTo>
                <a:lnTo>
                  <a:pt x="499409" y="56330"/>
                </a:lnTo>
                <a:lnTo>
                  <a:pt x="499409" y="67737"/>
                </a:lnTo>
                <a:lnTo>
                  <a:pt x="538009" y="88397"/>
                </a:lnTo>
                <a:lnTo>
                  <a:pt x="538009" y="88449"/>
                </a:lnTo>
                <a:lnTo>
                  <a:pt x="545319" y="89201"/>
                </a:lnTo>
                <a:lnTo>
                  <a:pt x="545112" y="91327"/>
                </a:lnTo>
                <a:lnTo>
                  <a:pt x="538086" y="90601"/>
                </a:lnTo>
                <a:cubicBezTo>
                  <a:pt x="537049" y="92778"/>
                  <a:pt x="532668" y="100374"/>
                  <a:pt x="521366" y="100633"/>
                </a:cubicBezTo>
                <a:cubicBezTo>
                  <a:pt x="518022" y="100711"/>
                  <a:pt x="515300" y="100141"/>
                  <a:pt x="513096" y="99207"/>
                </a:cubicBezTo>
                <a:lnTo>
                  <a:pt x="546460" y="166167"/>
                </a:lnTo>
                <a:cubicBezTo>
                  <a:pt x="551981" y="159323"/>
                  <a:pt x="556284" y="146854"/>
                  <a:pt x="553822" y="124119"/>
                </a:cubicBezTo>
                <a:cubicBezTo>
                  <a:pt x="553822" y="124119"/>
                  <a:pt x="550270" y="124197"/>
                  <a:pt x="548896" y="123679"/>
                </a:cubicBezTo>
                <a:cubicBezTo>
                  <a:pt x="547522" y="123160"/>
                  <a:pt x="545915" y="122175"/>
                  <a:pt x="545915" y="122175"/>
                </a:cubicBezTo>
                <a:cubicBezTo>
                  <a:pt x="545915" y="122175"/>
                  <a:pt x="550996" y="119712"/>
                  <a:pt x="558851" y="113024"/>
                </a:cubicBezTo>
                <a:cubicBezTo>
                  <a:pt x="558851" y="113024"/>
                  <a:pt x="561884" y="110121"/>
                  <a:pt x="566420" y="109758"/>
                </a:cubicBezTo>
                <a:cubicBezTo>
                  <a:pt x="566420" y="109758"/>
                  <a:pt x="569635" y="109343"/>
                  <a:pt x="570594" y="111184"/>
                </a:cubicBezTo>
                <a:cubicBezTo>
                  <a:pt x="570594" y="111184"/>
                  <a:pt x="572201" y="111080"/>
                  <a:pt x="576012" y="110536"/>
                </a:cubicBezTo>
                <a:cubicBezTo>
                  <a:pt x="579849" y="109991"/>
                  <a:pt x="581948" y="111573"/>
                  <a:pt x="581948" y="111573"/>
                </a:cubicBezTo>
                <a:lnTo>
                  <a:pt x="581197" y="115617"/>
                </a:lnTo>
                <a:cubicBezTo>
                  <a:pt x="581197" y="115617"/>
                  <a:pt x="580419" y="117794"/>
                  <a:pt x="582700" y="118598"/>
                </a:cubicBezTo>
                <a:lnTo>
                  <a:pt x="583335" y="118997"/>
                </a:lnTo>
                <a:lnTo>
                  <a:pt x="582078" y="122434"/>
                </a:lnTo>
                <a:cubicBezTo>
                  <a:pt x="582000" y="122460"/>
                  <a:pt x="581845" y="122460"/>
                  <a:pt x="581845" y="122460"/>
                </a:cubicBezTo>
                <a:lnTo>
                  <a:pt x="579097" y="122460"/>
                </a:lnTo>
                <a:lnTo>
                  <a:pt x="577412" y="128915"/>
                </a:lnTo>
                <a:cubicBezTo>
                  <a:pt x="577412" y="128915"/>
                  <a:pt x="568183" y="126427"/>
                  <a:pt x="567924" y="131145"/>
                </a:cubicBezTo>
                <a:cubicBezTo>
                  <a:pt x="567639" y="135863"/>
                  <a:pt x="570957" y="167152"/>
                  <a:pt x="565669" y="179854"/>
                </a:cubicBezTo>
                <a:cubicBezTo>
                  <a:pt x="562454" y="187579"/>
                  <a:pt x="556284" y="200204"/>
                  <a:pt x="534016" y="208603"/>
                </a:cubicBezTo>
                <a:cubicBezTo>
                  <a:pt x="537775" y="209744"/>
                  <a:pt x="540886" y="211040"/>
                  <a:pt x="542623" y="212491"/>
                </a:cubicBezTo>
                <a:cubicBezTo>
                  <a:pt x="550141" y="218791"/>
                  <a:pt x="542312" y="225660"/>
                  <a:pt x="542312" y="225660"/>
                </a:cubicBezTo>
                <a:cubicBezTo>
                  <a:pt x="538501" y="229160"/>
                  <a:pt x="530932" y="227164"/>
                  <a:pt x="530932" y="227164"/>
                </a:cubicBezTo>
                <a:lnTo>
                  <a:pt x="512785" y="223483"/>
                </a:lnTo>
                <a:cubicBezTo>
                  <a:pt x="511800" y="225608"/>
                  <a:pt x="510478" y="226905"/>
                  <a:pt x="510478" y="226905"/>
                </a:cubicBezTo>
                <a:cubicBezTo>
                  <a:pt x="506953" y="230067"/>
                  <a:pt x="502727" y="229004"/>
                  <a:pt x="502727" y="229004"/>
                </a:cubicBezTo>
                <a:lnTo>
                  <a:pt x="479033" y="224183"/>
                </a:lnTo>
                <a:cubicBezTo>
                  <a:pt x="478593" y="225194"/>
                  <a:pt x="478230" y="225816"/>
                  <a:pt x="478230" y="225816"/>
                </a:cubicBezTo>
                <a:cubicBezTo>
                  <a:pt x="475560" y="230249"/>
                  <a:pt x="470660" y="228849"/>
                  <a:pt x="470660" y="228849"/>
                </a:cubicBezTo>
                <a:lnTo>
                  <a:pt x="433201" y="220476"/>
                </a:lnTo>
                <a:cubicBezTo>
                  <a:pt x="425891" y="217106"/>
                  <a:pt x="428224" y="210443"/>
                  <a:pt x="428224" y="210443"/>
                </a:cubicBezTo>
                <a:cubicBezTo>
                  <a:pt x="430091" y="205725"/>
                  <a:pt x="432294" y="203937"/>
                  <a:pt x="434083" y="203341"/>
                </a:cubicBezTo>
                <a:cubicBezTo>
                  <a:pt x="433072" y="202667"/>
                  <a:pt x="432139" y="201967"/>
                  <a:pt x="431283" y="201319"/>
                </a:cubicBezTo>
                <a:cubicBezTo>
                  <a:pt x="415211" y="189316"/>
                  <a:pt x="413163" y="176121"/>
                  <a:pt x="410519" y="156160"/>
                </a:cubicBezTo>
                <a:cubicBezTo>
                  <a:pt x="410519" y="156160"/>
                  <a:pt x="409663" y="149343"/>
                  <a:pt x="409689" y="142525"/>
                </a:cubicBezTo>
                <a:cubicBezTo>
                  <a:pt x="409715" y="136018"/>
                  <a:pt x="410700" y="129511"/>
                  <a:pt x="407149" y="129097"/>
                </a:cubicBezTo>
                <a:cubicBezTo>
                  <a:pt x="407149" y="129097"/>
                  <a:pt x="405956" y="128500"/>
                  <a:pt x="399916" y="129978"/>
                </a:cubicBezTo>
                <a:lnTo>
                  <a:pt x="397946" y="123653"/>
                </a:lnTo>
                <a:cubicBezTo>
                  <a:pt x="397946" y="123653"/>
                  <a:pt x="392865" y="124897"/>
                  <a:pt x="392865" y="121942"/>
                </a:cubicBezTo>
                <a:cubicBezTo>
                  <a:pt x="392865" y="121942"/>
                  <a:pt x="393046" y="120231"/>
                  <a:pt x="395561" y="118909"/>
                </a:cubicBezTo>
                <a:cubicBezTo>
                  <a:pt x="395561" y="118909"/>
                  <a:pt x="395846" y="117587"/>
                  <a:pt x="395224" y="116213"/>
                </a:cubicBezTo>
                <a:cubicBezTo>
                  <a:pt x="394628" y="114839"/>
                  <a:pt x="393746" y="111832"/>
                  <a:pt x="397039" y="111650"/>
                </a:cubicBezTo>
                <a:cubicBezTo>
                  <a:pt x="400331" y="111469"/>
                  <a:pt x="400668" y="111417"/>
                  <a:pt x="405852" y="112039"/>
                </a:cubicBezTo>
                <a:cubicBezTo>
                  <a:pt x="405852" y="112039"/>
                  <a:pt x="406812" y="109758"/>
                  <a:pt x="410830" y="110276"/>
                </a:cubicBezTo>
                <a:cubicBezTo>
                  <a:pt x="414848" y="110795"/>
                  <a:pt x="416585" y="112273"/>
                  <a:pt x="418555" y="113672"/>
                </a:cubicBezTo>
                <a:cubicBezTo>
                  <a:pt x="419021" y="114009"/>
                  <a:pt x="429468" y="121475"/>
                  <a:pt x="431179" y="121553"/>
                </a:cubicBezTo>
                <a:cubicBezTo>
                  <a:pt x="431179" y="121553"/>
                  <a:pt x="430842" y="122720"/>
                  <a:pt x="427421" y="123575"/>
                </a:cubicBezTo>
                <a:cubicBezTo>
                  <a:pt x="427421" y="123575"/>
                  <a:pt x="425399" y="124068"/>
                  <a:pt x="423402" y="124068"/>
                </a:cubicBezTo>
                <a:cubicBezTo>
                  <a:pt x="423402" y="124068"/>
                  <a:pt x="420577" y="148746"/>
                  <a:pt x="428224" y="164534"/>
                </a:cubicBezTo>
                <a:lnTo>
                  <a:pt x="468120" y="89331"/>
                </a:lnTo>
                <a:cubicBezTo>
                  <a:pt x="461017" y="96148"/>
                  <a:pt x="452151" y="94697"/>
                  <a:pt x="452151" y="94697"/>
                </a:cubicBezTo>
                <a:cubicBezTo>
                  <a:pt x="436623" y="92804"/>
                  <a:pt x="434601" y="82591"/>
                  <a:pt x="434342" y="79869"/>
                </a:cubicBezTo>
                <a:lnTo>
                  <a:pt x="429261" y="79350"/>
                </a:lnTo>
                <a:lnTo>
                  <a:pt x="429468" y="77224"/>
                </a:lnTo>
                <a:lnTo>
                  <a:pt x="436779" y="77976"/>
                </a:lnTo>
                <a:lnTo>
                  <a:pt x="478048" y="67685"/>
                </a:lnTo>
                <a:lnTo>
                  <a:pt x="478048" y="56253"/>
                </a:lnTo>
                <a:lnTo>
                  <a:pt x="486085" y="56253"/>
                </a:lnTo>
                <a:lnTo>
                  <a:pt x="486085" y="52779"/>
                </a:lnTo>
                <a:cubicBezTo>
                  <a:pt x="485151" y="52338"/>
                  <a:pt x="478463" y="49461"/>
                  <a:pt x="463428" y="48528"/>
                </a:cubicBezTo>
                <a:cubicBezTo>
                  <a:pt x="447174" y="47542"/>
                  <a:pt x="435275" y="47957"/>
                  <a:pt x="435275" y="47957"/>
                </a:cubicBezTo>
                <a:cubicBezTo>
                  <a:pt x="435275" y="47957"/>
                  <a:pt x="436520" y="42954"/>
                  <a:pt x="450674" y="40336"/>
                </a:cubicBezTo>
                <a:cubicBezTo>
                  <a:pt x="464802" y="37718"/>
                  <a:pt x="468872" y="42617"/>
                  <a:pt x="486085" y="37692"/>
                </a:cubicBezTo>
                <a:close/>
                <a:moveTo>
                  <a:pt x="375289" y="16850"/>
                </a:moveTo>
                <a:lnTo>
                  <a:pt x="375289" y="221746"/>
                </a:lnTo>
                <a:lnTo>
                  <a:pt x="703787" y="606964"/>
                </a:lnTo>
                <a:cubicBezTo>
                  <a:pt x="737876" y="599524"/>
                  <a:pt x="787622" y="588896"/>
                  <a:pt x="813416" y="583400"/>
                </a:cubicBezTo>
                <a:lnTo>
                  <a:pt x="821374" y="581689"/>
                </a:lnTo>
                <a:lnTo>
                  <a:pt x="822982" y="581352"/>
                </a:lnTo>
                <a:lnTo>
                  <a:pt x="823163" y="581274"/>
                </a:lnTo>
                <a:lnTo>
                  <a:pt x="823344" y="581274"/>
                </a:lnTo>
                <a:cubicBezTo>
                  <a:pt x="845094" y="577101"/>
                  <a:pt x="858937" y="568572"/>
                  <a:pt x="866869" y="554392"/>
                </a:cubicBezTo>
                <a:cubicBezTo>
                  <a:pt x="874232" y="541249"/>
                  <a:pt x="875009" y="525280"/>
                  <a:pt x="874854" y="512837"/>
                </a:cubicBezTo>
                <a:lnTo>
                  <a:pt x="874854" y="384622"/>
                </a:lnTo>
                <a:lnTo>
                  <a:pt x="560691" y="16850"/>
                </a:lnTo>
                <a:close/>
                <a:moveTo>
                  <a:pt x="358439" y="0"/>
                </a:moveTo>
                <a:lnTo>
                  <a:pt x="891730" y="0"/>
                </a:lnTo>
                <a:lnTo>
                  <a:pt x="891730" y="512630"/>
                </a:lnTo>
                <a:cubicBezTo>
                  <a:pt x="891885" y="526110"/>
                  <a:pt x="891159" y="545552"/>
                  <a:pt x="881594" y="562636"/>
                </a:cubicBezTo>
                <a:cubicBezTo>
                  <a:pt x="871847" y="580030"/>
                  <a:pt x="854686" y="592447"/>
                  <a:pt x="826533" y="597839"/>
                </a:cubicBezTo>
                <a:lnTo>
                  <a:pt x="824926" y="598176"/>
                </a:lnTo>
                <a:cubicBezTo>
                  <a:pt x="793559" y="604864"/>
                  <a:pt x="694169" y="626044"/>
                  <a:pt x="675142" y="630606"/>
                </a:cubicBezTo>
                <a:cubicBezTo>
                  <a:pt x="658370" y="634624"/>
                  <a:pt x="645227" y="640820"/>
                  <a:pt x="633587" y="652485"/>
                </a:cubicBezTo>
                <a:lnTo>
                  <a:pt x="625395" y="661195"/>
                </a:lnTo>
                <a:lnTo>
                  <a:pt x="617800" y="653159"/>
                </a:lnTo>
                <a:cubicBezTo>
                  <a:pt x="605927" y="641235"/>
                  <a:pt x="592525" y="634702"/>
                  <a:pt x="575727" y="630684"/>
                </a:cubicBezTo>
                <a:cubicBezTo>
                  <a:pt x="563439" y="627755"/>
                  <a:pt x="450155" y="603516"/>
                  <a:pt x="424439" y="598099"/>
                </a:cubicBezTo>
                <a:cubicBezTo>
                  <a:pt x="423169" y="597839"/>
                  <a:pt x="421951" y="597502"/>
                  <a:pt x="420706" y="597269"/>
                </a:cubicBezTo>
                <a:cubicBezTo>
                  <a:pt x="399320" y="593406"/>
                  <a:pt x="380137" y="582700"/>
                  <a:pt x="369716" y="565384"/>
                </a:cubicBezTo>
                <a:lnTo>
                  <a:pt x="369741" y="565384"/>
                </a:lnTo>
                <a:cubicBezTo>
                  <a:pt x="369093" y="564321"/>
                  <a:pt x="368497" y="563206"/>
                  <a:pt x="367927" y="562065"/>
                </a:cubicBezTo>
                <a:cubicBezTo>
                  <a:pt x="358957" y="544619"/>
                  <a:pt x="358439" y="524892"/>
                  <a:pt x="358439" y="513071"/>
                </a:cubicBezTo>
                <a:close/>
              </a:path>
            </a:pathLst>
          </a:custGeom>
          <a:solidFill>
            <a:schemeClr val="tx1"/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356298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 spalt med bakgrund – bild höger">
    <p:bg>
      <p:bgPr>
        <a:solidFill>
          <a:srgbClr val="FFF1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tshållare för bild 83">
            <a:extLst>
              <a:ext uri="{FF2B5EF4-FFF2-40B4-BE49-F238E27FC236}">
                <a16:creationId xmlns:a16="http://schemas.microsoft.com/office/drawing/2014/main" id="{D66DC651-CC32-ED33-64AE-A856FC330B7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72000" y="0"/>
            <a:ext cx="6120000" cy="6858000"/>
          </a:xfrm>
          <a:custGeom>
            <a:avLst/>
            <a:gdLst>
              <a:gd name="connsiteX0" fmla="*/ 0 w 6120000"/>
              <a:gd name="connsiteY0" fmla="*/ 0 h 6858000"/>
              <a:gd name="connsiteX1" fmla="*/ 24000 w 6120000"/>
              <a:gd name="connsiteY1" fmla="*/ 0 h 6858000"/>
              <a:gd name="connsiteX2" fmla="*/ 6120000 w 6120000"/>
              <a:gd name="connsiteY2" fmla="*/ 0 h 6858000"/>
              <a:gd name="connsiteX3" fmla="*/ 6120000 w 6120000"/>
              <a:gd name="connsiteY3" fmla="*/ 6858000 h 6858000"/>
              <a:gd name="connsiteX4" fmla="*/ 24000 w 6120000"/>
              <a:gd name="connsiteY4" fmla="*/ 6858000 h 6858000"/>
              <a:gd name="connsiteX5" fmla="*/ 0 w 612000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20000" h="6858000">
                <a:moveTo>
                  <a:pt x="0" y="0"/>
                </a:moveTo>
                <a:lnTo>
                  <a:pt x="24000" y="0"/>
                </a:lnTo>
                <a:lnTo>
                  <a:pt x="6120000" y="0"/>
                </a:lnTo>
                <a:lnTo>
                  <a:pt x="6120000" y="6858000"/>
                </a:lnTo>
                <a:lnTo>
                  <a:pt x="24000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 bIns="1368000" anchor="ctr">
            <a:noAutofit/>
          </a:bodyPr>
          <a:lstStyle>
            <a:lvl1pPr marL="0" indent="0" algn="ctr">
              <a:buNone/>
              <a:defRPr>
                <a:solidFill>
                  <a:srgbClr val="43000C"/>
                </a:solidFill>
              </a:defRPr>
            </a:lvl1pPr>
          </a:lstStyle>
          <a:p>
            <a:r>
              <a:rPr lang="sv-SE" dirty="0"/>
              <a:t>Använd bildbanken i menyfliksområdet för att </a:t>
            </a:r>
            <a:br>
              <a:rPr lang="sv-SE" dirty="0"/>
            </a:br>
            <a:r>
              <a:rPr lang="sv-SE" dirty="0"/>
              <a:t>lägga till bild eller illustration</a:t>
            </a:r>
          </a:p>
        </p:txBody>
      </p:sp>
      <p:sp>
        <p:nvSpPr>
          <p:cNvPr id="13" name="Logo">
            <a:extLst>
              <a:ext uri="{FF2B5EF4-FFF2-40B4-BE49-F238E27FC236}">
                <a16:creationId xmlns:a16="http://schemas.microsoft.com/office/drawing/2014/main" id="{428B6560-867B-3EE2-F189-DCAFD8A41CF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0314692" y="5538033"/>
            <a:ext cx="1250246" cy="943990"/>
          </a:xfrm>
          <a:custGeom>
            <a:avLst/>
            <a:gdLst>
              <a:gd name="connsiteX0" fmla="*/ 1183131 w 1250246"/>
              <a:gd name="connsiteY0" fmla="*/ 814997 h 943990"/>
              <a:gd name="connsiteX1" fmla="*/ 1143936 w 1250246"/>
              <a:gd name="connsiteY1" fmla="*/ 866558 h 943990"/>
              <a:gd name="connsiteX2" fmla="*/ 1183131 w 1250246"/>
              <a:gd name="connsiteY2" fmla="*/ 918975 h 943990"/>
              <a:gd name="connsiteX3" fmla="*/ 1221860 w 1250246"/>
              <a:gd name="connsiteY3" fmla="*/ 866558 h 943990"/>
              <a:gd name="connsiteX4" fmla="*/ 1183131 w 1250246"/>
              <a:gd name="connsiteY4" fmla="*/ 814997 h 943990"/>
              <a:gd name="connsiteX5" fmla="*/ 230768 w 1250246"/>
              <a:gd name="connsiteY5" fmla="*/ 814608 h 943990"/>
              <a:gd name="connsiteX6" fmla="*/ 190691 w 1250246"/>
              <a:gd name="connsiteY6" fmla="*/ 867129 h 943990"/>
              <a:gd name="connsiteX7" fmla="*/ 230768 w 1250246"/>
              <a:gd name="connsiteY7" fmla="*/ 919468 h 943990"/>
              <a:gd name="connsiteX8" fmla="*/ 270637 w 1250246"/>
              <a:gd name="connsiteY8" fmla="*/ 867129 h 943990"/>
              <a:gd name="connsiteX9" fmla="*/ 230768 w 1250246"/>
              <a:gd name="connsiteY9" fmla="*/ 814608 h 943990"/>
              <a:gd name="connsiteX10" fmla="*/ 505915 w 1250246"/>
              <a:gd name="connsiteY10" fmla="*/ 814297 h 943990"/>
              <a:gd name="connsiteX11" fmla="*/ 466045 w 1250246"/>
              <a:gd name="connsiteY11" fmla="*/ 853597 h 943990"/>
              <a:gd name="connsiteX12" fmla="*/ 543089 w 1250246"/>
              <a:gd name="connsiteY12" fmla="*/ 853597 h 943990"/>
              <a:gd name="connsiteX13" fmla="*/ 505915 w 1250246"/>
              <a:gd name="connsiteY13" fmla="*/ 814297 h 943990"/>
              <a:gd name="connsiteX14" fmla="*/ 822463 w 1250246"/>
              <a:gd name="connsiteY14" fmla="*/ 792366 h 943990"/>
              <a:gd name="connsiteX15" fmla="*/ 851341 w 1250246"/>
              <a:gd name="connsiteY15" fmla="*/ 792366 h 943990"/>
              <a:gd name="connsiteX16" fmla="*/ 851341 w 1250246"/>
              <a:gd name="connsiteY16" fmla="*/ 883227 h 943990"/>
              <a:gd name="connsiteX17" fmla="*/ 881568 w 1250246"/>
              <a:gd name="connsiteY17" fmla="*/ 916356 h 943990"/>
              <a:gd name="connsiteX18" fmla="*/ 916434 w 1250246"/>
              <a:gd name="connsiteY18" fmla="*/ 879183 h 943990"/>
              <a:gd name="connsiteX19" fmla="*/ 916434 w 1250246"/>
              <a:gd name="connsiteY19" fmla="*/ 792392 h 943990"/>
              <a:gd name="connsiteX20" fmla="*/ 945391 w 1250246"/>
              <a:gd name="connsiteY20" fmla="*/ 792392 h 943990"/>
              <a:gd name="connsiteX21" fmla="*/ 945391 w 1250246"/>
              <a:gd name="connsiteY21" fmla="*/ 940698 h 943990"/>
              <a:gd name="connsiteX22" fmla="*/ 917005 w 1250246"/>
              <a:gd name="connsiteY22" fmla="*/ 940698 h 943990"/>
              <a:gd name="connsiteX23" fmla="*/ 917005 w 1250246"/>
              <a:gd name="connsiteY23" fmla="*/ 915008 h 943990"/>
              <a:gd name="connsiteX24" fmla="*/ 915449 w 1250246"/>
              <a:gd name="connsiteY24" fmla="*/ 915008 h 943990"/>
              <a:gd name="connsiteX25" fmla="*/ 871121 w 1250246"/>
              <a:gd name="connsiteY25" fmla="*/ 942616 h 943990"/>
              <a:gd name="connsiteX26" fmla="*/ 822463 w 1250246"/>
              <a:gd name="connsiteY26" fmla="*/ 886700 h 943990"/>
              <a:gd name="connsiteX27" fmla="*/ 505734 w 1250246"/>
              <a:gd name="connsiteY27" fmla="*/ 790474 h 943990"/>
              <a:gd name="connsiteX28" fmla="*/ 571397 w 1250246"/>
              <a:gd name="connsiteY28" fmla="*/ 865003 h 943990"/>
              <a:gd name="connsiteX29" fmla="*/ 571397 w 1250246"/>
              <a:gd name="connsiteY29" fmla="*/ 875243 h 943990"/>
              <a:gd name="connsiteX30" fmla="*/ 465968 w 1250246"/>
              <a:gd name="connsiteY30" fmla="*/ 875243 h 943990"/>
              <a:gd name="connsiteX31" fmla="*/ 508067 w 1250246"/>
              <a:gd name="connsiteY31" fmla="*/ 919856 h 943990"/>
              <a:gd name="connsiteX32" fmla="*/ 542233 w 1250246"/>
              <a:gd name="connsiteY32" fmla="*/ 898703 h 943990"/>
              <a:gd name="connsiteX33" fmla="*/ 569556 w 1250246"/>
              <a:gd name="connsiteY33" fmla="*/ 903628 h 943990"/>
              <a:gd name="connsiteX34" fmla="*/ 507756 w 1250246"/>
              <a:gd name="connsiteY34" fmla="*/ 943706 h 943990"/>
              <a:gd name="connsiteX35" fmla="*/ 437167 w 1250246"/>
              <a:gd name="connsiteY35" fmla="*/ 867518 h 943990"/>
              <a:gd name="connsiteX36" fmla="*/ 505734 w 1250246"/>
              <a:gd name="connsiteY36" fmla="*/ 790474 h 943990"/>
              <a:gd name="connsiteX37" fmla="*/ 230664 w 1250246"/>
              <a:gd name="connsiteY37" fmla="*/ 790474 h 943990"/>
              <a:gd name="connsiteX38" fmla="*/ 299801 w 1250246"/>
              <a:gd name="connsiteY38" fmla="*/ 867232 h 943990"/>
              <a:gd name="connsiteX39" fmla="*/ 230664 w 1250246"/>
              <a:gd name="connsiteY39" fmla="*/ 943706 h 943990"/>
              <a:gd name="connsiteX40" fmla="*/ 161527 w 1250246"/>
              <a:gd name="connsiteY40" fmla="*/ 867232 h 943990"/>
              <a:gd name="connsiteX41" fmla="*/ 230664 w 1250246"/>
              <a:gd name="connsiteY41" fmla="*/ 790474 h 943990"/>
              <a:gd name="connsiteX42" fmla="*/ 1176962 w 1250246"/>
              <a:gd name="connsiteY42" fmla="*/ 790448 h 943990"/>
              <a:gd name="connsiteX43" fmla="*/ 1219631 w 1250246"/>
              <a:gd name="connsiteY43" fmla="*/ 816423 h 943990"/>
              <a:gd name="connsiteX44" fmla="*/ 1221368 w 1250246"/>
              <a:gd name="connsiteY44" fmla="*/ 816423 h 943990"/>
              <a:gd name="connsiteX45" fmla="*/ 1221368 w 1250246"/>
              <a:gd name="connsiteY45" fmla="*/ 792392 h 943990"/>
              <a:gd name="connsiteX46" fmla="*/ 1250246 w 1250246"/>
              <a:gd name="connsiteY46" fmla="*/ 792392 h 943990"/>
              <a:gd name="connsiteX47" fmla="*/ 1250246 w 1250246"/>
              <a:gd name="connsiteY47" fmla="*/ 940673 h 943990"/>
              <a:gd name="connsiteX48" fmla="*/ 1222042 w 1250246"/>
              <a:gd name="connsiteY48" fmla="*/ 940673 h 943990"/>
              <a:gd name="connsiteX49" fmla="*/ 1222042 w 1250246"/>
              <a:gd name="connsiteY49" fmla="*/ 917601 h 943990"/>
              <a:gd name="connsiteX50" fmla="*/ 1219631 w 1250246"/>
              <a:gd name="connsiteY50" fmla="*/ 917601 h 943990"/>
              <a:gd name="connsiteX51" fmla="*/ 1176754 w 1250246"/>
              <a:gd name="connsiteY51" fmla="*/ 943576 h 943990"/>
              <a:gd name="connsiteX52" fmla="*/ 1114772 w 1250246"/>
              <a:gd name="connsiteY52" fmla="*/ 866818 h 943990"/>
              <a:gd name="connsiteX53" fmla="*/ 1176962 w 1250246"/>
              <a:gd name="connsiteY53" fmla="*/ 790448 h 943990"/>
              <a:gd name="connsiteX54" fmla="*/ 1044598 w 1250246"/>
              <a:gd name="connsiteY54" fmla="*/ 790448 h 943990"/>
              <a:gd name="connsiteX55" fmla="*/ 1095096 w 1250246"/>
              <a:gd name="connsiteY55" fmla="*/ 846364 h 943990"/>
              <a:gd name="connsiteX56" fmla="*/ 1095096 w 1250246"/>
              <a:gd name="connsiteY56" fmla="*/ 940698 h 943990"/>
              <a:gd name="connsiteX57" fmla="*/ 1066218 w 1250246"/>
              <a:gd name="connsiteY57" fmla="*/ 940698 h 943990"/>
              <a:gd name="connsiteX58" fmla="*/ 1066218 w 1250246"/>
              <a:gd name="connsiteY58" fmla="*/ 849838 h 943990"/>
              <a:gd name="connsiteX59" fmla="*/ 1034747 w 1250246"/>
              <a:gd name="connsiteY59" fmla="*/ 815464 h 943990"/>
              <a:gd name="connsiteX60" fmla="*/ 1000191 w 1250246"/>
              <a:gd name="connsiteY60" fmla="*/ 852638 h 943990"/>
              <a:gd name="connsiteX61" fmla="*/ 1000191 w 1250246"/>
              <a:gd name="connsiteY61" fmla="*/ 940698 h 943990"/>
              <a:gd name="connsiteX62" fmla="*/ 971313 w 1250246"/>
              <a:gd name="connsiteY62" fmla="*/ 940698 h 943990"/>
              <a:gd name="connsiteX63" fmla="*/ 971313 w 1250246"/>
              <a:gd name="connsiteY63" fmla="*/ 792392 h 943990"/>
              <a:gd name="connsiteX64" fmla="*/ 999025 w 1250246"/>
              <a:gd name="connsiteY64" fmla="*/ 792392 h 943990"/>
              <a:gd name="connsiteX65" fmla="*/ 999025 w 1250246"/>
              <a:gd name="connsiteY65" fmla="*/ 816527 h 943990"/>
              <a:gd name="connsiteX66" fmla="*/ 1000865 w 1250246"/>
              <a:gd name="connsiteY66" fmla="*/ 816527 h 943990"/>
              <a:gd name="connsiteX67" fmla="*/ 1044598 w 1250246"/>
              <a:gd name="connsiteY67" fmla="*/ 790448 h 943990"/>
              <a:gd name="connsiteX68" fmla="*/ 664280 w 1250246"/>
              <a:gd name="connsiteY68" fmla="*/ 790448 h 943990"/>
              <a:gd name="connsiteX69" fmla="*/ 714778 w 1250246"/>
              <a:gd name="connsiteY69" fmla="*/ 846364 h 943990"/>
              <a:gd name="connsiteX70" fmla="*/ 714778 w 1250246"/>
              <a:gd name="connsiteY70" fmla="*/ 940698 h 943990"/>
              <a:gd name="connsiteX71" fmla="*/ 685900 w 1250246"/>
              <a:gd name="connsiteY71" fmla="*/ 940698 h 943990"/>
              <a:gd name="connsiteX72" fmla="*/ 685900 w 1250246"/>
              <a:gd name="connsiteY72" fmla="*/ 849838 h 943990"/>
              <a:gd name="connsiteX73" fmla="*/ 654429 w 1250246"/>
              <a:gd name="connsiteY73" fmla="*/ 815464 h 943990"/>
              <a:gd name="connsiteX74" fmla="*/ 619873 w 1250246"/>
              <a:gd name="connsiteY74" fmla="*/ 852638 h 943990"/>
              <a:gd name="connsiteX75" fmla="*/ 619873 w 1250246"/>
              <a:gd name="connsiteY75" fmla="*/ 940698 h 943990"/>
              <a:gd name="connsiteX76" fmla="*/ 590995 w 1250246"/>
              <a:gd name="connsiteY76" fmla="*/ 940698 h 943990"/>
              <a:gd name="connsiteX77" fmla="*/ 590995 w 1250246"/>
              <a:gd name="connsiteY77" fmla="*/ 792392 h 943990"/>
              <a:gd name="connsiteX78" fmla="*/ 618707 w 1250246"/>
              <a:gd name="connsiteY78" fmla="*/ 792392 h 943990"/>
              <a:gd name="connsiteX79" fmla="*/ 618707 w 1250246"/>
              <a:gd name="connsiteY79" fmla="*/ 816527 h 943990"/>
              <a:gd name="connsiteX80" fmla="*/ 620547 w 1250246"/>
              <a:gd name="connsiteY80" fmla="*/ 816527 h 943990"/>
              <a:gd name="connsiteX81" fmla="*/ 664280 w 1250246"/>
              <a:gd name="connsiteY81" fmla="*/ 790448 h 943990"/>
              <a:gd name="connsiteX82" fmla="*/ 745471 w 1250246"/>
              <a:gd name="connsiteY82" fmla="*/ 756851 h 943990"/>
              <a:gd name="connsiteX83" fmla="*/ 774349 w 1250246"/>
              <a:gd name="connsiteY83" fmla="*/ 756851 h 943990"/>
              <a:gd name="connsiteX84" fmla="*/ 774349 w 1250246"/>
              <a:gd name="connsiteY84" fmla="*/ 792392 h 943990"/>
              <a:gd name="connsiteX85" fmla="*/ 804757 w 1250246"/>
              <a:gd name="connsiteY85" fmla="*/ 792392 h 943990"/>
              <a:gd name="connsiteX86" fmla="*/ 804757 w 1250246"/>
              <a:gd name="connsiteY86" fmla="*/ 815567 h 943990"/>
              <a:gd name="connsiteX87" fmla="*/ 774349 w 1250246"/>
              <a:gd name="connsiteY87" fmla="*/ 815567 h 943990"/>
              <a:gd name="connsiteX88" fmla="*/ 774349 w 1250246"/>
              <a:gd name="connsiteY88" fmla="*/ 897147 h 943990"/>
              <a:gd name="connsiteX89" fmla="*/ 792106 w 1250246"/>
              <a:gd name="connsiteY89" fmla="*/ 916952 h 943990"/>
              <a:gd name="connsiteX90" fmla="*/ 802242 w 1250246"/>
              <a:gd name="connsiteY90" fmla="*/ 915708 h 943990"/>
              <a:gd name="connsiteX91" fmla="*/ 807453 w 1250246"/>
              <a:gd name="connsiteY91" fmla="*/ 939557 h 943990"/>
              <a:gd name="connsiteX92" fmla="*/ 788710 w 1250246"/>
              <a:gd name="connsiteY92" fmla="*/ 942642 h 943990"/>
              <a:gd name="connsiteX93" fmla="*/ 788736 w 1250246"/>
              <a:gd name="connsiteY93" fmla="*/ 942616 h 943990"/>
              <a:gd name="connsiteX94" fmla="*/ 745471 w 1250246"/>
              <a:gd name="connsiteY94" fmla="*/ 903135 h 943990"/>
              <a:gd name="connsiteX95" fmla="*/ 745471 w 1250246"/>
              <a:gd name="connsiteY95" fmla="*/ 815567 h 943990"/>
              <a:gd name="connsiteX96" fmla="*/ 723747 w 1250246"/>
              <a:gd name="connsiteY96" fmla="*/ 815567 h 943990"/>
              <a:gd name="connsiteX97" fmla="*/ 723747 w 1250246"/>
              <a:gd name="connsiteY97" fmla="*/ 792392 h 943990"/>
              <a:gd name="connsiteX98" fmla="*/ 745471 w 1250246"/>
              <a:gd name="connsiteY98" fmla="*/ 792392 h 943990"/>
              <a:gd name="connsiteX99" fmla="*/ 383247 w 1250246"/>
              <a:gd name="connsiteY99" fmla="*/ 742931 h 943990"/>
              <a:gd name="connsiteX100" fmla="*/ 412125 w 1250246"/>
              <a:gd name="connsiteY100" fmla="*/ 742931 h 943990"/>
              <a:gd name="connsiteX101" fmla="*/ 412125 w 1250246"/>
              <a:gd name="connsiteY101" fmla="*/ 900129 h 943990"/>
              <a:gd name="connsiteX102" fmla="*/ 423998 w 1250246"/>
              <a:gd name="connsiteY102" fmla="*/ 917420 h 943990"/>
              <a:gd name="connsiteX103" fmla="*/ 433071 w 1250246"/>
              <a:gd name="connsiteY103" fmla="*/ 916072 h 943990"/>
              <a:gd name="connsiteX104" fmla="*/ 438282 w 1250246"/>
              <a:gd name="connsiteY104" fmla="*/ 939143 h 943990"/>
              <a:gd name="connsiteX105" fmla="*/ 420317 w 1250246"/>
              <a:gd name="connsiteY105" fmla="*/ 941761 h 943990"/>
              <a:gd name="connsiteX106" fmla="*/ 383247 w 1250246"/>
              <a:gd name="connsiteY106" fmla="*/ 906143 h 943990"/>
              <a:gd name="connsiteX107" fmla="*/ 383247 w 1250246"/>
              <a:gd name="connsiteY107" fmla="*/ 742957 h 943990"/>
              <a:gd name="connsiteX108" fmla="*/ 317895 w 1250246"/>
              <a:gd name="connsiteY108" fmla="*/ 742931 h 943990"/>
              <a:gd name="connsiteX109" fmla="*/ 346773 w 1250246"/>
              <a:gd name="connsiteY109" fmla="*/ 742931 h 943990"/>
              <a:gd name="connsiteX110" fmla="*/ 346773 w 1250246"/>
              <a:gd name="connsiteY110" fmla="*/ 900129 h 943990"/>
              <a:gd name="connsiteX111" fmla="*/ 358646 w 1250246"/>
              <a:gd name="connsiteY111" fmla="*/ 917420 h 943990"/>
              <a:gd name="connsiteX112" fmla="*/ 367719 w 1250246"/>
              <a:gd name="connsiteY112" fmla="*/ 916072 h 943990"/>
              <a:gd name="connsiteX113" fmla="*/ 372930 w 1250246"/>
              <a:gd name="connsiteY113" fmla="*/ 939143 h 943990"/>
              <a:gd name="connsiteX114" fmla="*/ 354965 w 1250246"/>
              <a:gd name="connsiteY114" fmla="*/ 941761 h 943990"/>
              <a:gd name="connsiteX115" fmla="*/ 317895 w 1250246"/>
              <a:gd name="connsiteY115" fmla="*/ 906143 h 943990"/>
              <a:gd name="connsiteX116" fmla="*/ 317895 w 1250246"/>
              <a:gd name="connsiteY116" fmla="*/ 742957 h 943990"/>
              <a:gd name="connsiteX117" fmla="*/ 75384 w 1250246"/>
              <a:gd name="connsiteY117" fmla="*/ 740260 h 943990"/>
              <a:gd name="connsiteX118" fmla="*/ 144418 w 1250246"/>
              <a:gd name="connsiteY118" fmla="*/ 794906 h 943990"/>
              <a:gd name="connsiteX119" fmla="*/ 115643 w 1250246"/>
              <a:gd name="connsiteY119" fmla="*/ 794906 h 943990"/>
              <a:gd name="connsiteX120" fmla="*/ 74710 w 1250246"/>
              <a:gd name="connsiteY120" fmla="*/ 766028 h 943990"/>
              <a:gd name="connsiteX121" fmla="*/ 35022 w 1250246"/>
              <a:gd name="connsiteY121" fmla="*/ 795295 h 943990"/>
              <a:gd name="connsiteX122" fmla="*/ 70952 w 1250246"/>
              <a:gd name="connsiteY122" fmla="*/ 825418 h 943990"/>
              <a:gd name="connsiteX123" fmla="*/ 90264 w 1250246"/>
              <a:gd name="connsiteY123" fmla="*/ 830447 h 943990"/>
              <a:gd name="connsiteX124" fmla="*/ 147140 w 1250246"/>
              <a:gd name="connsiteY124" fmla="*/ 886052 h 943990"/>
              <a:gd name="connsiteX125" fmla="*/ 73959 w 1250246"/>
              <a:gd name="connsiteY125" fmla="*/ 943990 h 943990"/>
              <a:gd name="connsiteX126" fmla="*/ 0 w 1250246"/>
              <a:gd name="connsiteY126" fmla="*/ 886052 h 943990"/>
              <a:gd name="connsiteX127" fmla="*/ 29941 w 1250246"/>
              <a:gd name="connsiteY127" fmla="*/ 886052 h 943990"/>
              <a:gd name="connsiteX128" fmla="*/ 73777 w 1250246"/>
              <a:gd name="connsiteY128" fmla="*/ 917808 h 943990"/>
              <a:gd name="connsiteX129" fmla="*/ 73725 w 1250246"/>
              <a:gd name="connsiteY129" fmla="*/ 917833 h 943990"/>
              <a:gd name="connsiteX130" fmla="*/ 117561 w 1250246"/>
              <a:gd name="connsiteY130" fmla="*/ 885767 h 943990"/>
              <a:gd name="connsiteX131" fmla="*/ 80102 w 1250246"/>
              <a:gd name="connsiteY131" fmla="*/ 855644 h 943990"/>
              <a:gd name="connsiteX132" fmla="*/ 56746 w 1250246"/>
              <a:gd name="connsiteY132" fmla="*/ 849267 h 943990"/>
              <a:gd name="connsiteX133" fmla="*/ 5288 w 1250246"/>
              <a:gd name="connsiteY133" fmla="*/ 797032 h 943990"/>
              <a:gd name="connsiteX134" fmla="*/ 75384 w 1250246"/>
              <a:gd name="connsiteY134" fmla="*/ 740260 h 943990"/>
              <a:gd name="connsiteX135" fmla="*/ 775672 w 1250246"/>
              <a:gd name="connsiteY135" fmla="*/ 423713 h 943990"/>
              <a:gd name="connsiteX136" fmla="*/ 770539 w 1250246"/>
              <a:gd name="connsiteY136" fmla="*/ 424957 h 943990"/>
              <a:gd name="connsiteX137" fmla="*/ 771187 w 1250246"/>
              <a:gd name="connsiteY137" fmla="*/ 500756 h 943990"/>
              <a:gd name="connsiteX138" fmla="*/ 774920 w 1250246"/>
              <a:gd name="connsiteY138" fmla="*/ 502934 h 943990"/>
              <a:gd name="connsiteX139" fmla="*/ 781790 w 1250246"/>
              <a:gd name="connsiteY139" fmla="*/ 500212 h 943990"/>
              <a:gd name="connsiteX140" fmla="*/ 787363 w 1250246"/>
              <a:gd name="connsiteY140" fmla="*/ 501897 h 943990"/>
              <a:gd name="connsiteX141" fmla="*/ 787337 w 1250246"/>
              <a:gd name="connsiteY141" fmla="*/ 501923 h 943990"/>
              <a:gd name="connsiteX142" fmla="*/ 791226 w 1250246"/>
              <a:gd name="connsiteY142" fmla="*/ 498994 h 943990"/>
              <a:gd name="connsiteX143" fmla="*/ 759263 w 1250246"/>
              <a:gd name="connsiteY143" fmla="*/ 423117 h 943990"/>
              <a:gd name="connsiteX144" fmla="*/ 743968 w 1250246"/>
              <a:gd name="connsiteY144" fmla="*/ 497905 h 943990"/>
              <a:gd name="connsiteX145" fmla="*/ 748453 w 1250246"/>
              <a:gd name="connsiteY145" fmla="*/ 500938 h 943990"/>
              <a:gd name="connsiteX146" fmla="*/ 754052 w 1250246"/>
              <a:gd name="connsiteY146" fmla="*/ 499227 h 943990"/>
              <a:gd name="connsiteX147" fmla="*/ 761544 w 1250246"/>
              <a:gd name="connsiteY147" fmla="*/ 502623 h 943990"/>
              <a:gd name="connsiteX148" fmla="*/ 764914 w 1250246"/>
              <a:gd name="connsiteY148" fmla="*/ 500756 h 943990"/>
              <a:gd name="connsiteX149" fmla="*/ 764914 w 1250246"/>
              <a:gd name="connsiteY149" fmla="*/ 424983 h 943990"/>
              <a:gd name="connsiteX150" fmla="*/ 759263 w 1250246"/>
              <a:gd name="connsiteY150" fmla="*/ 423117 h 943990"/>
              <a:gd name="connsiteX151" fmla="*/ 781038 w 1250246"/>
              <a:gd name="connsiteY151" fmla="*/ 420472 h 943990"/>
              <a:gd name="connsiteX152" fmla="*/ 777124 w 1250246"/>
              <a:gd name="connsiteY152" fmla="*/ 423065 h 943990"/>
              <a:gd name="connsiteX153" fmla="*/ 792729 w 1250246"/>
              <a:gd name="connsiteY153" fmla="*/ 498501 h 943990"/>
              <a:gd name="connsiteX154" fmla="*/ 795114 w 1250246"/>
              <a:gd name="connsiteY154" fmla="*/ 498190 h 943990"/>
              <a:gd name="connsiteX155" fmla="*/ 799918 w 1250246"/>
              <a:gd name="connsiteY155" fmla="*/ 499429 h 943990"/>
              <a:gd name="connsiteX156" fmla="*/ 799910 w 1250246"/>
              <a:gd name="connsiteY156" fmla="*/ 499434 h 943990"/>
              <a:gd name="connsiteX157" fmla="*/ 799936 w 1250246"/>
              <a:gd name="connsiteY157" fmla="*/ 499434 h 943990"/>
              <a:gd name="connsiteX158" fmla="*/ 799918 w 1250246"/>
              <a:gd name="connsiteY158" fmla="*/ 499429 h 943990"/>
              <a:gd name="connsiteX159" fmla="*/ 806909 w 1250246"/>
              <a:gd name="connsiteY159" fmla="*/ 495494 h 943990"/>
              <a:gd name="connsiteX160" fmla="*/ 753974 w 1250246"/>
              <a:gd name="connsiteY160" fmla="*/ 419436 h 943990"/>
              <a:gd name="connsiteX161" fmla="*/ 727973 w 1250246"/>
              <a:gd name="connsiteY161" fmla="*/ 494846 h 943990"/>
              <a:gd name="connsiteX162" fmla="*/ 735543 w 1250246"/>
              <a:gd name="connsiteY162" fmla="*/ 498812 h 943990"/>
              <a:gd name="connsiteX163" fmla="*/ 740805 w 1250246"/>
              <a:gd name="connsiteY163" fmla="*/ 497360 h 943990"/>
              <a:gd name="connsiteX164" fmla="*/ 740805 w 1250246"/>
              <a:gd name="connsiteY164" fmla="*/ 497335 h 943990"/>
              <a:gd name="connsiteX165" fmla="*/ 742464 w 1250246"/>
              <a:gd name="connsiteY165" fmla="*/ 497490 h 943990"/>
              <a:gd name="connsiteX166" fmla="*/ 757837 w 1250246"/>
              <a:gd name="connsiteY166" fmla="*/ 422339 h 943990"/>
              <a:gd name="connsiteX167" fmla="*/ 753974 w 1250246"/>
              <a:gd name="connsiteY167" fmla="*/ 419436 h 943990"/>
              <a:gd name="connsiteX168" fmla="*/ 784382 w 1250246"/>
              <a:gd name="connsiteY168" fmla="*/ 416480 h 943990"/>
              <a:gd name="connsiteX169" fmla="*/ 782308 w 1250246"/>
              <a:gd name="connsiteY169" fmla="*/ 419254 h 943990"/>
              <a:gd name="connsiteX170" fmla="*/ 808568 w 1250246"/>
              <a:gd name="connsiteY170" fmla="*/ 495468 h 943990"/>
              <a:gd name="connsiteX171" fmla="*/ 816371 w 1250246"/>
              <a:gd name="connsiteY171" fmla="*/ 500160 h 943990"/>
              <a:gd name="connsiteX172" fmla="*/ 816371 w 1250246"/>
              <a:gd name="connsiteY172" fmla="*/ 500134 h 943990"/>
              <a:gd name="connsiteX173" fmla="*/ 824641 w 1250246"/>
              <a:gd name="connsiteY173" fmla="*/ 494405 h 943990"/>
              <a:gd name="connsiteX174" fmla="*/ 789981 w 1250246"/>
              <a:gd name="connsiteY174" fmla="*/ 424853 h 943990"/>
              <a:gd name="connsiteX175" fmla="*/ 784382 w 1250246"/>
              <a:gd name="connsiteY175" fmla="*/ 416480 h 943990"/>
              <a:gd name="connsiteX176" fmla="*/ 750656 w 1250246"/>
              <a:gd name="connsiteY176" fmla="*/ 413629 h 943990"/>
              <a:gd name="connsiteX177" fmla="*/ 708401 w 1250246"/>
              <a:gd name="connsiteY177" fmla="*/ 493265 h 943990"/>
              <a:gd name="connsiteX178" fmla="*/ 718123 w 1250246"/>
              <a:gd name="connsiteY178" fmla="*/ 502727 h 943990"/>
              <a:gd name="connsiteX179" fmla="*/ 726314 w 1250246"/>
              <a:gd name="connsiteY179" fmla="*/ 494950 h 943990"/>
              <a:gd name="connsiteX180" fmla="*/ 752808 w 1250246"/>
              <a:gd name="connsiteY180" fmla="*/ 418113 h 943990"/>
              <a:gd name="connsiteX181" fmla="*/ 750656 w 1250246"/>
              <a:gd name="connsiteY181" fmla="*/ 413629 h 943990"/>
              <a:gd name="connsiteX182" fmla="*/ 765329 w 1250246"/>
              <a:gd name="connsiteY182" fmla="*/ 358905 h 943990"/>
              <a:gd name="connsiteX183" fmla="*/ 769684 w 1250246"/>
              <a:gd name="connsiteY183" fmla="*/ 358905 h 943990"/>
              <a:gd name="connsiteX184" fmla="*/ 769684 w 1250246"/>
              <a:gd name="connsiteY184" fmla="*/ 383325 h 943990"/>
              <a:gd name="connsiteX185" fmla="*/ 778653 w 1250246"/>
              <a:gd name="connsiteY185" fmla="*/ 383325 h 943990"/>
              <a:gd name="connsiteX186" fmla="*/ 778653 w 1250246"/>
              <a:gd name="connsiteY186" fmla="*/ 394731 h 943990"/>
              <a:gd name="connsiteX187" fmla="*/ 817253 w 1250246"/>
              <a:gd name="connsiteY187" fmla="*/ 415392 h 943990"/>
              <a:gd name="connsiteX188" fmla="*/ 817253 w 1250246"/>
              <a:gd name="connsiteY188" fmla="*/ 415443 h 943990"/>
              <a:gd name="connsiteX189" fmla="*/ 824563 w 1250246"/>
              <a:gd name="connsiteY189" fmla="*/ 416195 h 943990"/>
              <a:gd name="connsiteX190" fmla="*/ 824356 w 1250246"/>
              <a:gd name="connsiteY190" fmla="*/ 418321 h 943990"/>
              <a:gd name="connsiteX191" fmla="*/ 817330 w 1250246"/>
              <a:gd name="connsiteY191" fmla="*/ 417595 h 943990"/>
              <a:gd name="connsiteX192" fmla="*/ 800610 w 1250246"/>
              <a:gd name="connsiteY192" fmla="*/ 427627 h 943990"/>
              <a:gd name="connsiteX193" fmla="*/ 792341 w 1250246"/>
              <a:gd name="connsiteY193" fmla="*/ 426201 h 943990"/>
              <a:gd name="connsiteX194" fmla="*/ 825704 w 1250246"/>
              <a:gd name="connsiteY194" fmla="*/ 493161 h 943990"/>
              <a:gd name="connsiteX195" fmla="*/ 833066 w 1250246"/>
              <a:gd name="connsiteY195" fmla="*/ 451114 h 943990"/>
              <a:gd name="connsiteX196" fmla="*/ 828140 w 1250246"/>
              <a:gd name="connsiteY196" fmla="*/ 450673 h 943990"/>
              <a:gd name="connsiteX197" fmla="*/ 825159 w 1250246"/>
              <a:gd name="connsiteY197" fmla="*/ 449169 h 943990"/>
              <a:gd name="connsiteX198" fmla="*/ 838095 w 1250246"/>
              <a:gd name="connsiteY198" fmla="*/ 440019 h 943990"/>
              <a:gd name="connsiteX199" fmla="*/ 845664 w 1250246"/>
              <a:gd name="connsiteY199" fmla="*/ 436752 h 943990"/>
              <a:gd name="connsiteX200" fmla="*/ 849838 w 1250246"/>
              <a:gd name="connsiteY200" fmla="*/ 438178 h 943990"/>
              <a:gd name="connsiteX201" fmla="*/ 855256 w 1250246"/>
              <a:gd name="connsiteY201" fmla="*/ 437530 h 943990"/>
              <a:gd name="connsiteX202" fmla="*/ 861192 w 1250246"/>
              <a:gd name="connsiteY202" fmla="*/ 438567 h 943990"/>
              <a:gd name="connsiteX203" fmla="*/ 860441 w 1250246"/>
              <a:gd name="connsiteY203" fmla="*/ 442611 h 943990"/>
              <a:gd name="connsiteX204" fmla="*/ 861944 w 1250246"/>
              <a:gd name="connsiteY204" fmla="*/ 445592 h 943990"/>
              <a:gd name="connsiteX205" fmla="*/ 862644 w 1250246"/>
              <a:gd name="connsiteY205" fmla="*/ 446033 h 943990"/>
              <a:gd name="connsiteX206" fmla="*/ 862592 w 1250246"/>
              <a:gd name="connsiteY206" fmla="*/ 446007 h 943990"/>
              <a:gd name="connsiteX207" fmla="*/ 861322 w 1250246"/>
              <a:gd name="connsiteY207" fmla="*/ 449480 h 943990"/>
              <a:gd name="connsiteX208" fmla="*/ 861089 w 1250246"/>
              <a:gd name="connsiteY208" fmla="*/ 449506 h 943990"/>
              <a:gd name="connsiteX209" fmla="*/ 858341 w 1250246"/>
              <a:gd name="connsiteY209" fmla="*/ 449506 h 943990"/>
              <a:gd name="connsiteX210" fmla="*/ 856656 w 1250246"/>
              <a:gd name="connsiteY210" fmla="*/ 455961 h 943990"/>
              <a:gd name="connsiteX211" fmla="*/ 847168 w 1250246"/>
              <a:gd name="connsiteY211" fmla="*/ 458191 h 943990"/>
              <a:gd name="connsiteX212" fmla="*/ 844913 w 1250246"/>
              <a:gd name="connsiteY212" fmla="*/ 506900 h 943990"/>
              <a:gd name="connsiteX213" fmla="*/ 813260 w 1250246"/>
              <a:gd name="connsiteY213" fmla="*/ 535649 h 943990"/>
              <a:gd name="connsiteX214" fmla="*/ 821867 w 1250246"/>
              <a:gd name="connsiteY214" fmla="*/ 539537 h 943990"/>
              <a:gd name="connsiteX215" fmla="*/ 821556 w 1250246"/>
              <a:gd name="connsiteY215" fmla="*/ 552706 h 943990"/>
              <a:gd name="connsiteX216" fmla="*/ 810176 w 1250246"/>
              <a:gd name="connsiteY216" fmla="*/ 554210 h 943990"/>
              <a:gd name="connsiteX217" fmla="*/ 792029 w 1250246"/>
              <a:gd name="connsiteY217" fmla="*/ 550529 h 943990"/>
              <a:gd name="connsiteX218" fmla="*/ 789722 w 1250246"/>
              <a:gd name="connsiteY218" fmla="*/ 553951 h 943990"/>
              <a:gd name="connsiteX219" fmla="*/ 781971 w 1250246"/>
              <a:gd name="connsiteY219" fmla="*/ 556050 h 943990"/>
              <a:gd name="connsiteX220" fmla="*/ 758278 w 1250246"/>
              <a:gd name="connsiteY220" fmla="*/ 551229 h 943990"/>
              <a:gd name="connsiteX221" fmla="*/ 757474 w 1250246"/>
              <a:gd name="connsiteY221" fmla="*/ 552862 h 943990"/>
              <a:gd name="connsiteX222" fmla="*/ 749904 w 1250246"/>
              <a:gd name="connsiteY222" fmla="*/ 555895 h 943990"/>
              <a:gd name="connsiteX223" fmla="*/ 712445 w 1250246"/>
              <a:gd name="connsiteY223" fmla="*/ 547522 h 943990"/>
              <a:gd name="connsiteX224" fmla="*/ 707468 w 1250246"/>
              <a:gd name="connsiteY224" fmla="*/ 537489 h 943990"/>
              <a:gd name="connsiteX225" fmla="*/ 713327 w 1250246"/>
              <a:gd name="connsiteY225" fmla="*/ 530387 h 943990"/>
              <a:gd name="connsiteX226" fmla="*/ 710527 w 1250246"/>
              <a:gd name="connsiteY226" fmla="*/ 528365 h 943990"/>
              <a:gd name="connsiteX227" fmla="*/ 689763 w 1250246"/>
              <a:gd name="connsiteY227" fmla="*/ 483206 h 943990"/>
              <a:gd name="connsiteX228" fmla="*/ 688933 w 1250246"/>
              <a:gd name="connsiteY228" fmla="*/ 469571 h 943990"/>
              <a:gd name="connsiteX229" fmla="*/ 686393 w 1250246"/>
              <a:gd name="connsiteY229" fmla="*/ 456143 h 943990"/>
              <a:gd name="connsiteX230" fmla="*/ 679160 w 1250246"/>
              <a:gd name="connsiteY230" fmla="*/ 457024 h 943990"/>
              <a:gd name="connsiteX231" fmla="*/ 677190 w 1250246"/>
              <a:gd name="connsiteY231" fmla="*/ 450699 h 943990"/>
              <a:gd name="connsiteX232" fmla="*/ 672109 w 1250246"/>
              <a:gd name="connsiteY232" fmla="*/ 448988 h 943990"/>
              <a:gd name="connsiteX233" fmla="*/ 674805 w 1250246"/>
              <a:gd name="connsiteY233" fmla="*/ 445955 h 943990"/>
              <a:gd name="connsiteX234" fmla="*/ 674468 w 1250246"/>
              <a:gd name="connsiteY234" fmla="*/ 443259 h 943990"/>
              <a:gd name="connsiteX235" fmla="*/ 676283 w 1250246"/>
              <a:gd name="connsiteY235" fmla="*/ 438696 h 943990"/>
              <a:gd name="connsiteX236" fmla="*/ 685097 w 1250246"/>
              <a:gd name="connsiteY236" fmla="*/ 439085 h 943990"/>
              <a:gd name="connsiteX237" fmla="*/ 690074 w 1250246"/>
              <a:gd name="connsiteY237" fmla="*/ 437322 h 943990"/>
              <a:gd name="connsiteX238" fmla="*/ 697799 w 1250246"/>
              <a:gd name="connsiteY238" fmla="*/ 440718 h 943990"/>
              <a:gd name="connsiteX239" fmla="*/ 710423 w 1250246"/>
              <a:gd name="connsiteY239" fmla="*/ 448599 h 943990"/>
              <a:gd name="connsiteX240" fmla="*/ 706665 w 1250246"/>
              <a:gd name="connsiteY240" fmla="*/ 450621 h 943990"/>
              <a:gd name="connsiteX241" fmla="*/ 702646 w 1250246"/>
              <a:gd name="connsiteY241" fmla="*/ 451114 h 943990"/>
              <a:gd name="connsiteX242" fmla="*/ 707468 w 1250246"/>
              <a:gd name="connsiteY242" fmla="*/ 491580 h 943990"/>
              <a:gd name="connsiteX243" fmla="*/ 747364 w 1250246"/>
              <a:gd name="connsiteY243" fmla="*/ 416377 h 943990"/>
              <a:gd name="connsiteX244" fmla="*/ 731395 w 1250246"/>
              <a:gd name="connsiteY244" fmla="*/ 421743 h 943990"/>
              <a:gd name="connsiteX245" fmla="*/ 713586 w 1250246"/>
              <a:gd name="connsiteY245" fmla="*/ 406915 h 943990"/>
              <a:gd name="connsiteX246" fmla="*/ 708505 w 1250246"/>
              <a:gd name="connsiteY246" fmla="*/ 406396 h 943990"/>
              <a:gd name="connsiteX247" fmla="*/ 708713 w 1250246"/>
              <a:gd name="connsiteY247" fmla="*/ 404270 h 943990"/>
              <a:gd name="connsiteX248" fmla="*/ 716023 w 1250246"/>
              <a:gd name="connsiteY248" fmla="*/ 405022 h 943990"/>
              <a:gd name="connsiteX249" fmla="*/ 757292 w 1250246"/>
              <a:gd name="connsiteY249" fmla="*/ 394731 h 943990"/>
              <a:gd name="connsiteX250" fmla="*/ 757292 w 1250246"/>
              <a:gd name="connsiteY250" fmla="*/ 383299 h 943990"/>
              <a:gd name="connsiteX251" fmla="*/ 765329 w 1250246"/>
              <a:gd name="connsiteY251" fmla="*/ 383299 h 943990"/>
              <a:gd name="connsiteX252" fmla="*/ 765329 w 1250246"/>
              <a:gd name="connsiteY252" fmla="*/ 379825 h 943990"/>
              <a:gd name="connsiteX253" fmla="*/ 742672 w 1250246"/>
              <a:gd name="connsiteY253" fmla="*/ 375574 h 943990"/>
              <a:gd name="connsiteX254" fmla="*/ 714519 w 1250246"/>
              <a:gd name="connsiteY254" fmla="*/ 375003 h 943990"/>
              <a:gd name="connsiteX255" fmla="*/ 729918 w 1250246"/>
              <a:gd name="connsiteY255" fmla="*/ 367382 h 943990"/>
              <a:gd name="connsiteX256" fmla="*/ 765329 w 1250246"/>
              <a:gd name="connsiteY256" fmla="*/ 364738 h 943990"/>
              <a:gd name="connsiteX257" fmla="*/ 633094 w 1250246"/>
              <a:gd name="connsiteY257" fmla="*/ 256794 h 943990"/>
              <a:gd name="connsiteX258" fmla="*/ 627935 w 1250246"/>
              <a:gd name="connsiteY258" fmla="*/ 258038 h 943990"/>
              <a:gd name="connsiteX259" fmla="*/ 628583 w 1250246"/>
              <a:gd name="connsiteY259" fmla="*/ 333837 h 943990"/>
              <a:gd name="connsiteX260" fmla="*/ 632316 w 1250246"/>
              <a:gd name="connsiteY260" fmla="*/ 336041 h 943990"/>
              <a:gd name="connsiteX261" fmla="*/ 639186 w 1250246"/>
              <a:gd name="connsiteY261" fmla="*/ 333319 h 943990"/>
              <a:gd name="connsiteX262" fmla="*/ 644759 w 1250246"/>
              <a:gd name="connsiteY262" fmla="*/ 335004 h 943990"/>
              <a:gd name="connsiteX263" fmla="*/ 648648 w 1250246"/>
              <a:gd name="connsiteY263" fmla="*/ 332075 h 943990"/>
              <a:gd name="connsiteX264" fmla="*/ 616659 w 1250246"/>
              <a:gd name="connsiteY264" fmla="*/ 256198 h 943990"/>
              <a:gd name="connsiteX265" fmla="*/ 601364 w 1250246"/>
              <a:gd name="connsiteY265" fmla="*/ 330986 h 943990"/>
              <a:gd name="connsiteX266" fmla="*/ 605823 w 1250246"/>
              <a:gd name="connsiteY266" fmla="*/ 334019 h 943990"/>
              <a:gd name="connsiteX267" fmla="*/ 611448 w 1250246"/>
              <a:gd name="connsiteY267" fmla="*/ 332308 h 943990"/>
              <a:gd name="connsiteX268" fmla="*/ 618940 w 1250246"/>
              <a:gd name="connsiteY268" fmla="*/ 335704 h 943990"/>
              <a:gd name="connsiteX269" fmla="*/ 622310 w 1250246"/>
              <a:gd name="connsiteY269" fmla="*/ 333837 h 943990"/>
              <a:gd name="connsiteX270" fmla="*/ 622310 w 1250246"/>
              <a:gd name="connsiteY270" fmla="*/ 258064 h 943990"/>
              <a:gd name="connsiteX271" fmla="*/ 616659 w 1250246"/>
              <a:gd name="connsiteY271" fmla="*/ 256198 h 943990"/>
              <a:gd name="connsiteX272" fmla="*/ 638460 w 1250246"/>
              <a:gd name="connsiteY272" fmla="*/ 253579 h 943990"/>
              <a:gd name="connsiteX273" fmla="*/ 634546 w 1250246"/>
              <a:gd name="connsiteY273" fmla="*/ 256172 h 943990"/>
              <a:gd name="connsiteX274" fmla="*/ 650125 w 1250246"/>
              <a:gd name="connsiteY274" fmla="*/ 331608 h 943990"/>
              <a:gd name="connsiteX275" fmla="*/ 652510 w 1250246"/>
              <a:gd name="connsiteY275" fmla="*/ 331297 h 943990"/>
              <a:gd name="connsiteX276" fmla="*/ 657332 w 1250246"/>
              <a:gd name="connsiteY276" fmla="*/ 332541 h 943990"/>
              <a:gd name="connsiteX277" fmla="*/ 664331 w 1250246"/>
              <a:gd name="connsiteY277" fmla="*/ 328601 h 943990"/>
              <a:gd name="connsiteX278" fmla="*/ 611370 w 1250246"/>
              <a:gd name="connsiteY278" fmla="*/ 252568 h 943990"/>
              <a:gd name="connsiteX279" fmla="*/ 585370 w 1250246"/>
              <a:gd name="connsiteY279" fmla="*/ 327953 h 943990"/>
              <a:gd name="connsiteX280" fmla="*/ 592939 w 1250246"/>
              <a:gd name="connsiteY280" fmla="*/ 331919 h 943990"/>
              <a:gd name="connsiteX281" fmla="*/ 598201 w 1250246"/>
              <a:gd name="connsiteY281" fmla="*/ 330441 h 943990"/>
              <a:gd name="connsiteX282" fmla="*/ 599861 w 1250246"/>
              <a:gd name="connsiteY282" fmla="*/ 330597 h 943990"/>
              <a:gd name="connsiteX283" fmla="*/ 615207 w 1250246"/>
              <a:gd name="connsiteY283" fmla="*/ 255472 h 943990"/>
              <a:gd name="connsiteX284" fmla="*/ 611370 w 1250246"/>
              <a:gd name="connsiteY284" fmla="*/ 252568 h 943990"/>
              <a:gd name="connsiteX285" fmla="*/ 641778 w 1250246"/>
              <a:gd name="connsiteY285" fmla="*/ 249587 h 943990"/>
              <a:gd name="connsiteX286" fmla="*/ 639704 w 1250246"/>
              <a:gd name="connsiteY286" fmla="*/ 252361 h 943990"/>
              <a:gd name="connsiteX287" fmla="*/ 665965 w 1250246"/>
              <a:gd name="connsiteY287" fmla="*/ 328575 h 943990"/>
              <a:gd name="connsiteX288" fmla="*/ 673767 w 1250246"/>
              <a:gd name="connsiteY288" fmla="*/ 333267 h 943990"/>
              <a:gd name="connsiteX289" fmla="*/ 682037 w 1250246"/>
              <a:gd name="connsiteY289" fmla="*/ 327538 h 943990"/>
              <a:gd name="connsiteX290" fmla="*/ 647378 w 1250246"/>
              <a:gd name="connsiteY290" fmla="*/ 257986 h 943990"/>
              <a:gd name="connsiteX291" fmla="*/ 641778 w 1250246"/>
              <a:gd name="connsiteY291" fmla="*/ 249587 h 943990"/>
              <a:gd name="connsiteX292" fmla="*/ 608052 w 1250246"/>
              <a:gd name="connsiteY292" fmla="*/ 246710 h 943990"/>
              <a:gd name="connsiteX293" fmla="*/ 565798 w 1250246"/>
              <a:gd name="connsiteY293" fmla="*/ 326346 h 943990"/>
              <a:gd name="connsiteX294" fmla="*/ 575519 w 1250246"/>
              <a:gd name="connsiteY294" fmla="*/ 335833 h 943990"/>
              <a:gd name="connsiteX295" fmla="*/ 583685 w 1250246"/>
              <a:gd name="connsiteY295" fmla="*/ 328031 h 943990"/>
              <a:gd name="connsiteX296" fmla="*/ 610178 w 1250246"/>
              <a:gd name="connsiteY296" fmla="*/ 251194 h 943990"/>
              <a:gd name="connsiteX297" fmla="*/ 608052 w 1250246"/>
              <a:gd name="connsiteY297" fmla="*/ 246710 h 943990"/>
              <a:gd name="connsiteX298" fmla="*/ 622777 w 1250246"/>
              <a:gd name="connsiteY298" fmla="*/ 191986 h 943990"/>
              <a:gd name="connsiteX299" fmla="*/ 627132 w 1250246"/>
              <a:gd name="connsiteY299" fmla="*/ 191986 h 943990"/>
              <a:gd name="connsiteX300" fmla="*/ 627132 w 1250246"/>
              <a:gd name="connsiteY300" fmla="*/ 216380 h 943990"/>
              <a:gd name="connsiteX301" fmla="*/ 636101 w 1250246"/>
              <a:gd name="connsiteY301" fmla="*/ 216380 h 943990"/>
              <a:gd name="connsiteX302" fmla="*/ 636101 w 1250246"/>
              <a:gd name="connsiteY302" fmla="*/ 227812 h 943990"/>
              <a:gd name="connsiteX303" fmla="*/ 674701 w 1250246"/>
              <a:gd name="connsiteY303" fmla="*/ 248447 h 943990"/>
              <a:gd name="connsiteX304" fmla="*/ 674701 w 1250246"/>
              <a:gd name="connsiteY304" fmla="*/ 248524 h 943990"/>
              <a:gd name="connsiteX305" fmla="*/ 682011 w 1250246"/>
              <a:gd name="connsiteY305" fmla="*/ 249276 h 943990"/>
              <a:gd name="connsiteX306" fmla="*/ 681804 w 1250246"/>
              <a:gd name="connsiteY306" fmla="*/ 251402 h 943990"/>
              <a:gd name="connsiteX307" fmla="*/ 674752 w 1250246"/>
              <a:gd name="connsiteY307" fmla="*/ 250676 h 943990"/>
              <a:gd name="connsiteX308" fmla="*/ 658032 w 1250246"/>
              <a:gd name="connsiteY308" fmla="*/ 260708 h 943990"/>
              <a:gd name="connsiteX309" fmla="*/ 649763 w 1250246"/>
              <a:gd name="connsiteY309" fmla="*/ 259282 h 943990"/>
              <a:gd name="connsiteX310" fmla="*/ 683126 w 1250246"/>
              <a:gd name="connsiteY310" fmla="*/ 326242 h 943990"/>
              <a:gd name="connsiteX311" fmla="*/ 690488 w 1250246"/>
              <a:gd name="connsiteY311" fmla="*/ 284221 h 943990"/>
              <a:gd name="connsiteX312" fmla="*/ 685562 w 1250246"/>
              <a:gd name="connsiteY312" fmla="*/ 283754 h 943990"/>
              <a:gd name="connsiteX313" fmla="*/ 682555 w 1250246"/>
              <a:gd name="connsiteY313" fmla="*/ 282250 h 943990"/>
              <a:gd name="connsiteX314" fmla="*/ 695491 w 1250246"/>
              <a:gd name="connsiteY314" fmla="*/ 273099 h 943990"/>
              <a:gd name="connsiteX315" fmla="*/ 703061 w 1250246"/>
              <a:gd name="connsiteY315" fmla="*/ 269833 h 943990"/>
              <a:gd name="connsiteX316" fmla="*/ 707234 w 1250246"/>
              <a:gd name="connsiteY316" fmla="*/ 271285 h 943990"/>
              <a:gd name="connsiteX317" fmla="*/ 712652 w 1250246"/>
              <a:gd name="connsiteY317" fmla="*/ 270637 h 943990"/>
              <a:gd name="connsiteX318" fmla="*/ 718589 w 1250246"/>
              <a:gd name="connsiteY318" fmla="*/ 271674 h 943990"/>
              <a:gd name="connsiteX319" fmla="*/ 717837 w 1250246"/>
              <a:gd name="connsiteY319" fmla="*/ 275718 h 943990"/>
              <a:gd name="connsiteX320" fmla="*/ 719340 w 1250246"/>
              <a:gd name="connsiteY320" fmla="*/ 278699 h 943990"/>
              <a:gd name="connsiteX321" fmla="*/ 720040 w 1250246"/>
              <a:gd name="connsiteY321" fmla="*/ 279140 h 943990"/>
              <a:gd name="connsiteX322" fmla="*/ 718744 w 1250246"/>
              <a:gd name="connsiteY322" fmla="*/ 282613 h 943990"/>
              <a:gd name="connsiteX323" fmla="*/ 718511 w 1250246"/>
              <a:gd name="connsiteY323" fmla="*/ 282639 h 943990"/>
              <a:gd name="connsiteX324" fmla="*/ 715763 w 1250246"/>
              <a:gd name="connsiteY324" fmla="*/ 282639 h 943990"/>
              <a:gd name="connsiteX325" fmla="*/ 714104 w 1250246"/>
              <a:gd name="connsiteY325" fmla="*/ 289094 h 943990"/>
              <a:gd name="connsiteX326" fmla="*/ 704616 w 1250246"/>
              <a:gd name="connsiteY326" fmla="*/ 291323 h 943990"/>
              <a:gd name="connsiteX327" fmla="*/ 702361 w 1250246"/>
              <a:gd name="connsiteY327" fmla="*/ 340033 h 943990"/>
              <a:gd name="connsiteX328" fmla="*/ 670708 w 1250246"/>
              <a:gd name="connsiteY328" fmla="*/ 368782 h 943990"/>
              <a:gd name="connsiteX329" fmla="*/ 679315 w 1250246"/>
              <a:gd name="connsiteY329" fmla="*/ 372696 h 943990"/>
              <a:gd name="connsiteX330" fmla="*/ 679004 w 1250246"/>
              <a:gd name="connsiteY330" fmla="*/ 385839 h 943990"/>
              <a:gd name="connsiteX331" fmla="*/ 667624 w 1250246"/>
              <a:gd name="connsiteY331" fmla="*/ 387343 h 943990"/>
              <a:gd name="connsiteX332" fmla="*/ 649451 w 1250246"/>
              <a:gd name="connsiteY332" fmla="*/ 383662 h 943990"/>
              <a:gd name="connsiteX333" fmla="*/ 647144 w 1250246"/>
              <a:gd name="connsiteY333" fmla="*/ 387084 h 943990"/>
              <a:gd name="connsiteX334" fmla="*/ 639393 w 1250246"/>
              <a:gd name="connsiteY334" fmla="*/ 389157 h 943990"/>
              <a:gd name="connsiteX335" fmla="*/ 615700 w 1250246"/>
              <a:gd name="connsiteY335" fmla="*/ 384362 h 943990"/>
              <a:gd name="connsiteX336" fmla="*/ 614870 w 1250246"/>
              <a:gd name="connsiteY336" fmla="*/ 385995 h 943990"/>
              <a:gd name="connsiteX337" fmla="*/ 607326 w 1250246"/>
              <a:gd name="connsiteY337" fmla="*/ 389028 h 943990"/>
              <a:gd name="connsiteX338" fmla="*/ 569867 w 1250246"/>
              <a:gd name="connsiteY338" fmla="*/ 380681 h 943990"/>
              <a:gd name="connsiteX339" fmla="*/ 564890 w 1250246"/>
              <a:gd name="connsiteY339" fmla="*/ 370648 h 943990"/>
              <a:gd name="connsiteX340" fmla="*/ 570775 w 1250246"/>
              <a:gd name="connsiteY340" fmla="*/ 363545 h 943990"/>
              <a:gd name="connsiteX341" fmla="*/ 567949 w 1250246"/>
              <a:gd name="connsiteY341" fmla="*/ 361523 h 943990"/>
              <a:gd name="connsiteX342" fmla="*/ 547211 w 1250246"/>
              <a:gd name="connsiteY342" fmla="*/ 316365 h 943990"/>
              <a:gd name="connsiteX343" fmla="*/ 546381 w 1250246"/>
              <a:gd name="connsiteY343" fmla="*/ 302704 h 943990"/>
              <a:gd name="connsiteX344" fmla="*/ 543841 w 1250246"/>
              <a:gd name="connsiteY344" fmla="*/ 289276 h 943990"/>
              <a:gd name="connsiteX345" fmla="*/ 536608 w 1250246"/>
              <a:gd name="connsiteY345" fmla="*/ 290157 h 943990"/>
              <a:gd name="connsiteX346" fmla="*/ 534638 w 1250246"/>
              <a:gd name="connsiteY346" fmla="*/ 283806 h 943990"/>
              <a:gd name="connsiteX347" fmla="*/ 529557 w 1250246"/>
              <a:gd name="connsiteY347" fmla="*/ 282095 h 943990"/>
              <a:gd name="connsiteX348" fmla="*/ 532253 w 1250246"/>
              <a:gd name="connsiteY348" fmla="*/ 279062 h 943990"/>
              <a:gd name="connsiteX349" fmla="*/ 531942 w 1250246"/>
              <a:gd name="connsiteY349" fmla="*/ 276366 h 943990"/>
              <a:gd name="connsiteX350" fmla="*/ 533731 w 1250246"/>
              <a:gd name="connsiteY350" fmla="*/ 271829 h 943990"/>
              <a:gd name="connsiteX351" fmla="*/ 542544 w 1250246"/>
              <a:gd name="connsiteY351" fmla="*/ 272192 h 943990"/>
              <a:gd name="connsiteX352" fmla="*/ 547548 w 1250246"/>
              <a:gd name="connsiteY352" fmla="*/ 270455 h 943990"/>
              <a:gd name="connsiteX353" fmla="*/ 555247 w 1250246"/>
              <a:gd name="connsiteY353" fmla="*/ 273825 h 943990"/>
              <a:gd name="connsiteX354" fmla="*/ 567897 w 1250246"/>
              <a:gd name="connsiteY354" fmla="*/ 281706 h 943990"/>
              <a:gd name="connsiteX355" fmla="*/ 564113 w 1250246"/>
              <a:gd name="connsiteY355" fmla="*/ 283702 h 943990"/>
              <a:gd name="connsiteX356" fmla="*/ 560094 w 1250246"/>
              <a:gd name="connsiteY356" fmla="*/ 284221 h 943990"/>
              <a:gd name="connsiteX357" fmla="*/ 564916 w 1250246"/>
              <a:gd name="connsiteY357" fmla="*/ 324687 h 943990"/>
              <a:gd name="connsiteX358" fmla="*/ 604812 w 1250246"/>
              <a:gd name="connsiteY358" fmla="*/ 249484 h 943990"/>
              <a:gd name="connsiteX359" fmla="*/ 588843 w 1250246"/>
              <a:gd name="connsiteY359" fmla="*/ 254850 h 943990"/>
              <a:gd name="connsiteX360" fmla="*/ 571034 w 1250246"/>
              <a:gd name="connsiteY360" fmla="*/ 240022 h 943990"/>
              <a:gd name="connsiteX361" fmla="*/ 565927 w 1250246"/>
              <a:gd name="connsiteY361" fmla="*/ 239477 h 943990"/>
              <a:gd name="connsiteX362" fmla="*/ 566160 w 1250246"/>
              <a:gd name="connsiteY362" fmla="*/ 237351 h 943990"/>
              <a:gd name="connsiteX363" fmla="*/ 573471 w 1250246"/>
              <a:gd name="connsiteY363" fmla="*/ 238103 h 943990"/>
              <a:gd name="connsiteX364" fmla="*/ 614740 w 1250246"/>
              <a:gd name="connsiteY364" fmla="*/ 227812 h 943990"/>
              <a:gd name="connsiteX365" fmla="*/ 614740 w 1250246"/>
              <a:gd name="connsiteY365" fmla="*/ 216380 h 943990"/>
              <a:gd name="connsiteX366" fmla="*/ 622777 w 1250246"/>
              <a:gd name="connsiteY366" fmla="*/ 216380 h 943990"/>
              <a:gd name="connsiteX367" fmla="*/ 622777 w 1250246"/>
              <a:gd name="connsiteY367" fmla="*/ 212906 h 943990"/>
              <a:gd name="connsiteX368" fmla="*/ 600146 w 1250246"/>
              <a:gd name="connsiteY368" fmla="*/ 208655 h 943990"/>
              <a:gd name="connsiteX369" fmla="*/ 571993 w 1250246"/>
              <a:gd name="connsiteY369" fmla="*/ 208058 h 943990"/>
              <a:gd name="connsiteX370" fmla="*/ 587366 w 1250246"/>
              <a:gd name="connsiteY370" fmla="*/ 200463 h 943990"/>
              <a:gd name="connsiteX371" fmla="*/ 622777 w 1250246"/>
              <a:gd name="connsiteY371" fmla="*/ 197819 h 943990"/>
              <a:gd name="connsiteX372" fmla="*/ 583348 w 1250246"/>
              <a:gd name="connsiteY372" fmla="*/ 118961 h 943990"/>
              <a:gd name="connsiteX373" fmla="*/ 583400 w 1250246"/>
              <a:gd name="connsiteY373" fmla="*/ 119038 h 943990"/>
              <a:gd name="connsiteX374" fmla="*/ 583335 w 1250246"/>
              <a:gd name="connsiteY374" fmla="*/ 118997 h 943990"/>
              <a:gd name="connsiteX375" fmla="*/ 496428 w 1250246"/>
              <a:gd name="connsiteY375" fmla="*/ 96719 h 943990"/>
              <a:gd name="connsiteX376" fmla="*/ 491295 w 1250246"/>
              <a:gd name="connsiteY376" fmla="*/ 97963 h 943990"/>
              <a:gd name="connsiteX377" fmla="*/ 491943 w 1250246"/>
              <a:gd name="connsiteY377" fmla="*/ 173762 h 943990"/>
              <a:gd name="connsiteX378" fmla="*/ 495676 w 1250246"/>
              <a:gd name="connsiteY378" fmla="*/ 175940 h 943990"/>
              <a:gd name="connsiteX379" fmla="*/ 502546 w 1250246"/>
              <a:gd name="connsiteY379" fmla="*/ 173218 h 943990"/>
              <a:gd name="connsiteX380" fmla="*/ 508119 w 1250246"/>
              <a:gd name="connsiteY380" fmla="*/ 174903 h 943990"/>
              <a:gd name="connsiteX381" fmla="*/ 508093 w 1250246"/>
              <a:gd name="connsiteY381" fmla="*/ 174929 h 943990"/>
              <a:gd name="connsiteX382" fmla="*/ 511982 w 1250246"/>
              <a:gd name="connsiteY382" fmla="*/ 171999 h 943990"/>
              <a:gd name="connsiteX383" fmla="*/ 480019 w 1250246"/>
              <a:gd name="connsiteY383" fmla="*/ 96122 h 943990"/>
              <a:gd name="connsiteX384" fmla="*/ 464724 w 1250246"/>
              <a:gd name="connsiteY384" fmla="*/ 170911 h 943990"/>
              <a:gd name="connsiteX385" fmla="*/ 469209 w 1250246"/>
              <a:gd name="connsiteY385" fmla="*/ 173944 h 943990"/>
              <a:gd name="connsiteX386" fmla="*/ 474808 w 1250246"/>
              <a:gd name="connsiteY386" fmla="*/ 172233 h 943990"/>
              <a:gd name="connsiteX387" fmla="*/ 482300 w 1250246"/>
              <a:gd name="connsiteY387" fmla="*/ 175629 h 943990"/>
              <a:gd name="connsiteX388" fmla="*/ 485670 w 1250246"/>
              <a:gd name="connsiteY388" fmla="*/ 173762 h 943990"/>
              <a:gd name="connsiteX389" fmla="*/ 485670 w 1250246"/>
              <a:gd name="connsiteY389" fmla="*/ 97989 h 943990"/>
              <a:gd name="connsiteX390" fmla="*/ 480019 w 1250246"/>
              <a:gd name="connsiteY390" fmla="*/ 96122 h 943990"/>
              <a:gd name="connsiteX391" fmla="*/ 501794 w 1250246"/>
              <a:gd name="connsiteY391" fmla="*/ 93478 h 943990"/>
              <a:gd name="connsiteX392" fmla="*/ 497880 w 1250246"/>
              <a:gd name="connsiteY392" fmla="*/ 96071 h 943990"/>
              <a:gd name="connsiteX393" fmla="*/ 513485 w 1250246"/>
              <a:gd name="connsiteY393" fmla="*/ 171507 h 943990"/>
              <a:gd name="connsiteX394" fmla="*/ 515870 w 1250246"/>
              <a:gd name="connsiteY394" fmla="*/ 171196 h 943990"/>
              <a:gd name="connsiteX395" fmla="*/ 520674 w 1250246"/>
              <a:gd name="connsiteY395" fmla="*/ 172435 h 943990"/>
              <a:gd name="connsiteX396" fmla="*/ 520666 w 1250246"/>
              <a:gd name="connsiteY396" fmla="*/ 172440 h 943990"/>
              <a:gd name="connsiteX397" fmla="*/ 520692 w 1250246"/>
              <a:gd name="connsiteY397" fmla="*/ 172440 h 943990"/>
              <a:gd name="connsiteX398" fmla="*/ 520674 w 1250246"/>
              <a:gd name="connsiteY398" fmla="*/ 172435 h 943990"/>
              <a:gd name="connsiteX399" fmla="*/ 527665 w 1250246"/>
              <a:gd name="connsiteY399" fmla="*/ 168500 h 943990"/>
              <a:gd name="connsiteX400" fmla="*/ 474730 w 1250246"/>
              <a:gd name="connsiteY400" fmla="*/ 92441 h 943990"/>
              <a:gd name="connsiteX401" fmla="*/ 448729 w 1250246"/>
              <a:gd name="connsiteY401" fmla="*/ 167852 h 943990"/>
              <a:gd name="connsiteX402" fmla="*/ 456299 w 1250246"/>
              <a:gd name="connsiteY402" fmla="*/ 171818 h 943990"/>
              <a:gd name="connsiteX403" fmla="*/ 461561 w 1250246"/>
              <a:gd name="connsiteY403" fmla="*/ 170366 h 943990"/>
              <a:gd name="connsiteX404" fmla="*/ 461561 w 1250246"/>
              <a:gd name="connsiteY404" fmla="*/ 170340 h 943990"/>
              <a:gd name="connsiteX405" fmla="*/ 463220 w 1250246"/>
              <a:gd name="connsiteY405" fmla="*/ 170496 h 943990"/>
              <a:gd name="connsiteX406" fmla="*/ 478593 w 1250246"/>
              <a:gd name="connsiteY406" fmla="*/ 95345 h 943990"/>
              <a:gd name="connsiteX407" fmla="*/ 474730 w 1250246"/>
              <a:gd name="connsiteY407" fmla="*/ 92441 h 943990"/>
              <a:gd name="connsiteX408" fmla="*/ 505138 w 1250246"/>
              <a:gd name="connsiteY408" fmla="*/ 89486 h 943990"/>
              <a:gd name="connsiteX409" fmla="*/ 503064 w 1250246"/>
              <a:gd name="connsiteY409" fmla="*/ 92260 h 943990"/>
              <a:gd name="connsiteX410" fmla="*/ 529324 w 1250246"/>
              <a:gd name="connsiteY410" fmla="*/ 168474 h 943990"/>
              <a:gd name="connsiteX411" fmla="*/ 537127 w 1250246"/>
              <a:gd name="connsiteY411" fmla="*/ 173166 h 943990"/>
              <a:gd name="connsiteX412" fmla="*/ 537127 w 1250246"/>
              <a:gd name="connsiteY412" fmla="*/ 173140 h 943990"/>
              <a:gd name="connsiteX413" fmla="*/ 545397 w 1250246"/>
              <a:gd name="connsiteY413" fmla="*/ 167411 h 943990"/>
              <a:gd name="connsiteX414" fmla="*/ 510737 w 1250246"/>
              <a:gd name="connsiteY414" fmla="*/ 97859 h 943990"/>
              <a:gd name="connsiteX415" fmla="*/ 505138 w 1250246"/>
              <a:gd name="connsiteY415" fmla="*/ 89486 h 943990"/>
              <a:gd name="connsiteX416" fmla="*/ 471412 w 1250246"/>
              <a:gd name="connsiteY416" fmla="*/ 86635 h 943990"/>
              <a:gd name="connsiteX417" fmla="*/ 429157 w 1250246"/>
              <a:gd name="connsiteY417" fmla="*/ 166270 h 943990"/>
              <a:gd name="connsiteX418" fmla="*/ 438879 w 1250246"/>
              <a:gd name="connsiteY418" fmla="*/ 175732 h 943990"/>
              <a:gd name="connsiteX419" fmla="*/ 447070 w 1250246"/>
              <a:gd name="connsiteY419" fmla="*/ 167955 h 943990"/>
              <a:gd name="connsiteX420" fmla="*/ 473564 w 1250246"/>
              <a:gd name="connsiteY420" fmla="*/ 91119 h 943990"/>
              <a:gd name="connsiteX421" fmla="*/ 471412 w 1250246"/>
              <a:gd name="connsiteY421" fmla="*/ 86635 h 943990"/>
              <a:gd name="connsiteX422" fmla="*/ 486085 w 1250246"/>
              <a:gd name="connsiteY422" fmla="*/ 31859 h 943990"/>
              <a:gd name="connsiteX423" fmla="*/ 490440 w 1250246"/>
              <a:gd name="connsiteY423" fmla="*/ 31859 h 943990"/>
              <a:gd name="connsiteX424" fmla="*/ 490440 w 1250246"/>
              <a:gd name="connsiteY424" fmla="*/ 56330 h 943990"/>
              <a:gd name="connsiteX425" fmla="*/ 499409 w 1250246"/>
              <a:gd name="connsiteY425" fmla="*/ 56330 h 943990"/>
              <a:gd name="connsiteX426" fmla="*/ 499409 w 1250246"/>
              <a:gd name="connsiteY426" fmla="*/ 67737 h 943990"/>
              <a:gd name="connsiteX427" fmla="*/ 538009 w 1250246"/>
              <a:gd name="connsiteY427" fmla="*/ 88397 h 943990"/>
              <a:gd name="connsiteX428" fmla="*/ 538009 w 1250246"/>
              <a:gd name="connsiteY428" fmla="*/ 88449 h 943990"/>
              <a:gd name="connsiteX429" fmla="*/ 545319 w 1250246"/>
              <a:gd name="connsiteY429" fmla="*/ 89201 h 943990"/>
              <a:gd name="connsiteX430" fmla="*/ 545112 w 1250246"/>
              <a:gd name="connsiteY430" fmla="*/ 91327 h 943990"/>
              <a:gd name="connsiteX431" fmla="*/ 538086 w 1250246"/>
              <a:gd name="connsiteY431" fmla="*/ 90601 h 943990"/>
              <a:gd name="connsiteX432" fmla="*/ 521366 w 1250246"/>
              <a:gd name="connsiteY432" fmla="*/ 100633 h 943990"/>
              <a:gd name="connsiteX433" fmla="*/ 513096 w 1250246"/>
              <a:gd name="connsiteY433" fmla="*/ 99207 h 943990"/>
              <a:gd name="connsiteX434" fmla="*/ 546460 w 1250246"/>
              <a:gd name="connsiteY434" fmla="*/ 166167 h 943990"/>
              <a:gd name="connsiteX435" fmla="*/ 553822 w 1250246"/>
              <a:gd name="connsiteY435" fmla="*/ 124119 h 943990"/>
              <a:gd name="connsiteX436" fmla="*/ 548896 w 1250246"/>
              <a:gd name="connsiteY436" fmla="*/ 123679 h 943990"/>
              <a:gd name="connsiteX437" fmla="*/ 545915 w 1250246"/>
              <a:gd name="connsiteY437" fmla="*/ 122175 h 943990"/>
              <a:gd name="connsiteX438" fmla="*/ 558851 w 1250246"/>
              <a:gd name="connsiteY438" fmla="*/ 113024 h 943990"/>
              <a:gd name="connsiteX439" fmla="*/ 566420 w 1250246"/>
              <a:gd name="connsiteY439" fmla="*/ 109758 h 943990"/>
              <a:gd name="connsiteX440" fmla="*/ 570594 w 1250246"/>
              <a:gd name="connsiteY440" fmla="*/ 111184 h 943990"/>
              <a:gd name="connsiteX441" fmla="*/ 576012 w 1250246"/>
              <a:gd name="connsiteY441" fmla="*/ 110536 h 943990"/>
              <a:gd name="connsiteX442" fmla="*/ 581948 w 1250246"/>
              <a:gd name="connsiteY442" fmla="*/ 111573 h 943990"/>
              <a:gd name="connsiteX443" fmla="*/ 581197 w 1250246"/>
              <a:gd name="connsiteY443" fmla="*/ 115617 h 943990"/>
              <a:gd name="connsiteX444" fmla="*/ 582700 w 1250246"/>
              <a:gd name="connsiteY444" fmla="*/ 118598 h 943990"/>
              <a:gd name="connsiteX445" fmla="*/ 583335 w 1250246"/>
              <a:gd name="connsiteY445" fmla="*/ 118997 h 943990"/>
              <a:gd name="connsiteX446" fmla="*/ 582078 w 1250246"/>
              <a:gd name="connsiteY446" fmla="*/ 122434 h 943990"/>
              <a:gd name="connsiteX447" fmla="*/ 581845 w 1250246"/>
              <a:gd name="connsiteY447" fmla="*/ 122460 h 943990"/>
              <a:gd name="connsiteX448" fmla="*/ 579097 w 1250246"/>
              <a:gd name="connsiteY448" fmla="*/ 122460 h 943990"/>
              <a:gd name="connsiteX449" fmla="*/ 577412 w 1250246"/>
              <a:gd name="connsiteY449" fmla="*/ 128915 h 943990"/>
              <a:gd name="connsiteX450" fmla="*/ 567924 w 1250246"/>
              <a:gd name="connsiteY450" fmla="*/ 131145 h 943990"/>
              <a:gd name="connsiteX451" fmla="*/ 565669 w 1250246"/>
              <a:gd name="connsiteY451" fmla="*/ 179854 h 943990"/>
              <a:gd name="connsiteX452" fmla="*/ 534016 w 1250246"/>
              <a:gd name="connsiteY452" fmla="*/ 208603 h 943990"/>
              <a:gd name="connsiteX453" fmla="*/ 542623 w 1250246"/>
              <a:gd name="connsiteY453" fmla="*/ 212491 h 943990"/>
              <a:gd name="connsiteX454" fmla="*/ 542312 w 1250246"/>
              <a:gd name="connsiteY454" fmla="*/ 225660 h 943990"/>
              <a:gd name="connsiteX455" fmla="*/ 530932 w 1250246"/>
              <a:gd name="connsiteY455" fmla="*/ 227164 h 943990"/>
              <a:gd name="connsiteX456" fmla="*/ 512785 w 1250246"/>
              <a:gd name="connsiteY456" fmla="*/ 223483 h 943990"/>
              <a:gd name="connsiteX457" fmla="*/ 510478 w 1250246"/>
              <a:gd name="connsiteY457" fmla="*/ 226905 h 943990"/>
              <a:gd name="connsiteX458" fmla="*/ 502727 w 1250246"/>
              <a:gd name="connsiteY458" fmla="*/ 229004 h 943990"/>
              <a:gd name="connsiteX459" fmla="*/ 479033 w 1250246"/>
              <a:gd name="connsiteY459" fmla="*/ 224183 h 943990"/>
              <a:gd name="connsiteX460" fmla="*/ 478230 w 1250246"/>
              <a:gd name="connsiteY460" fmla="*/ 225816 h 943990"/>
              <a:gd name="connsiteX461" fmla="*/ 470660 w 1250246"/>
              <a:gd name="connsiteY461" fmla="*/ 228849 h 943990"/>
              <a:gd name="connsiteX462" fmla="*/ 433201 w 1250246"/>
              <a:gd name="connsiteY462" fmla="*/ 220476 h 943990"/>
              <a:gd name="connsiteX463" fmla="*/ 428224 w 1250246"/>
              <a:gd name="connsiteY463" fmla="*/ 210443 h 943990"/>
              <a:gd name="connsiteX464" fmla="*/ 434083 w 1250246"/>
              <a:gd name="connsiteY464" fmla="*/ 203341 h 943990"/>
              <a:gd name="connsiteX465" fmla="*/ 431283 w 1250246"/>
              <a:gd name="connsiteY465" fmla="*/ 201319 h 943990"/>
              <a:gd name="connsiteX466" fmla="*/ 410519 w 1250246"/>
              <a:gd name="connsiteY466" fmla="*/ 156160 h 943990"/>
              <a:gd name="connsiteX467" fmla="*/ 409689 w 1250246"/>
              <a:gd name="connsiteY467" fmla="*/ 142525 h 943990"/>
              <a:gd name="connsiteX468" fmla="*/ 407149 w 1250246"/>
              <a:gd name="connsiteY468" fmla="*/ 129097 h 943990"/>
              <a:gd name="connsiteX469" fmla="*/ 399916 w 1250246"/>
              <a:gd name="connsiteY469" fmla="*/ 129978 h 943990"/>
              <a:gd name="connsiteX470" fmla="*/ 397946 w 1250246"/>
              <a:gd name="connsiteY470" fmla="*/ 123653 h 943990"/>
              <a:gd name="connsiteX471" fmla="*/ 392865 w 1250246"/>
              <a:gd name="connsiteY471" fmla="*/ 121942 h 943990"/>
              <a:gd name="connsiteX472" fmla="*/ 395561 w 1250246"/>
              <a:gd name="connsiteY472" fmla="*/ 118909 h 943990"/>
              <a:gd name="connsiteX473" fmla="*/ 395224 w 1250246"/>
              <a:gd name="connsiteY473" fmla="*/ 116213 h 943990"/>
              <a:gd name="connsiteX474" fmla="*/ 397039 w 1250246"/>
              <a:gd name="connsiteY474" fmla="*/ 111650 h 943990"/>
              <a:gd name="connsiteX475" fmla="*/ 405852 w 1250246"/>
              <a:gd name="connsiteY475" fmla="*/ 112039 h 943990"/>
              <a:gd name="connsiteX476" fmla="*/ 410830 w 1250246"/>
              <a:gd name="connsiteY476" fmla="*/ 110276 h 943990"/>
              <a:gd name="connsiteX477" fmla="*/ 418555 w 1250246"/>
              <a:gd name="connsiteY477" fmla="*/ 113672 h 943990"/>
              <a:gd name="connsiteX478" fmla="*/ 431179 w 1250246"/>
              <a:gd name="connsiteY478" fmla="*/ 121553 h 943990"/>
              <a:gd name="connsiteX479" fmla="*/ 427421 w 1250246"/>
              <a:gd name="connsiteY479" fmla="*/ 123575 h 943990"/>
              <a:gd name="connsiteX480" fmla="*/ 423402 w 1250246"/>
              <a:gd name="connsiteY480" fmla="*/ 124068 h 943990"/>
              <a:gd name="connsiteX481" fmla="*/ 428224 w 1250246"/>
              <a:gd name="connsiteY481" fmla="*/ 164534 h 943990"/>
              <a:gd name="connsiteX482" fmla="*/ 468120 w 1250246"/>
              <a:gd name="connsiteY482" fmla="*/ 89331 h 943990"/>
              <a:gd name="connsiteX483" fmla="*/ 452151 w 1250246"/>
              <a:gd name="connsiteY483" fmla="*/ 94697 h 943990"/>
              <a:gd name="connsiteX484" fmla="*/ 434342 w 1250246"/>
              <a:gd name="connsiteY484" fmla="*/ 79869 h 943990"/>
              <a:gd name="connsiteX485" fmla="*/ 429261 w 1250246"/>
              <a:gd name="connsiteY485" fmla="*/ 79350 h 943990"/>
              <a:gd name="connsiteX486" fmla="*/ 429468 w 1250246"/>
              <a:gd name="connsiteY486" fmla="*/ 77224 h 943990"/>
              <a:gd name="connsiteX487" fmla="*/ 436779 w 1250246"/>
              <a:gd name="connsiteY487" fmla="*/ 77976 h 943990"/>
              <a:gd name="connsiteX488" fmla="*/ 478048 w 1250246"/>
              <a:gd name="connsiteY488" fmla="*/ 67685 h 943990"/>
              <a:gd name="connsiteX489" fmla="*/ 478048 w 1250246"/>
              <a:gd name="connsiteY489" fmla="*/ 56253 h 943990"/>
              <a:gd name="connsiteX490" fmla="*/ 486085 w 1250246"/>
              <a:gd name="connsiteY490" fmla="*/ 56253 h 943990"/>
              <a:gd name="connsiteX491" fmla="*/ 486085 w 1250246"/>
              <a:gd name="connsiteY491" fmla="*/ 52779 h 943990"/>
              <a:gd name="connsiteX492" fmla="*/ 463428 w 1250246"/>
              <a:gd name="connsiteY492" fmla="*/ 48528 h 943990"/>
              <a:gd name="connsiteX493" fmla="*/ 435275 w 1250246"/>
              <a:gd name="connsiteY493" fmla="*/ 47957 h 943990"/>
              <a:gd name="connsiteX494" fmla="*/ 450674 w 1250246"/>
              <a:gd name="connsiteY494" fmla="*/ 40336 h 943990"/>
              <a:gd name="connsiteX495" fmla="*/ 486085 w 1250246"/>
              <a:gd name="connsiteY495" fmla="*/ 37692 h 943990"/>
              <a:gd name="connsiteX496" fmla="*/ 375289 w 1250246"/>
              <a:gd name="connsiteY496" fmla="*/ 16850 h 943990"/>
              <a:gd name="connsiteX497" fmla="*/ 375289 w 1250246"/>
              <a:gd name="connsiteY497" fmla="*/ 221746 h 943990"/>
              <a:gd name="connsiteX498" fmla="*/ 703787 w 1250246"/>
              <a:gd name="connsiteY498" fmla="*/ 606964 h 943990"/>
              <a:gd name="connsiteX499" fmla="*/ 813416 w 1250246"/>
              <a:gd name="connsiteY499" fmla="*/ 583400 h 943990"/>
              <a:gd name="connsiteX500" fmla="*/ 821374 w 1250246"/>
              <a:gd name="connsiteY500" fmla="*/ 581689 h 943990"/>
              <a:gd name="connsiteX501" fmla="*/ 822982 w 1250246"/>
              <a:gd name="connsiteY501" fmla="*/ 581352 h 943990"/>
              <a:gd name="connsiteX502" fmla="*/ 823163 w 1250246"/>
              <a:gd name="connsiteY502" fmla="*/ 581274 h 943990"/>
              <a:gd name="connsiteX503" fmla="*/ 823344 w 1250246"/>
              <a:gd name="connsiteY503" fmla="*/ 581274 h 943990"/>
              <a:gd name="connsiteX504" fmla="*/ 866869 w 1250246"/>
              <a:gd name="connsiteY504" fmla="*/ 554392 h 943990"/>
              <a:gd name="connsiteX505" fmla="*/ 874854 w 1250246"/>
              <a:gd name="connsiteY505" fmla="*/ 512837 h 943990"/>
              <a:gd name="connsiteX506" fmla="*/ 874854 w 1250246"/>
              <a:gd name="connsiteY506" fmla="*/ 384622 h 943990"/>
              <a:gd name="connsiteX507" fmla="*/ 560691 w 1250246"/>
              <a:gd name="connsiteY507" fmla="*/ 16850 h 943990"/>
              <a:gd name="connsiteX508" fmla="*/ 358439 w 1250246"/>
              <a:gd name="connsiteY508" fmla="*/ 0 h 943990"/>
              <a:gd name="connsiteX509" fmla="*/ 891730 w 1250246"/>
              <a:gd name="connsiteY509" fmla="*/ 0 h 943990"/>
              <a:gd name="connsiteX510" fmla="*/ 891730 w 1250246"/>
              <a:gd name="connsiteY510" fmla="*/ 512630 h 943990"/>
              <a:gd name="connsiteX511" fmla="*/ 881594 w 1250246"/>
              <a:gd name="connsiteY511" fmla="*/ 562636 h 943990"/>
              <a:gd name="connsiteX512" fmla="*/ 826533 w 1250246"/>
              <a:gd name="connsiteY512" fmla="*/ 597839 h 943990"/>
              <a:gd name="connsiteX513" fmla="*/ 824926 w 1250246"/>
              <a:gd name="connsiteY513" fmla="*/ 598176 h 943990"/>
              <a:gd name="connsiteX514" fmla="*/ 675142 w 1250246"/>
              <a:gd name="connsiteY514" fmla="*/ 630606 h 943990"/>
              <a:gd name="connsiteX515" fmla="*/ 633587 w 1250246"/>
              <a:gd name="connsiteY515" fmla="*/ 652485 h 943990"/>
              <a:gd name="connsiteX516" fmla="*/ 625395 w 1250246"/>
              <a:gd name="connsiteY516" fmla="*/ 661195 h 943990"/>
              <a:gd name="connsiteX517" fmla="*/ 617800 w 1250246"/>
              <a:gd name="connsiteY517" fmla="*/ 653159 h 943990"/>
              <a:gd name="connsiteX518" fmla="*/ 575727 w 1250246"/>
              <a:gd name="connsiteY518" fmla="*/ 630684 h 943990"/>
              <a:gd name="connsiteX519" fmla="*/ 424439 w 1250246"/>
              <a:gd name="connsiteY519" fmla="*/ 598099 h 943990"/>
              <a:gd name="connsiteX520" fmla="*/ 420706 w 1250246"/>
              <a:gd name="connsiteY520" fmla="*/ 597269 h 943990"/>
              <a:gd name="connsiteX521" fmla="*/ 369716 w 1250246"/>
              <a:gd name="connsiteY521" fmla="*/ 565384 h 943990"/>
              <a:gd name="connsiteX522" fmla="*/ 369741 w 1250246"/>
              <a:gd name="connsiteY522" fmla="*/ 565384 h 943990"/>
              <a:gd name="connsiteX523" fmla="*/ 367927 w 1250246"/>
              <a:gd name="connsiteY523" fmla="*/ 562065 h 943990"/>
              <a:gd name="connsiteX524" fmla="*/ 358439 w 1250246"/>
              <a:gd name="connsiteY524" fmla="*/ 513071 h 943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</a:cxnLst>
            <a:rect l="l" t="t" r="r" b="b"/>
            <a:pathLst>
              <a:path w="1250246" h="943990">
                <a:moveTo>
                  <a:pt x="1183131" y="814997"/>
                </a:moveTo>
                <a:cubicBezTo>
                  <a:pt x="1157053" y="814997"/>
                  <a:pt x="1143936" y="836824"/>
                  <a:pt x="1143936" y="866558"/>
                </a:cubicBezTo>
                <a:cubicBezTo>
                  <a:pt x="1143936" y="896292"/>
                  <a:pt x="1157364" y="918975"/>
                  <a:pt x="1183131" y="918975"/>
                </a:cubicBezTo>
                <a:cubicBezTo>
                  <a:pt x="1208043" y="918975"/>
                  <a:pt x="1221860" y="897562"/>
                  <a:pt x="1221860" y="866558"/>
                </a:cubicBezTo>
                <a:cubicBezTo>
                  <a:pt x="1221860" y="835554"/>
                  <a:pt x="1209210" y="814997"/>
                  <a:pt x="1183131" y="814997"/>
                </a:cubicBezTo>
                <a:close/>
                <a:moveTo>
                  <a:pt x="230768" y="814608"/>
                </a:moveTo>
                <a:cubicBezTo>
                  <a:pt x="203445" y="814608"/>
                  <a:pt x="190691" y="838639"/>
                  <a:pt x="190691" y="867129"/>
                </a:cubicBezTo>
                <a:cubicBezTo>
                  <a:pt x="190691" y="895618"/>
                  <a:pt x="203652" y="919468"/>
                  <a:pt x="230768" y="919468"/>
                </a:cubicBezTo>
                <a:cubicBezTo>
                  <a:pt x="257883" y="919468"/>
                  <a:pt x="270637" y="895618"/>
                  <a:pt x="270637" y="867129"/>
                </a:cubicBezTo>
                <a:cubicBezTo>
                  <a:pt x="270637" y="838743"/>
                  <a:pt x="258091" y="814608"/>
                  <a:pt x="230768" y="814608"/>
                </a:cubicBezTo>
                <a:close/>
                <a:moveTo>
                  <a:pt x="505915" y="814297"/>
                </a:moveTo>
                <a:cubicBezTo>
                  <a:pt x="482455" y="814297"/>
                  <a:pt x="467212" y="832547"/>
                  <a:pt x="466045" y="853597"/>
                </a:cubicBezTo>
                <a:lnTo>
                  <a:pt x="543089" y="853597"/>
                </a:lnTo>
                <a:cubicBezTo>
                  <a:pt x="542985" y="830914"/>
                  <a:pt x="529376" y="814297"/>
                  <a:pt x="505915" y="814297"/>
                </a:cubicBezTo>
                <a:close/>
                <a:moveTo>
                  <a:pt x="822463" y="792366"/>
                </a:moveTo>
                <a:lnTo>
                  <a:pt x="851341" y="792366"/>
                </a:lnTo>
                <a:lnTo>
                  <a:pt x="851341" y="883227"/>
                </a:lnTo>
                <a:cubicBezTo>
                  <a:pt x="851341" y="903421"/>
                  <a:pt x="863707" y="916356"/>
                  <a:pt x="881568" y="916356"/>
                </a:cubicBezTo>
                <a:cubicBezTo>
                  <a:pt x="897796" y="916356"/>
                  <a:pt x="916538" y="904380"/>
                  <a:pt x="916434" y="879183"/>
                </a:cubicBezTo>
                <a:lnTo>
                  <a:pt x="916434" y="792392"/>
                </a:lnTo>
                <a:lnTo>
                  <a:pt x="945391" y="792392"/>
                </a:lnTo>
                <a:lnTo>
                  <a:pt x="945391" y="940698"/>
                </a:lnTo>
                <a:lnTo>
                  <a:pt x="917005" y="940698"/>
                </a:lnTo>
                <a:lnTo>
                  <a:pt x="917005" y="915008"/>
                </a:lnTo>
                <a:lnTo>
                  <a:pt x="915449" y="915008"/>
                </a:lnTo>
                <a:cubicBezTo>
                  <a:pt x="908580" y="930847"/>
                  <a:pt x="893415" y="942616"/>
                  <a:pt x="871121" y="942616"/>
                </a:cubicBezTo>
                <a:cubicBezTo>
                  <a:pt x="842631" y="942616"/>
                  <a:pt x="822463" y="923485"/>
                  <a:pt x="822463" y="886700"/>
                </a:cubicBezTo>
                <a:close/>
                <a:moveTo>
                  <a:pt x="505734" y="790474"/>
                </a:moveTo>
                <a:cubicBezTo>
                  <a:pt x="539330" y="790474"/>
                  <a:pt x="571397" y="811420"/>
                  <a:pt x="571397" y="865003"/>
                </a:cubicBezTo>
                <a:lnTo>
                  <a:pt x="571397" y="875243"/>
                </a:lnTo>
                <a:lnTo>
                  <a:pt x="465968" y="875243"/>
                </a:lnTo>
                <a:cubicBezTo>
                  <a:pt x="466745" y="903836"/>
                  <a:pt x="483362" y="919856"/>
                  <a:pt x="508067" y="919856"/>
                </a:cubicBezTo>
                <a:cubicBezTo>
                  <a:pt x="524476" y="919856"/>
                  <a:pt x="537023" y="912702"/>
                  <a:pt x="542233" y="898703"/>
                </a:cubicBezTo>
                <a:lnTo>
                  <a:pt x="569556" y="903628"/>
                </a:lnTo>
                <a:cubicBezTo>
                  <a:pt x="562972" y="927763"/>
                  <a:pt x="540108" y="943706"/>
                  <a:pt x="507756" y="943706"/>
                </a:cubicBezTo>
                <a:cubicBezTo>
                  <a:pt x="463997" y="943706"/>
                  <a:pt x="437167" y="913090"/>
                  <a:pt x="437167" y="867518"/>
                </a:cubicBezTo>
                <a:cubicBezTo>
                  <a:pt x="437167" y="821945"/>
                  <a:pt x="464412" y="790474"/>
                  <a:pt x="505734" y="790474"/>
                </a:cubicBezTo>
                <a:close/>
                <a:moveTo>
                  <a:pt x="230664" y="790474"/>
                </a:moveTo>
                <a:cubicBezTo>
                  <a:pt x="272478" y="790474"/>
                  <a:pt x="299801" y="821374"/>
                  <a:pt x="299801" y="867232"/>
                </a:cubicBezTo>
                <a:cubicBezTo>
                  <a:pt x="299801" y="913090"/>
                  <a:pt x="272478" y="943706"/>
                  <a:pt x="230664" y="943706"/>
                </a:cubicBezTo>
                <a:cubicBezTo>
                  <a:pt x="188850" y="943706"/>
                  <a:pt x="161527" y="913090"/>
                  <a:pt x="161527" y="867232"/>
                </a:cubicBezTo>
                <a:cubicBezTo>
                  <a:pt x="161527" y="821089"/>
                  <a:pt x="188850" y="790474"/>
                  <a:pt x="230664" y="790474"/>
                </a:cubicBezTo>
                <a:close/>
                <a:moveTo>
                  <a:pt x="1176962" y="790448"/>
                </a:moveTo>
                <a:cubicBezTo>
                  <a:pt x="1204570" y="790448"/>
                  <a:pt x="1214421" y="807246"/>
                  <a:pt x="1219631" y="816423"/>
                </a:cubicBezTo>
                <a:lnTo>
                  <a:pt x="1221368" y="816423"/>
                </a:lnTo>
                <a:lnTo>
                  <a:pt x="1221368" y="792392"/>
                </a:lnTo>
                <a:lnTo>
                  <a:pt x="1250246" y="792392"/>
                </a:lnTo>
                <a:lnTo>
                  <a:pt x="1250246" y="940673"/>
                </a:lnTo>
                <a:lnTo>
                  <a:pt x="1222042" y="940673"/>
                </a:lnTo>
                <a:lnTo>
                  <a:pt x="1222042" y="917601"/>
                </a:lnTo>
                <a:lnTo>
                  <a:pt x="1219631" y="917601"/>
                </a:lnTo>
                <a:cubicBezTo>
                  <a:pt x="1214421" y="927063"/>
                  <a:pt x="1203792" y="943576"/>
                  <a:pt x="1176754" y="943576"/>
                </a:cubicBezTo>
                <a:cubicBezTo>
                  <a:pt x="1140747" y="943576"/>
                  <a:pt x="1114772" y="914905"/>
                  <a:pt x="1114772" y="866818"/>
                </a:cubicBezTo>
                <a:cubicBezTo>
                  <a:pt x="1114772" y="818730"/>
                  <a:pt x="1141136" y="790448"/>
                  <a:pt x="1176962" y="790448"/>
                </a:cubicBezTo>
                <a:close/>
                <a:moveTo>
                  <a:pt x="1044598" y="790448"/>
                </a:moveTo>
                <a:cubicBezTo>
                  <a:pt x="1074928" y="790448"/>
                  <a:pt x="1095096" y="809683"/>
                  <a:pt x="1095096" y="846364"/>
                </a:cubicBezTo>
                <a:lnTo>
                  <a:pt x="1095096" y="940698"/>
                </a:lnTo>
                <a:lnTo>
                  <a:pt x="1066218" y="940698"/>
                </a:lnTo>
                <a:lnTo>
                  <a:pt x="1066218" y="849838"/>
                </a:lnTo>
                <a:cubicBezTo>
                  <a:pt x="1066218" y="828296"/>
                  <a:pt x="1054811" y="815464"/>
                  <a:pt x="1034747" y="815464"/>
                </a:cubicBezTo>
                <a:cubicBezTo>
                  <a:pt x="1014682" y="815464"/>
                  <a:pt x="1000191" y="828970"/>
                  <a:pt x="1000191" y="852638"/>
                </a:cubicBezTo>
                <a:lnTo>
                  <a:pt x="1000191" y="940698"/>
                </a:lnTo>
                <a:lnTo>
                  <a:pt x="971313" y="940698"/>
                </a:lnTo>
                <a:lnTo>
                  <a:pt x="971313" y="792392"/>
                </a:lnTo>
                <a:lnTo>
                  <a:pt x="999025" y="792392"/>
                </a:lnTo>
                <a:lnTo>
                  <a:pt x="999025" y="816527"/>
                </a:lnTo>
                <a:lnTo>
                  <a:pt x="1000865" y="816527"/>
                </a:lnTo>
                <a:cubicBezTo>
                  <a:pt x="1007709" y="800791"/>
                  <a:pt x="1022304" y="790448"/>
                  <a:pt x="1044598" y="790448"/>
                </a:cubicBezTo>
                <a:close/>
                <a:moveTo>
                  <a:pt x="664280" y="790448"/>
                </a:moveTo>
                <a:cubicBezTo>
                  <a:pt x="694610" y="790448"/>
                  <a:pt x="714778" y="809683"/>
                  <a:pt x="714778" y="846364"/>
                </a:cubicBezTo>
                <a:lnTo>
                  <a:pt x="714778" y="940698"/>
                </a:lnTo>
                <a:lnTo>
                  <a:pt x="685900" y="940698"/>
                </a:lnTo>
                <a:lnTo>
                  <a:pt x="685900" y="849838"/>
                </a:lnTo>
                <a:cubicBezTo>
                  <a:pt x="685900" y="828296"/>
                  <a:pt x="674493" y="815464"/>
                  <a:pt x="654429" y="815464"/>
                </a:cubicBezTo>
                <a:cubicBezTo>
                  <a:pt x="634364" y="815464"/>
                  <a:pt x="619873" y="828970"/>
                  <a:pt x="619873" y="852638"/>
                </a:cubicBezTo>
                <a:lnTo>
                  <a:pt x="619873" y="940698"/>
                </a:lnTo>
                <a:lnTo>
                  <a:pt x="590995" y="940698"/>
                </a:lnTo>
                <a:lnTo>
                  <a:pt x="590995" y="792392"/>
                </a:lnTo>
                <a:lnTo>
                  <a:pt x="618707" y="792392"/>
                </a:lnTo>
                <a:lnTo>
                  <a:pt x="618707" y="816527"/>
                </a:lnTo>
                <a:lnTo>
                  <a:pt x="620547" y="816527"/>
                </a:lnTo>
                <a:cubicBezTo>
                  <a:pt x="627391" y="800791"/>
                  <a:pt x="641986" y="790448"/>
                  <a:pt x="664280" y="790448"/>
                </a:cubicBezTo>
                <a:close/>
                <a:moveTo>
                  <a:pt x="745471" y="756851"/>
                </a:moveTo>
                <a:lnTo>
                  <a:pt x="774349" y="756851"/>
                </a:lnTo>
                <a:lnTo>
                  <a:pt x="774349" y="792392"/>
                </a:lnTo>
                <a:lnTo>
                  <a:pt x="804757" y="792392"/>
                </a:lnTo>
                <a:lnTo>
                  <a:pt x="804757" y="815567"/>
                </a:lnTo>
                <a:lnTo>
                  <a:pt x="774349" y="815567"/>
                </a:lnTo>
                <a:lnTo>
                  <a:pt x="774349" y="897147"/>
                </a:lnTo>
                <a:cubicBezTo>
                  <a:pt x="774349" y="913867"/>
                  <a:pt x="782748" y="916952"/>
                  <a:pt x="792106" y="916952"/>
                </a:cubicBezTo>
                <a:cubicBezTo>
                  <a:pt x="796747" y="916952"/>
                  <a:pt x="800324" y="916097"/>
                  <a:pt x="802242" y="915708"/>
                </a:cubicBezTo>
                <a:lnTo>
                  <a:pt x="807453" y="939557"/>
                </a:lnTo>
                <a:cubicBezTo>
                  <a:pt x="804057" y="940802"/>
                  <a:pt x="797887" y="942538"/>
                  <a:pt x="788710" y="942642"/>
                </a:cubicBezTo>
                <a:lnTo>
                  <a:pt x="788736" y="942616"/>
                </a:lnTo>
                <a:cubicBezTo>
                  <a:pt x="765950" y="943109"/>
                  <a:pt x="745367" y="930069"/>
                  <a:pt x="745471" y="903135"/>
                </a:cubicBezTo>
                <a:lnTo>
                  <a:pt x="745471" y="815567"/>
                </a:lnTo>
                <a:lnTo>
                  <a:pt x="723747" y="815567"/>
                </a:lnTo>
                <a:lnTo>
                  <a:pt x="723747" y="792392"/>
                </a:lnTo>
                <a:lnTo>
                  <a:pt x="745471" y="792392"/>
                </a:lnTo>
                <a:close/>
                <a:moveTo>
                  <a:pt x="383247" y="742931"/>
                </a:moveTo>
                <a:lnTo>
                  <a:pt x="412125" y="742931"/>
                </a:lnTo>
                <a:lnTo>
                  <a:pt x="412125" y="900129"/>
                </a:lnTo>
                <a:cubicBezTo>
                  <a:pt x="412125" y="912883"/>
                  <a:pt x="414718" y="917705"/>
                  <a:pt x="423998" y="917420"/>
                </a:cubicBezTo>
                <a:cubicBezTo>
                  <a:pt x="429027" y="917316"/>
                  <a:pt x="431049" y="916642"/>
                  <a:pt x="433071" y="916072"/>
                </a:cubicBezTo>
                <a:lnTo>
                  <a:pt x="438282" y="939143"/>
                </a:lnTo>
                <a:cubicBezTo>
                  <a:pt x="434212" y="940413"/>
                  <a:pt x="428042" y="941658"/>
                  <a:pt x="420317" y="941761"/>
                </a:cubicBezTo>
                <a:cubicBezTo>
                  <a:pt x="395327" y="942150"/>
                  <a:pt x="383247" y="929604"/>
                  <a:pt x="383247" y="906143"/>
                </a:cubicBezTo>
                <a:lnTo>
                  <a:pt x="383247" y="742957"/>
                </a:lnTo>
                <a:close/>
                <a:moveTo>
                  <a:pt x="317895" y="742931"/>
                </a:moveTo>
                <a:lnTo>
                  <a:pt x="346773" y="742931"/>
                </a:lnTo>
                <a:lnTo>
                  <a:pt x="346773" y="900129"/>
                </a:lnTo>
                <a:cubicBezTo>
                  <a:pt x="346773" y="912883"/>
                  <a:pt x="349366" y="917705"/>
                  <a:pt x="358646" y="917420"/>
                </a:cubicBezTo>
                <a:cubicBezTo>
                  <a:pt x="363675" y="917316"/>
                  <a:pt x="365697" y="916642"/>
                  <a:pt x="367719" y="916072"/>
                </a:cubicBezTo>
                <a:lnTo>
                  <a:pt x="372930" y="939143"/>
                </a:lnTo>
                <a:cubicBezTo>
                  <a:pt x="368860" y="940413"/>
                  <a:pt x="362690" y="941658"/>
                  <a:pt x="354965" y="941761"/>
                </a:cubicBezTo>
                <a:cubicBezTo>
                  <a:pt x="329975" y="942150"/>
                  <a:pt x="317895" y="929604"/>
                  <a:pt x="317895" y="906143"/>
                </a:cubicBezTo>
                <a:lnTo>
                  <a:pt x="317895" y="742957"/>
                </a:lnTo>
                <a:close/>
                <a:moveTo>
                  <a:pt x="75384" y="740260"/>
                </a:moveTo>
                <a:cubicBezTo>
                  <a:pt x="115565" y="740260"/>
                  <a:pt x="143536" y="763228"/>
                  <a:pt x="144418" y="794906"/>
                </a:cubicBezTo>
                <a:lnTo>
                  <a:pt x="115643" y="794906"/>
                </a:lnTo>
                <a:cubicBezTo>
                  <a:pt x="113517" y="776656"/>
                  <a:pt x="97393" y="766028"/>
                  <a:pt x="74710" y="766028"/>
                </a:cubicBezTo>
                <a:cubicBezTo>
                  <a:pt x="50369" y="766028"/>
                  <a:pt x="35022" y="778497"/>
                  <a:pt x="35022" y="795295"/>
                </a:cubicBezTo>
                <a:cubicBezTo>
                  <a:pt x="34944" y="814219"/>
                  <a:pt x="55501" y="821451"/>
                  <a:pt x="70952" y="825418"/>
                </a:cubicBezTo>
                <a:lnTo>
                  <a:pt x="90264" y="830447"/>
                </a:lnTo>
                <a:cubicBezTo>
                  <a:pt x="115384" y="836616"/>
                  <a:pt x="147140" y="850433"/>
                  <a:pt x="147140" y="886052"/>
                </a:cubicBezTo>
                <a:cubicBezTo>
                  <a:pt x="147140" y="919570"/>
                  <a:pt x="118287" y="943990"/>
                  <a:pt x="73959" y="943990"/>
                </a:cubicBezTo>
                <a:cubicBezTo>
                  <a:pt x="29630" y="943990"/>
                  <a:pt x="1918" y="921877"/>
                  <a:pt x="0" y="886052"/>
                </a:cubicBezTo>
                <a:lnTo>
                  <a:pt x="29941" y="886052"/>
                </a:lnTo>
                <a:cubicBezTo>
                  <a:pt x="31678" y="907568"/>
                  <a:pt x="50809" y="917808"/>
                  <a:pt x="73777" y="917808"/>
                </a:cubicBezTo>
                <a:lnTo>
                  <a:pt x="73725" y="917833"/>
                </a:lnTo>
                <a:cubicBezTo>
                  <a:pt x="99130" y="917833"/>
                  <a:pt x="117561" y="905079"/>
                  <a:pt x="117561" y="885767"/>
                </a:cubicBezTo>
                <a:cubicBezTo>
                  <a:pt x="117561" y="868191"/>
                  <a:pt x="101256" y="861243"/>
                  <a:pt x="80102" y="855644"/>
                </a:cubicBezTo>
                <a:lnTo>
                  <a:pt x="56746" y="849267"/>
                </a:lnTo>
                <a:cubicBezTo>
                  <a:pt x="24990" y="840686"/>
                  <a:pt x="5288" y="824562"/>
                  <a:pt x="5288" y="797032"/>
                </a:cubicBezTo>
                <a:cubicBezTo>
                  <a:pt x="5288" y="762943"/>
                  <a:pt x="35696" y="740260"/>
                  <a:pt x="75384" y="740260"/>
                </a:cubicBezTo>
                <a:close/>
                <a:moveTo>
                  <a:pt x="775672" y="423713"/>
                </a:moveTo>
                <a:cubicBezTo>
                  <a:pt x="773883" y="424387"/>
                  <a:pt x="772120" y="424776"/>
                  <a:pt x="770539" y="424957"/>
                </a:cubicBezTo>
                <a:lnTo>
                  <a:pt x="771187" y="500756"/>
                </a:lnTo>
                <a:cubicBezTo>
                  <a:pt x="772613" y="501197"/>
                  <a:pt x="773883" y="501949"/>
                  <a:pt x="774920" y="502934"/>
                </a:cubicBezTo>
                <a:cubicBezTo>
                  <a:pt x="776657" y="501249"/>
                  <a:pt x="779094" y="500212"/>
                  <a:pt x="781790" y="500212"/>
                </a:cubicBezTo>
                <a:cubicBezTo>
                  <a:pt x="783890" y="500212"/>
                  <a:pt x="785782" y="500860"/>
                  <a:pt x="787363" y="501897"/>
                </a:cubicBezTo>
                <a:lnTo>
                  <a:pt x="787337" y="501923"/>
                </a:lnTo>
                <a:cubicBezTo>
                  <a:pt x="788322" y="500653"/>
                  <a:pt x="789670" y="499642"/>
                  <a:pt x="791226" y="498994"/>
                </a:cubicBezTo>
                <a:close/>
                <a:moveTo>
                  <a:pt x="759263" y="423117"/>
                </a:moveTo>
                <a:lnTo>
                  <a:pt x="743968" y="497905"/>
                </a:lnTo>
                <a:cubicBezTo>
                  <a:pt x="745783" y="498501"/>
                  <a:pt x="747338" y="499564"/>
                  <a:pt x="748453" y="500938"/>
                </a:cubicBezTo>
                <a:cubicBezTo>
                  <a:pt x="750034" y="499875"/>
                  <a:pt x="751952" y="499227"/>
                  <a:pt x="754052" y="499227"/>
                </a:cubicBezTo>
                <a:cubicBezTo>
                  <a:pt x="757111" y="499227"/>
                  <a:pt x="759807" y="500575"/>
                  <a:pt x="761544" y="502623"/>
                </a:cubicBezTo>
                <a:cubicBezTo>
                  <a:pt x="762503" y="501793"/>
                  <a:pt x="763644" y="501171"/>
                  <a:pt x="764914" y="500756"/>
                </a:cubicBezTo>
                <a:lnTo>
                  <a:pt x="764914" y="424983"/>
                </a:lnTo>
                <a:cubicBezTo>
                  <a:pt x="762710" y="424491"/>
                  <a:pt x="760844" y="423842"/>
                  <a:pt x="759263" y="423117"/>
                </a:cubicBezTo>
                <a:close/>
                <a:moveTo>
                  <a:pt x="781038" y="420472"/>
                </a:moveTo>
                <a:cubicBezTo>
                  <a:pt x="779794" y="421561"/>
                  <a:pt x="778472" y="422417"/>
                  <a:pt x="777124" y="423065"/>
                </a:cubicBezTo>
                <a:lnTo>
                  <a:pt x="792729" y="498501"/>
                </a:lnTo>
                <a:cubicBezTo>
                  <a:pt x="793507" y="498320"/>
                  <a:pt x="794285" y="498190"/>
                  <a:pt x="795114" y="498190"/>
                </a:cubicBezTo>
                <a:lnTo>
                  <a:pt x="799918" y="499429"/>
                </a:lnTo>
                <a:lnTo>
                  <a:pt x="799910" y="499434"/>
                </a:lnTo>
                <a:lnTo>
                  <a:pt x="799936" y="499434"/>
                </a:lnTo>
                <a:lnTo>
                  <a:pt x="799918" y="499429"/>
                </a:lnTo>
                <a:lnTo>
                  <a:pt x="806909" y="495494"/>
                </a:lnTo>
                <a:close/>
                <a:moveTo>
                  <a:pt x="753974" y="419436"/>
                </a:moveTo>
                <a:lnTo>
                  <a:pt x="727973" y="494846"/>
                </a:lnTo>
                <a:cubicBezTo>
                  <a:pt x="731136" y="494976"/>
                  <a:pt x="733910" y="496505"/>
                  <a:pt x="735543" y="498812"/>
                </a:cubicBezTo>
                <a:cubicBezTo>
                  <a:pt x="737046" y="497905"/>
                  <a:pt x="738861" y="497360"/>
                  <a:pt x="740805" y="497360"/>
                </a:cubicBezTo>
                <a:lnTo>
                  <a:pt x="740805" y="497335"/>
                </a:lnTo>
                <a:cubicBezTo>
                  <a:pt x="741376" y="497335"/>
                  <a:pt x="741920" y="497412"/>
                  <a:pt x="742464" y="497490"/>
                </a:cubicBezTo>
                <a:lnTo>
                  <a:pt x="757837" y="422339"/>
                </a:lnTo>
                <a:cubicBezTo>
                  <a:pt x="756230" y="421432"/>
                  <a:pt x="754959" y="420472"/>
                  <a:pt x="753974" y="419436"/>
                </a:cubicBezTo>
                <a:close/>
                <a:moveTo>
                  <a:pt x="784382" y="416480"/>
                </a:moveTo>
                <a:cubicBezTo>
                  <a:pt x="783760" y="417543"/>
                  <a:pt x="783060" y="418450"/>
                  <a:pt x="782308" y="419254"/>
                </a:cubicBezTo>
                <a:lnTo>
                  <a:pt x="808568" y="495468"/>
                </a:lnTo>
                <a:cubicBezTo>
                  <a:pt x="811990" y="495675"/>
                  <a:pt x="814868" y="497516"/>
                  <a:pt x="816371" y="500160"/>
                </a:cubicBezTo>
                <a:lnTo>
                  <a:pt x="816371" y="500134"/>
                </a:lnTo>
                <a:cubicBezTo>
                  <a:pt x="818886" y="499149"/>
                  <a:pt x="821867" y="497412"/>
                  <a:pt x="824641" y="494405"/>
                </a:cubicBezTo>
                <a:lnTo>
                  <a:pt x="789981" y="424853"/>
                </a:lnTo>
                <a:cubicBezTo>
                  <a:pt x="786637" y="422598"/>
                  <a:pt x="784978" y="419306"/>
                  <a:pt x="784382" y="416480"/>
                </a:cubicBezTo>
                <a:close/>
                <a:moveTo>
                  <a:pt x="750656" y="413629"/>
                </a:moveTo>
                <a:lnTo>
                  <a:pt x="708401" y="493265"/>
                </a:lnTo>
                <a:cubicBezTo>
                  <a:pt x="710735" y="497412"/>
                  <a:pt x="713871" y="500782"/>
                  <a:pt x="718123" y="502727"/>
                </a:cubicBezTo>
                <a:cubicBezTo>
                  <a:pt x="718589" y="498683"/>
                  <a:pt x="721959" y="495494"/>
                  <a:pt x="726314" y="494950"/>
                </a:cubicBezTo>
                <a:lnTo>
                  <a:pt x="752808" y="418113"/>
                </a:lnTo>
                <a:cubicBezTo>
                  <a:pt x="751641" y="416558"/>
                  <a:pt x="750993" y="415003"/>
                  <a:pt x="750656" y="413629"/>
                </a:cubicBezTo>
                <a:close/>
                <a:moveTo>
                  <a:pt x="765329" y="358905"/>
                </a:moveTo>
                <a:lnTo>
                  <a:pt x="769684" y="358905"/>
                </a:lnTo>
                <a:lnTo>
                  <a:pt x="769684" y="383325"/>
                </a:lnTo>
                <a:lnTo>
                  <a:pt x="778653" y="383325"/>
                </a:lnTo>
                <a:lnTo>
                  <a:pt x="778653" y="394731"/>
                </a:lnTo>
                <a:lnTo>
                  <a:pt x="817253" y="415392"/>
                </a:lnTo>
                <a:lnTo>
                  <a:pt x="817253" y="415443"/>
                </a:lnTo>
                <a:lnTo>
                  <a:pt x="824563" y="416195"/>
                </a:lnTo>
                <a:lnTo>
                  <a:pt x="824356" y="418321"/>
                </a:lnTo>
                <a:lnTo>
                  <a:pt x="817330" y="417595"/>
                </a:lnTo>
                <a:cubicBezTo>
                  <a:pt x="816294" y="419773"/>
                  <a:pt x="811913" y="427368"/>
                  <a:pt x="800610" y="427627"/>
                </a:cubicBezTo>
                <a:cubicBezTo>
                  <a:pt x="797266" y="427705"/>
                  <a:pt x="794544" y="427135"/>
                  <a:pt x="792341" y="426201"/>
                </a:cubicBezTo>
                <a:lnTo>
                  <a:pt x="825704" y="493161"/>
                </a:lnTo>
                <a:cubicBezTo>
                  <a:pt x="831225" y="486317"/>
                  <a:pt x="835528" y="473848"/>
                  <a:pt x="833066" y="451114"/>
                </a:cubicBezTo>
                <a:cubicBezTo>
                  <a:pt x="833066" y="451114"/>
                  <a:pt x="829514" y="451191"/>
                  <a:pt x="828140" y="450673"/>
                </a:cubicBezTo>
                <a:cubicBezTo>
                  <a:pt x="826766" y="450154"/>
                  <a:pt x="825159" y="449169"/>
                  <a:pt x="825159" y="449169"/>
                </a:cubicBezTo>
                <a:cubicBezTo>
                  <a:pt x="825159" y="449169"/>
                  <a:pt x="830240" y="446707"/>
                  <a:pt x="838095" y="440019"/>
                </a:cubicBezTo>
                <a:cubicBezTo>
                  <a:pt x="838095" y="440019"/>
                  <a:pt x="841128" y="437115"/>
                  <a:pt x="845664" y="436752"/>
                </a:cubicBezTo>
                <a:cubicBezTo>
                  <a:pt x="845664" y="436752"/>
                  <a:pt x="848879" y="436337"/>
                  <a:pt x="849838" y="438178"/>
                </a:cubicBezTo>
                <a:cubicBezTo>
                  <a:pt x="849838" y="438178"/>
                  <a:pt x="851445" y="438074"/>
                  <a:pt x="855256" y="437530"/>
                </a:cubicBezTo>
                <a:cubicBezTo>
                  <a:pt x="859093" y="436986"/>
                  <a:pt x="861192" y="438567"/>
                  <a:pt x="861192" y="438567"/>
                </a:cubicBezTo>
                <a:lnTo>
                  <a:pt x="860441" y="442611"/>
                </a:lnTo>
                <a:cubicBezTo>
                  <a:pt x="860441" y="442611"/>
                  <a:pt x="859663" y="444788"/>
                  <a:pt x="861944" y="445592"/>
                </a:cubicBezTo>
                <a:cubicBezTo>
                  <a:pt x="861944" y="445592"/>
                  <a:pt x="862307" y="445670"/>
                  <a:pt x="862644" y="446033"/>
                </a:cubicBezTo>
                <a:lnTo>
                  <a:pt x="862592" y="446007"/>
                </a:lnTo>
                <a:cubicBezTo>
                  <a:pt x="863733" y="447199"/>
                  <a:pt x="862929" y="449118"/>
                  <a:pt x="861322" y="449480"/>
                </a:cubicBezTo>
                <a:cubicBezTo>
                  <a:pt x="861244" y="449506"/>
                  <a:pt x="861089" y="449506"/>
                  <a:pt x="861089" y="449506"/>
                </a:cubicBezTo>
                <a:lnTo>
                  <a:pt x="858341" y="449506"/>
                </a:lnTo>
                <a:lnTo>
                  <a:pt x="856656" y="455961"/>
                </a:lnTo>
                <a:cubicBezTo>
                  <a:pt x="856656" y="455961"/>
                  <a:pt x="847453" y="453473"/>
                  <a:pt x="847168" y="458191"/>
                </a:cubicBezTo>
                <a:cubicBezTo>
                  <a:pt x="846883" y="462909"/>
                  <a:pt x="850201" y="494198"/>
                  <a:pt x="844913" y="506900"/>
                </a:cubicBezTo>
                <a:cubicBezTo>
                  <a:pt x="841698" y="514625"/>
                  <a:pt x="835528" y="527250"/>
                  <a:pt x="813260" y="535649"/>
                </a:cubicBezTo>
                <a:cubicBezTo>
                  <a:pt x="817019" y="536790"/>
                  <a:pt x="820130" y="538086"/>
                  <a:pt x="821867" y="539537"/>
                </a:cubicBezTo>
                <a:cubicBezTo>
                  <a:pt x="829385" y="545837"/>
                  <a:pt x="821556" y="552706"/>
                  <a:pt x="821556" y="552706"/>
                </a:cubicBezTo>
                <a:cubicBezTo>
                  <a:pt x="817745" y="556206"/>
                  <a:pt x="810176" y="554210"/>
                  <a:pt x="810176" y="554210"/>
                </a:cubicBezTo>
                <a:lnTo>
                  <a:pt x="792029" y="550529"/>
                </a:lnTo>
                <a:cubicBezTo>
                  <a:pt x="791044" y="552655"/>
                  <a:pt x="789722" y="553951"/>
                  <a:pt x="789722" y="553951"/>
                </a:cubicBezTo>
                <a:cubicBezTo>
                  <a:pt x="786197" y="557113"/>
                  <a:pt x="781971" y="556050"/>
                  <a:pt x="781971" y="556050"/>
                </a:cubicBezTo>
                <a:lnTo>
                  <a:pt x="758278" y="551229"/>
                </a:lnTo>
                <a:cubicBezTo>
                  <a:pt x="757837" y="552240"/>
                  <a:pt x="757474" y="552862"/>
                  <a:pt x="757474" y="552862"/>
                </a:cubicBezTo>
                <a:cubicBezTo>
                  <a:pt x="754804" y="557295"/>
                  <a:pt x="749904" y="555895"/>
                  <a:pt x="749904" y="555895"/>
                </a:cubicBezTo>
                <a:lnTo>
                  <a:pt x="712445" y="547522"/>
                </a:lnTo>
                <a:cubicBezTo>
                  <a:pt x="705135" y="544152"/>
                  <a:pt x="707468" y="537489"/>
                  <a:pt x="707468" y="537489"/>
                </a:cubicBezTo>
                <a:cubicBezTo>
                  <a:pt x="709335" y="532771"/>
                  <a:pt x="711538" y="530983"/>
                  <a:pt x="713327" y="530387"/>
                </a:cubicBezTo>
                <a:cubicBezTo>
                  <a:pt x="712316" y="529713"/>
                  <a:pt x="711383" y="529013"/>
                  <a:pt x="710527" y="528365"/>
                </a:cubicBezTo>
                <a:cubicBezTo>
                  <a:pt x="694455" y="516362"/>
                  <a:pt x="692407" y="503167"/>
                  <a:pt x="689763" y="483206"/>
                </a:cubicBezTo>
                <a:cubicBezTo>
                  <a:pt x="689763" y="483206"/>
                  <a:pt x="688907" y="476389"/>
                  <a:pt x="688933" y="469571"/>
                </a:cubicBezTo>
                <a:cubicBezTo>
                  <a:pt x="688959" y="463064"/>
                  <a:pt x="689944" y="456557"/>
                  <a:pt x="686393" y="456143"/>
                </a:cubicBezTo>
                <a:cubicBezTo>
                  <a:pt x="686393" y="456143"/>
                  <a:pt x="685200" y="455546"/>
                  <a:pt x="679160" y="457024"/>
                </a:cubicBezTo>
                <a:lnTo>
                  <a:pt x="677190" y="450699"/>
                </a:lnTo>
                <a:cubicBezTo>
                  <a:pt x="677190" y="450699"/>
                  <a:pt x="672109" y="451943"/>
                  <a:pt x="672109" y="448988"/>
                </a:cubicBezTo>
                <a:cubicBezTo>
                  <a:pt x="672109" y="448988"/>
                  <a:pt x="672290" y="447277"/>
                  <a:pt x="674805" y="445955"/>
                </a:cubicBezTo>
                <a:cubicBezTo>
                  <a:pt x="674805" y="445955"/>
                  <a:pt x="675064" y="444633"/>
                  <a:pt x="674468" y="443259"/>
                </a:cubicBezTo>
                <a:cubicBezTo>
                  <a:pt x="673872" y="441885"/>
                  <a:pt x="672990" y="438878"/>
                  <a:pt x="676283" y="438696"/>
                </a:cubicBezTo>
                <a:cubicBezTo>
                  <a:pt x="679575" y="438515"/>
                  <a:pt x="679912" y="438463"/>
                  <a:pt x="685097" y="439085"/>
                </a:cubicBezTo>
                <a:cubicBezTo>
                  <a:pt x="685097" y="439085"/>
                  <a:pt x="686056" y="436804"/>
                  <a:pt x="690074" y="437322"/>
                </a:cubicBezTo>
                <a:cubicBezTo>
                  <a:pt x="694092" y="437841"/>
                  <a:pt x="695829" y="439319"/>
                  <a:pt x="697799" y="440718"/>
                </a:cubicBezTo>
                <a:cubicBezTo>
                  <a:pt x="698265" y="441055"/>
                  <a:pt x="708713" y="448521"/>
                  <a:pt x="710423" y="448599"/>
                </a:cubicBezTo>
                <a:cubicBezTo>
                  <a:pt x="710423" y="448599"/>
                  <a:pt x="710086" y="449766"/>
                  <a:pt x="706665" y="450621"/>
                </a:cubicBezTo>
                <a:cubicBezTo>
                  <a:pt x="706665" y="450621"/>
                  <a:pt x="704643" y="451114"/>
                  <a:pt x="702646" y="451114"/>
                </a:cubicBezTo>
                <a:cubicBezTo>
                  <a:pt x="702646" y="451114"/>
                  <a:pt x="699821" y="475792"/>
                  <a:pt x="707468" y="491580"/>
                </a:cubicBezTo>
                <a:lnTo>
                  <a:pt x="747364" y="416377"/>
                </a:lnTo>
                <a:cubicBezTo>
                  <a:pt x="740261" y="423194"/>
                  <a:pt x="731395" y="421743"/>
                  <a:pt x="731395" y="421743"/>
                </a:cubicBezTo>
                <a:cubicBezTo>
                  <a:pt x="715867" y="419850"/>
                  <a:pt x="713845" y="409637"/>
                  <a:pt x="713586" y="406915"/>
                </a:cubicBezTo>
                <a:lnTo>
                  <a:pt x="708505" y="406396"/>
                </a:lnTo>
                <a:lnTo>
                  <a:pt x="708713" y="404270"/>
                </a:lnTo>
                <a:lnTo>
                  <a:pt x="716023" y="405022"/>
                </a:lnTo>
                <a:lnTo>
                  <a:pt x="757292" y="394731"/>
                </a:lnTo>
                <a:lnTo>
                  <a:pt x="757292" y="383299"/>
                </a:lnTo>
                <a:lnTo>
                  <a:pt x="765329" y="383299"/>
                </a:lnTo>
                <a:lnTo>
                  <a:pt x="765329" y="379825"/>
                </a:lnTo>
                <a:cubicBezTo>
                  <a:pt x="764395" y="379384"/>
                  <a:pt x="757707" y="376507"/>
                  <a:pt x="742672" y="375574"/>
                </a:cubicBezTo>
                <a:cubicBezTo>
                  <a:pt x="726418" y="374589"/>
                  <a:pt x="714519" y="375003"/>
                  <a:pt x="714519" y="375003"/>
                </a:cubicBezTo>
                <a:cubicBezTo>
                  <a:pt x="714519" y="375003"/>
                  <a:pt x="715764" y="370000"/>
                  <a:pt x="729918" y="367382"/>
                </a:cubicBezTo>
                <a:cubicBezTo>
                  <a:pt x="744046" y="364764"/>
                  <a:pt x="748116" y="369663"/>
                  <a:pt x="765329" y="364738"/>
                </a:cubicBezTo>
                <a:close/>
                <a:moveTo>
                  <a:pt x="633094" y="256794"/>
                </a:moveTo>
                <a:cubicBezTo>
                  <a:pt x="631279" y="257468"/>
                  <a:pt x="629517" y="257857"/>
                  <a:pt x="627935" y="258038"/>
                </a:cubicBezTo>
                <a:lnTo>
                  <a:pt x="628583" y="333837"/>
                </a:lnTo>
                <a:cubicBezTo>
                  <a:pt x="630009" y="334304"/>
                  <a:pt x="631305" y="335056"/>
                  <a:pt x="632316" y="336041"/>
                </a:cubicBezTo>
                <a:cubicBezTo>
                  <a:pt x="634053" y="334356"/>
                  <a:pt x="636490" y="333319"/>
                  <a:pt x="639186" y="333319"/>
                </a:cubicBezTo>
                <a:cubicBezTo>
                  <a:pt x="641286" y="333319"/>
                  <a:pt x="643178" y="333941"/>
                  <a:pt x="644759" y="335004"/>
                </a:cubicBezTo>
                <a:cubicBezTo>
                  <a:pt x="645745" y="333734"/>
                  <a:pt x="647092" y="332697"/>
                  <a:pt x="648648" y="332075"/>
                </a:cubicBezTo>
                <a:close/>
                <a:moveTo>
                  <a:pt x="616659" y="256198"/>
                </a:moveTo>
                <a:lnTo>
                  <a:pt x="601364" y="330986"/>
                </a:lnTo>
                <a:cubicBezTo>
                  <a:pt x="603153" y="331582"/>
                  <a:pt x="604708" y="332619"/>
                  <a:pt x="605823" y="334019"/>
                </a:cubicBezTo>
                <a:cubicBezTo>
                  <a:pt x="607404" y="332956"/>
                  <a:pt x="609348" y="332308"/>
                  <a:pt x="611448" y="332308"/>
                </a:cubicBezTo>
                <a:cubicBezTo>
                  <a:pt x="614507" y="332308"/>
                  <a:pt x="617177" y="333656"/>
                  <a:pt x="618940" y="335704"/>
                </a:cubicBezTo>
                <a:cubicBezTo>
                  <a:pt x="619899" y="334900"/>
                  <a:pt x="621040" y="334252"/>
                  <a:pt x="622310" y="333837"/>
                </a:cubicBezTo>
                <a:lnTo>
                  <a:pt x="622310" y="258064"/>
                </a:lnTo>
                <a:cubicBezTo>
                  <a:pt x="620107" y="257572"/>
                  <a:pt x="618240" y="256923"/>
                  <a:pt x="616659" y="256198"/>
                </a:cubicBezTo>
                <a:close/>
                <a:moveTo>
                  <a:pt x="638460" y="253579"/>
                </a:moveTo>
                <a:cubicBezTo>
                  <a:pt x="637216" y="254668"/>
                  <a:pt x="635894" y="255524"/>
                  <a:pt x="634546" y="256172"/>
                </a:cubicBezTo>
                <a:lnTo>
                  <a:pt x="650125" y="331608"/>
                </a:lnTo>
                <a:cubicBezTo>
                  <a:pt x="650903" y="331427"/>
                  <a:pt x="651681" y="331297"/>
                  <a:pt x="652510" y="331297"/>
                </a:cubicBezTo>
                <a:cubicBezTo>
                  <a:pt x="654273" y="331297"/>
                  <a:pt x="655906" y="331764"/>
                  <a:pt x="657332" y="332541"/>
                </a:cubicBezTo>
                <a:cubicBezTo>
                  <a:pt x="658862" y="330364"/>
                  <a:pt x="661402" y="328886"/>
                  <a:pt x="664331" y="328601"/>
                </a:cubicBezTo>
                <a:close/>
                <a:moveTo>
                  <a:pt x="611370" y="252568"/>
                </a:moveTo>
                <a:lnTo>
                  <a:pt x="585370" y="327953"/>
                </a:lnTo>
                <a:cubicBezTo>
                  <a:pt x="588532" y="328082"/>
                  <a:pt x="591306" y="329612"/>
                  <a:pt x="592939" y="331919"/>
                </a:cubicBezTo>
                <a:cubicBezTo>
                  <a:pt x="594443" y="330986"/>
                  <a:pt x="596257" y="330441"/>
                  <a:pt x="598201" y="330441"/>
                </a:cubicBezTo>
                <a:cubicBezTo>
                  <a:pt x="598772" y="330441"/>
                  <a:pt x="599316" y="330519"/>
                  <a:pt x="599861" y="330597"/>
                </a:cubicBezTo>
                <a:lnTo>
                  <a:pt x="615207" y="255472"/>
                </a:lnTo>
                <a:cubicBezTo>
                  <a:pt x="613626" y="254564"/>
                  <a:pt x="612355" y="253579"/>
                  <a:pt x="611370" y="252568"/>
                </a:cubicBezTo>
                <a:close/>
                <a:moveTo>
                  <a:pt x="641778" y="249587"/>
                </a:moveTo>
                <a:cubicBezTo>
                  <a:pt x="641156" y="250650"/>
                  <a:pt x="640430" y="251557"/>
                  <a:pt x="639704" y="252361"/>
                </a:cubicBezTo>
                <a:lnTo>
                  <a:pt x="665965" y="328575"/>
                </a:lnTo>
                <a:cubicBezTo>
                  <a:pt x="669360" y="328782"/>
                  <a:pt x="672264" y="330623"/>
                  <a:pt x="673767" y="333267"/>
                </a:cubicBezTo>
                <a:cubicBezTo>
                  <a:pt x="676282" y="332282"/>
                  <a:pt x="679237" y="330545"/>
                  <a:pt x="682037" y="327538"/>
                </a:cubicBezTo>
                <a:lnTo>
                  <a:pt x="647378" y="257986"/>
                </a:lnTo>
                <a:cubicBezTo>
                  <a:pt x="644034" y="255705"/>
                  <a:pt x="642374" y="252439"/>
                  <a:pt x="641778" y="249587"/>
                </a:cubicBezTo>
                <a:close/>
                <a:moveTo>
                  <a:pt x="608052" y="246710"/>
                </a:moveTo>
                <a:lnTo>
                  <a:pt x="565798" y="326346"/>
                </a:lnTo>
                <a:cubicBezTo>
                  <a:pt x="568105" y="330493"/>
                  <a:pt x="571267" y="333889"/>
                  <a:pt x="575519" y="335833"/>
                </a:cubicBezTo>
                <a:cubicBezTo>
                  <a:pt x="575959" y="331789"/>
                  <a:pt x="579355" y="328575"/>
                  <a:pt x="583685" y="328031"/>
                </a:cubicBezTo>
                <a:lnTo>
                  <a:pt x="610178" y="251194"/>
                </a:lnTo>
                <a:cubicBezTo>
                  <a:pt x="609037" y="249639"/>
                  <a:pt x="608389" y="248084"/>
                  <a:pt x="608052" y="246710"/>
                </a:cubicBezTo>
                <a:close/>
                <a:moveTo>
                  <a:pt x="622777" y="191986"/>
                </a:moveTo>
                <a:lnTo>
                  <a:pt x="627132" y="191986"/>
                </a:lnTo>
                <a:lnTo>
                  <a:pt x="627132" y="216380"/>
                </a:lnTo>
                <a:lnTo>
                  <a:pt x="636101" y="216380"/>
                </a:lnTo>
                <a:lnTo>
                  <a:pt x="636101" y="227812"/>
                </a:lnTo>
                <a:lnTo>
                  <a:pt x="674701" y="248447"/>
                </a:lnTo>
                <a:lnTo>
                  <a:pt x="674701" y="248524"/>
                </a:lnTo>
                <a:lnTo>
                  <a:pt x="682011" y="249276"/>
                </a:lnTo>
                <a:lnTo>
                  <a:pt x="681804" y="251402"/>
                </a:lnTo>
                <a:lnTo>
                  <a:pt x="674752" y="250676"/>
                </a:lnTo>
                <a:cubicBezTo>
                  <a:pt x="673741" y="252854"/>
                  <a:pt x="669360" y="260449"/>
                  <a:pt x="658032" y="260708"/>
                </a:cubicBezTo>
                <a:cubicBezTo>
                  <a:pt x="654662" y="260786"/>
                  <a:pt x="651966" y="260216"/>
                  <a:pt x="649763" y="259282"/>
                </a:cubicBezTo>
                <a:lnTo>
                  <a:pt x="683126" y="326242"/>
                </a:lnTo>
                <a:cubicBezTo>
                  <a:pt x="688621" y="319398"/>
                  <a:pt x="692925" y="306955"/>
                  <a:pt x="690488" y="284221"/>
                </a:cubicBezTo>
                <a:cubicBezTo>
                  <a:pt x="690488" y="284221"/>
                  <a:pt x="686936" y="284298"/>
                  <a:pt x="685562" y="283754"/>
                </a:cubicBezTo>
                <a:cubicBezTo>
                  <a:pt x="684163" y="283235"/>
                  <a:pt x="682555" y="282250"/>
                  <a:pt x="682555" y="282250"/>
                </a:cubicBezTo>
                <a:cubicBezTo>
                  <a:pt x="682555" y="282250"/>
                  <a:pt x="687636" y="279814"/>
                  <a:pt x="695491" y="273099"/>
                </a:cubicBezTo>
                <a:cubicBezTo>
                  <a:pt x="695491" y="273099"/>
                  <a:pt x="698524" y="270196"/>
                  <a:pt x="703061" y="269833"/>
                </a:cubicBezTo>
                <a:cubicBezTo>
                  <a:pt x="703061" y="269833"/>
                  <a:pt x="706275" y="269444"/>
                  <a:pt x="707234" y="271285"/>
                </a:cubicBezTo>
                <a:cubicBezTo>
                  <a:pt x="707234" y="271285"/>
                  <a:pt x="708841" y="271181"/>
                  <a:pt x="712652" y="270637"/>
                </a:cubicBezTo>
                <a:cubicBezTo>
                  <a:pt x="716489" y="270092"/>
                  <a:pt x="718589" y="271674"/>
                  <a:pt x="718589" y="271674"/>
                </a:cubicBezTo>
                <a:lnTo>
                  <a:pt x="717837" y="275718"/>
                </a:lnTo>
                <a:cubicBezTo>
                  <a:pt x="717837" y="275718"/>
                  <a:pt x="717059" y="277895"/>
                  <a:pt x="719340" y="278699"/>
                </a:cubicBezTo>
                <a:cubicBezTo>
                  <a:pt x="719340" y="278699"/>
                  <a:pt x="719677" y="278777"/>
                  <a:pt x="720040" y="279140"/>
                </a:cubicBezTo>
                <a:cubicBezTo>
                  <a:pt x="721155" y="280332"/>
                  <a:pt x="720351" y="282224"/>
                  <a:pt x="718744" y="282613"/>
                </a:cubicBezTo>
                <a:cubicBezTo>
                  <a:pt x="718666" y="282613"/>
                  <a:pt x="718511" y="282639"/>
                  <a:pt x="718511" y="282639"/>
                </a:cubicBezTo>
                <a:lnTo>
                  <a:pt x="715763" y="282639"/>
                </a:lnTo>
                <a:lnTo>
                  <a:pt x="714104" y="289094"/>
                </a:lnTo>
                <a:cubicBezTo>
                  <a:pt x="714104" y="289094"/>
                  <a:pt x="704875" y="286605"/>
                  <a:pt x="704616" y="291323"/>
                </a:cubicBezTo>
                <a:cubicBezTo>
                  <a:pt x="704331" y="296041"/>
                  <a:pt x="707623" y="327331"/>
                  <a:pt x="702361" y="340033"/>
                </a:cubicBezTo>
                <a:cubicBezTo>
                  <a:pt x="699146" y="347758"/>
                  <a:pt x="692976" y="360383"/>
                  <a:pt x="670708" y="368782"/>
                </a:cubicBezTo>
                <a:cubicBezTo>
                  <a:pt x="674493" y="369922"/>
                  <a:pt x="677578" y="371219"/>
                  <a:pt x="679315" y="372696"/>
                </a:cubicBezTo>
                <a:cubicBezTo>
                  <a:pt x="686807" y="378970"/>
                  <a:pt x="679004" y="385839"/>
                  <a:pt x="679004" y="385839"/>
                </a:cubicBezTo>
                <a:cubicBezTo>
                  <a:pt x="675167" y="389339"/>
                  <a:pt x="667624" y="387343"/>
                  <a:pt x="667624" y="387343"/>
                </a:cubicBezTo>
                <a:lnTo>
                  <a:pt x="649451" y="383662"/>
                </a:lnTo>
                <a:cubicBezTo>
                  <a:pt x="648466" y="385761"/>
                  <a:pt x="647144" y="387084"/>
                  <a:pt x="647144" y="387084"/>
                </a:cubicBezTo>
                <a:cubicBezTo>
                  <a:pt x="643619" y="390246"/>
                  <a:pt x="639393" y="389157"/>
                  <a:pt x="639393" y="389157"/>
                </a:cubicBezTo>
                <a:lnTo>
                  <a:pt x="615700" y="384362"/>
                </a:lnTo>
                <a:cubicBezTo>
                  <a:pt x="615233" y="385347"/>
                  <a:pt x="614870" y="385995"/>
                  <a:pt x="614870" y="385995"/>
                </a:cubicBezTo>
                <a:cubicBezTo>
                  <a:pt x="612226" y="390428"/>
                  <a:pt x="607326" y="389028"/>
                  <a:pt x="607326" y="389028"/>
                </a:cubicBezTo>
                <a:lnTo>
                  <a:pt x="569867" y="380681"/>
                </a:lnTo>
                <a:cubicBezTo>
                  <a:pt x="562557" y="377310"/>
                  <a:pt x="564890" y="370648"/>
                  <a:pt x="564890" y="370648"/>
                </a:cubicBezTo>
                <a:cubicBezTo>
                  <a:pt x="566783" y="365904"/>
                  <a:pt x="568960" y="364116"/>
                  <a:pt x="570775" y="363545"/>
                </a:cubicBezTo>
                <a:cubicBezTo>
                  <a:pt x="569738" y="362845"/>
                  <a:pt x="568805" y="362145"/>
                  <a:pt x="567949" y="361523"/>
                </a:cubicBezTo>
                <a:cubicBezTo>
                  <a:pt x="551877" y="349521"/>
                  <a:pt x="549855" y="336326"/>
                  <a:pt x="547211" y="316365"/>
                </a:cubicBezTo>
                <a:cubicBezTo>
                  <a:pt x="547211" y="316365"/>
                  <a:pt x="546355" y="309521"/>
                  <a:pt x="546381" y="302704"/>
                </a:cubicBezTo>
                <a:cubicBezTo>
                  <a:pt x="546407" y="296171"/>
                  <a:pt x="547392" y="289690"/>
                  <a:pt x="543841" y="289276"/>
                </a:cubicBezTo>
                <a:cubicBezTo>
                  <a:pt x="543841" y="289276"/>
                  <a:pt x="542674" y="288679"/>
                  <a:pt x="536608" y="290157"/>
                </a:cubicBezTo>
                <a:lnTo>
                  <a:pt x="534638" y="283806"/>
                </a:lnTo>
                <a:cubicBezTo>
                  <a:pt x="534638" y="283806"/>
                  <a:pt x="529557" y="285050"/>
                  <a:pt x="529557" y="282095"/>
                </a:cubicBezTo>
                <a:cubicBezTo>
                  <a:pt x="529557" y="282095"/>
                  <a:pt x="529764" y="280384"/>
                  <a:pt x="532253" y="279062"/>
                </a:cubicBezTo>
                <a:cubicBezTo>
                  <a:pt x="532253" y="279062"/>
                  <a:pt x="532564" y="277740"/>
                  <a:pt x="531942" y="276366"/>
                </a:cubicBezTo>
                <a:cubicBezTo>
                  <a:pt x="531320" y="274992"/>
                  <a:pt x="530438" y="272011"/>
                  <a:pt x="533731" y="271829"/>
                </a:cubicBezTo>
                <a:cubicBezTo>
                  <a:pt x="537049" y="271648"/>
                  <a:pt x="537386" y="271570"/>
                  <a:pt x="542544" y="272192"/>
                </a:cubicBezTo>
                <a:cubicBezTo>
                  <a:pt x="542544" y="272192"/>
                  <a:pt x="543530" y="269937"/>
                  <a:pt x="547548" y="270455"/>
                </a:cubicBezTo>
                <a:cubicBezTo>
                  <a:pt x="551566" y="270948"/>
                  <a:pt x="553277" y="272425"/>
                  <a:pt x="555247" y="273825"/>
                </a:cubicBezTo>
                <a:cubicBezTo>
                  <a:pt x="555713" y="274162"/>
                  <a:pt x="566186" y="281628"/>
                  <a:pt x="567897" y="281706"/>
                </a:cubicBezTo>
                <a:cubicBezTo>
                  <a:pt x="567897" y="281706"/>
                  <a:pt x="567534" y="282873"/>
                  <a:pt x="564113" y="283702"/>
                </a:cubicBezTo>
                <a:cubicBezTo>
                  <a:pt x="564113" y="283702"/>
                  <a:pt x="562091" y="284221"/>
                  <a:pt x="560094" y="284221"/>
                </a:cubicBezTo>
                <a:cubicBezTo>
                  <a:pt x="560094" y="284221"/>
                  <a:pt x="557269" y="308899"/>
                  <a:pt x="564916" y="324687"/>
                </a:cubicBezTo>
                <a:lnTo>
                  <a:pt x="604812" y="249484"/>
                </a:lnTo>
                <a:cubicBezTo>
                  <a:pt x="597683" y="256301"/>
                  <a:pt x="588843" y="254850"/>
                  <a:pt x="588843" y="254850"/>
                </a:cubicBezTo>
                <a:cubicBezTo>
                  <a:pt x="573315" y="252957"/>
                  <a:pt x="571293" y="242718"/>
                  <a:pt x="571034" y="240022"/>
                </a:cubicBezTo>
                <a:lnTo>
                  <a:pt x="565927" y="239477"/>
                </a:lnTo>
                <a:lnTo>
                  <a:pt x="566160" y="237351"/>
                </a:lnTo>
                <a:lnTo>
                  <a:pt x="573471" y="238103"/>
                </a:lnTo>
                <a:lnTo>
                  <a:pt x="614740" y="227812"/>
                </a:lnTo>
                <a:lnTo>
                  <a:pt x="614740" y="216380"/>
                </a:lnTo>
                <a:lnTo>
                  <a:pt x="622777" y="216380"/>
                </a:lnTo>
                <a:lnTo>
                  <a:pt x="622777" y="212906"/>
                </a:lnTo>
                <a:cubicBezTo>
                  <a:pt x="621869" y="212465"/>
                  <a:pt x="615181" y="209588"/>
                  <a:pt x="600146" y="208655"/>
                </a:cubicBezTo>
                <a:cubicBezTo>
                  <a:pt x="583892" y="207644"/>
                  <a:pt x="571993" y="208058"/>
                  <a:pt x="571993" y="208058"/>
                </a:cubicBezTo>
                <a:cubicBezTo>
                  <a:pt x="571993" y="208058"/>
                  <a:pt x="573212" y="203081"/>
                  <a:pt x="587366" y="200463"/>
                </a:cubicBezTo>
                <a:cubicBezTo>
                  <a:pt x="601494" y="197845"/>
                  <a:pt x="605564" y="202744"/>
                  <a:pt x="622777" y="197819"/>
                </a:cubicBezTo>
                <a:close/>
                <a:moveTo>
                  <a:pt x="583348" y="118961"/>
                </a:moveTo>
                <a:lnTo>
                  <a:pt x="583400" y="119038"/>
                </a:lnTo>
                <a:lnTo>
                  <a:pt x="583335" y="118997"/>
                </a:lnTo>
                <a:close/>
                <a:moveTo>
                  <a:pt x="496428" y="96719"/>
                </a:moveTo>
                <a:cubicBezTo>
                  <a:pt x="494639" y="97393"/>
                  <a:pt x="492876" y="97782"/>
                  <a:pt x="491295" y="97963"/>
                </a:cubicBezTo>
                <a:lnTo>
                  <a:pt x="491943" y="173762"/>
                </a:lnTo>
                <a:cubicBezTo>
                  <a:pt x="493369" y="174203"/>
                  <a:pt x="494639" y="174955"/>
                  <a:pt x="495676" y="175940"/>
                </a:cubicBezTo>
                <a:cubicBezTo>
                  <a:pt x="497413" y="174255"/>
                  <a:pt x="499850" y="173218"/>
                  <a:pt x="502546" y="173218"/>
                </a:cubicBezTo>
                <a:cubicBezTo>
                  <a:pt x="504646" y="173218"/>
                  <a:pt x="506538" y="173866"/>
                  <a:pt x="508119" y="174903"/>
                </a:cubicBezTo>
                <a:lnTo>
                  <a:pt x="508093" y="174929"/>
                </a:lnTo>
                <a:cubicBezTo>
                  <a:pt x="509078" y="173659"/>
                  <a:pt x="510426" y="172648"/>
                  <a:pt x="511982" y="171999"/>
                </a:cubicBezTo>
                <a:close/>
                <a:moveTo>
                  <a:pt x="480019" y="96122"/>
                </a:moveTo>
                <a:lnTo>
                  <a:pt x="464724" y="170911"/>
                </a:lnTo>
                <a:cubicBezTo>
                  <a:pt x="466539" y="171507"/>
                  <a:pt x="468094" y="172570"/>
                  <a:pt x="469209" y="173944"/>
                </a:cubicBezTo>
                <a:cubicBezTo>
                  <a:pt x="470790" y="172881"/>
                  <a:pt x="472708" y="172233"/>
                  <a:pt x="474808" y="172233"/>
                </a:cubicBezTo>
                <a:cubicBezTo>
                  <a:pt x="477867" y="172233"/>
                  <a:pt x="480563" y="173581"/>
                  <a:pt x="482300" y="175629"/>
                </a:cubicBezTo>
                <a:cubicBezTo>
                  <a:pt x="483259" y="174799"/>
                  <a:pt x="484400" y="174177"/>
                  <a:pt x="485670" y="173762"/>
                </a:cubicBezTo>
                <a:lnTo>
                  <a:pt x="485670" y="97989"/>
                </a:lnTo>
                <a:cubicBezTo>
                  <a:pt x="483466" y="97496"/>
                  <a:pt x="481626" y="96848"/>
                  <a:pt x="480019" y="96122"/>
                </a:cubicBezTo>
                <a:close/>
                <a:moveTo>
                  <a:pt x="501794" y="93478"/>
                </a:moveTo>
                <a:cubicBezTo>
                  <a:pt x="500550" y="94567"/>
                  <a:pt x="499228" y="95423"/>
                  <a:pt x="497880" y="96071"/>
                </a:cubicBezTo>
                <a:lnTo>
                  <a:pt x="513485" y="171507"/>
                </a:lnTo>
                <a:cubicBezTo>
                  <a:pt x="514263" y="171325"/>
                  <a:pt x="515041" y="171196"/>
                  <a:pt x="515870" y="171196"/>
                </a:cubicBezTo>
                <a:lnTo>
                  <a:pt x="520674" y="172435"/>
                </a:lnTo>
                <a:lnTo>
                  <a:pt x="520666" y="172440"/>
                </a:lnTo>
                <a:lnTo>
                  <a:pt x="520692" y="172440"/>
                </a:lnTo>
                <a:lnTo>
                  <a:pt x="520674" y="172435"/>
                </a:lnTo>
                <a:lnTo>
                  <a:pt x="527665" y="168500"/>
                </a:lnTo>
                <a:close/>
                <a:moveTo>
                  <a:pt x="474730" y="92441"/>
                </a:moveTo>
                <a:lnTo>
                  <a:pt x="448729" y="167852"/>
                </a:lnTo>
                <a:cubicBezTo>
                  <a:pt x="451892" y="167981"/>
                  <a:pt x="454666" y="169511"/>
                  <a:pt x="456299" y="171818"/>
                </a:cubicBezTo>
                <a:cubicBezTo>
                  <a:pt x="457802" y="170911"/>
                  <a:pt x="459617" y="170366"/>
                  <a:pt x="461561" y="170366"/>
                </a:cubicBezTo>
                <a:lnTo>
                  <a:pt x="461561" y="170340"/>
                </a:lnTo>
                <a:cubicBezTo>
                  <a:pt x="462132" y="170340"/>
                  <a:pt x="462676" y="170418"/>
                  <a:pt x="463220" y="170496"/>
                </a:cubicBezTo>
                <a:lnTo>
                  <a:pt x="478593" y="95345"/>
                </a:lnTo>
                <a:cubicBezTo>
                  <a:pt x="476986" y="94437"/>
                  <a:pt x="475715" y="93478"/>
                  <a:pt x="474730" y="92441"/>
                </a:cubicBezTo>
                <a:close/>
                <a:moveTo>
                  <a:pt x="505138" y="89486"/>
                </a:moveTo>
                <a:cubicBezTo>
                  <a:pt x="504516" y="90549"/>
                  <a:pt x="503816" y="91456"/>
                  <a:pt x="503064" y="92260"/>
                </a:cubicBezTo>
                <a:lnTo>
                  <a:pt x="529324" y="168474"/>
                </a:lnTo>
                <a:cubicBezTo>
                  <a:pt x="532746" y="168681"/>
                  <a:pt x="535624" y="170522"/>
                  <a:pt x="537127" y="173166"/>
                </a:cubicBezTo>
                <a:lnTo>
                  <a:pt x="537127" y="173140"/>
                </a:lnTo>
                <a:cubicBezTo>
                  <a:pt x="539642" y="172155"/>
                  <a:pt x="542623" y="170418"/>
                  <a:pt x="545397" y="167411"/>
                </a:cubicBezTo>
                <a:lnTo>
                  <a:pt x="510737" y="97859"/>
                </a:lnTo>
                <a:cubicBezTo>
                  <a:pt x="507393" y="95604"/>
                  <a:pt x="505734" y="92312"/>
                  <a:pt x="505138" y="89486"/>
                </a:cubicBezTo>
                <a:close/>
                <a:moveTo>
                  <a:pt x="471412" y="86635"/>
                </a:moveTo>
                <a:lnTo>
                  <a:pt x="429157" y="166270"/>
                </a:lnTo>
                <a:cubicBezTo>
                  <a:pt x="431490" y="170418"/>
                  <a:pt x="434627" y="173788"/>
                  <a:pt x="438879" y="175732"/>
                </a:cubicBezTo>
                <a:cubicBezTo>
                  <a:pt x="439345" y="171688"/>
                  <a:pt x="442715" y="168500"/>
                  <a:pt x="447070" y="167955"/>
                </a:cubicBezTo>
                <a:lnTo>
                  <a:pt x="473564" y="91119"/>
                </a:lnTo>
                <a:cubicBezTo>
                  <a:pt x="472397" y="89564"/>
                  <a:pt x="471749" y="88009"/>
                  <a:pt x="471412" y="86635"/>
                </a:cubicBezTo>
                <a:close/>
                <a:moveTo>
                  <a:pt x="486085" y="31859"/>
                </a:moveTo>
                <a:lnTo>
                  <a:pt x="490440" y="31859"/>
                </a:lnTo>
                <a:lnTo>
                  <a:pt x="490440" y="56330"/>
                </a:lnTo>
                <a:lnTo>
                  <a:pt x="499409" y="56330"/>
                </a:lnTo>
                <a:lnTo>
                  <a:pt x="499409" y="67737"/>
                </a:lnTo>
                <a:lnTo>
                  <a:pt x="538009" y="88397"/>
                </a:lnTo>
                <a:lnTo>
                  <a:pt x="538009" y="88449"/>
                </a:lnTo>
                <a:lnTo>
                  <a:pt x="545319" y="89201"/>
                </a:lnTo>
                <a:lnTo>
                  <a:pt x="545112" y="91327"/>
                </a:lnTo>
                <a:lnTo>
                  <a:pt x="538086" y="90601"/>
                </a:lnTo>
                <a:cubicBezTo>
                  <a:pt x="537049" y="92778"/>
                  <a:pt x="532668" y="100374"/>
                  <a:pt x="521366" y="100633"/>
                </a:cubicBezTo>
                <a:cubicBezTo>
                  <a:pt x="518022" y="100711"/>
                  <a:pt x="515300" y="100141"/>
                  <a:pt x="513096" y="99207"/>
                </a:cubicBezTo>
                <a:lnTo>
                  <a:pt x="546460" y="166167"/>
                </a:lnTo>
                <a:cubicBezTo>
                  <a:pt x="551981" y="159323"/>
                  <a:pt x="556284" y="146854"/>
                  <a:pt x="553822" y="124119"/>
                </a:cubicBezTo>
                <a:cubicBezTo>
                  <a:pt x="553822" y="124119"/>
                  <a:pt x="550270" y="124197"/>
                  <a:pt x="548896" y="123679"/>
                </a:cubicBezTo>
                <a:cubicBezTo>
                  <a:pt x="547522" y="123160"/>
                  <a:pt x="545915" y="122175"/>
                  <a:pt x="545915" y="122175"/>
                </a:cubicBezTo>
                <a:cubicBezTo>
                  <a:pt x="545915" y="122175"/>
                  <a:pt x="550996" y="119712"/>
                  <a:pt x="558851" y="113024"/>
                </a:cubicBezTo>
                <a:cubicBezTo>
                  <a:pt x="558851" y="113024"/>
                  <a:pt x="561884" y="110121"/>
                  <a:pt x="566420" y="109758"/>
                </a:cubicBezTo>
                <a:cubicBezTo>
                  <a:pt x="566420" y="109758"/>
                  <a:pt x="569635" y="109343"/>
                  <a:pt x="570594" y="111184"/>
                </a:cubicBezTo>
                <a:cubicBezTo>
                  <a:pt x="570594" y="111184"/>
                  <a:pt x="572201" y="111080"/>
                  <a:pt x="576012" y="110536"/>
                </a:cubicBezTo>
                <a:cubicBezTo>
                  <a:pt x="579849" y="109991"/>
                  <a:pt x="581948" y="111573"/>
                  <a:pt x="581948" y="111573"/>
                </a:cubicBezTo>
                <a:lnTo>
                  <a:pt x="581197" y="115617"/>
                </a:lnTo>
                <a:cubicBezTo>
                  <a:pt x="581197" y="115617"/>
                  <a:pt x="580419" y="117794"/>
                  <a:pt x="582700" y="118598"/>
                </a:cubicBezTo>
                <a:lnTo>
                  <a:pt x="583335" y="118997"/>
                </a:lnTo>
                <a:lnTo>
                  <a:pt x="582078" y="122434"/>
                </a:lnTo>
                <a:cubicBezTo>
                  <a:pt x="582000" y="122460"/>
                  <a:pt x="581845" y="122460"/>
                  <a:pt x="581845" y="122460"/>
                </a:cubicBezTo>
                <a:lnTo>
                  <a:pt x="579097" y="122460"/>
                </a:lnTo>
                <a:lnTo>
                  <a:pt x="577412" y="128915"/>
                </a:lnTo>
                <a:cubicBezTo>
                  <a:pt x="577412" y="128915"/>
                  <a:pt x="568183" y="126427"/>
                  <a:pt x="567924" y="131145"/>
                </a:cubicBezTo>
                <a:cubicBezTo>
                  <a:pt x="567639" y="135863"/>
                  <a:pt x="570957" y="167152"/>
                  <a:pt x="565669" y="179854"/>
                </a:cubicBezTo>
                <a:cubicBezTo>
                  <a:pt x="562454" y="187579"/>
                  <a:pt x="556284" y="200204"/>
                  <a:pt x="534016" y="208603"/>
                </a:cubicBezTo>
                <a:cubicBezTo>
                  <a:pt x="537775" y="209744"/>
                  <a:pt x="540886" y="211040"/>
                  <a:pt x="542623" y="212491"/>
                </a:cubicBezTo>
                <a:cubicBezTo>
                  <a:pt x="550141" y="218791"/>
                  <a:pt x="542312" y="225660"/>
                  <a:pt x="542312" y="225660"/>
                </a:cubicBezTo>
                <a:cubicBezTo>
                  <a:pt x="538501" y="229160"/>
                  <a:pt x="530932" y="227164"/>
                  <a:pt x="530932" y="227164"/>
                </a:cubicBezTo>
                <a:lnTo>
                  <a:pt x="512785" y="223483"/>
                </a:lnTo>
                <a:cubicBezTo>
                  <a:pt x="511800" y="225608"/>
                  <a:pt x="510478" y="226905"/>
                  <a:pt x="510478" y="226905"/>
                </a:cubicBezTo>
                <a:cubicBezTo>
                  <a:pt x="506953" y="230067"/>
                  <a:pt x="502727" y="229004"/>
                  <a:pt x="502727" y="229004"/>
                </a:cubicBezTo>
                <a:lnTo>
                  <a:pt x="479033" y="224183"/>
                </a:lnTo>
                <a:cubicBezTo>
                  <a:pt x="478593" y="225194"/>
                  <a:pt x="478230" y="225816"/>
                  <a:pt x="478230" y="225816"/>
                </a:cubicBezTo>
                <a:cubicBezTo>
                  <a:pt x="475560" y="230249"/>
                  <a:pt x="470660" y="228849"/>
                  <a:pt x="470660" y="228849"/>
                </a:cubicBezTo>
                <a:lnTo>
                  <a:pt x="433201" y="220476"/>
                </a:lnTo>
                <a:cubicBezTo>
                  <a:pt x="425891" y="217106"/>
                  <a:pt x="428224" y="210443"/>
                  <a:pt x="428224" y="210443"/>
                </a:cubicBezTo>
                <a:cubicBezTo>
                  <a:pt x="430091" y="205725"/>
                  <a:pt x="432294" y="203937"/>
                  <a:pt x="434083" y="203341"/>
                </a:cubicBezTo>
                <a:cubicBezTo>
                  <a:pt x="433072" y="202667"/>
                  <a:pt x="432139" y="201967"/>
                  <a:pt x="431283" y="201319"/>
                </a:cubicBezTo>
                <a:cubicBezTo>
                  <a:pt x="415211" y="189316"/>
                  <a:pt x="413163" y="176121"/>
                  <a:pt x="410519" y="156160"/>
                </a:cubicBezTo>
                <a:cubicBezTo>
                  <a:pt x="410519" y="156160"/>
                  <a:pt x="409663" y="149343"/>
                  <a:pt x="409689" y="142525"/>
                </a:cubicBezTo>
                <a:cubicBezTo>
                  <a:pt x="409715" y="136018"/>
                  <a:pt x="410700" y="129511"/>
                  <a:pt x="407149" y="129097"/>
                </a:cubicBezTo>
                <a:cubicBezTo>
                  <a:pt x="407149" y="129097"/>
                  <a:pt x="405956" y="128500"/>
                  <a:pt x="399916" y="129978"/>
                </a:cubicBezTo>
                <a:lnTo>
                  <a:pt x="397946" y="123653"/>
                </a:lnTo>
                <a:cubicBezTo>
                  <a:pt x="397946" y="123653"/>
                  <a:pt x="392865" y="124897"/>
                  <a:pt x="392865" y="121942"/>
                </a:cubicBezTo>
                <a:cubicBezTo>
                  <a:pt x="392865" y="121942"/>
                  <a:pt x="393046" y="120231"/>
                  <a:pt x="395561" y="118909"/>
                </a:cubicBezTo>
                <a:cubicBezTo>
                  <a:pt x="395561" y="118909"/>
                  <a:pt x="395846" y="117587"/>
                  <a:pt x="395224" y="116213"/>
                </a:cubicBezTo>
                <a:cubicBezTo>
                  <a:pt x="394628" y="114839"/>
                  <a:pt x="393746" y="111832"/>
                  <a:pt x="397039" y="111650"/>
                </a:cubicBezTo>
                <a:cubicBezTo>
                  <a:pt x="400331" y="111469"/>
                  <a:pt x="400668" y="111417"/>
                  <a:pt x="405852" y="112039"/>
                </a:cubicBezTo>
                <a:cubicBezTo>
                  <a:pt x="405852" y="112039"/>
                  <a:pt x="406812" y="109758"/>
                  <a:pt x="410830" y="110276"/>
                </a:cubicBezTo>
                <a:cubicBezTo>
                  <a:pt x="414848" y="110795"/>
                  <a:pt x="416585" y="112273"/>
                  <a:pt x="418555" y="113672"/>
                </a:cubicBezTo>
                <a:cubicBezTo>
                  <a:pt x="419021" y="114009"/>
                  <a:pt x="429468" y="121475"/>
                  <a:pt x="431179" y="121553"/>
                </a:cubicBezTo>
                <a:cubicBezTo>
                  <a:pt x="431179" y="121553"/>
                  <a:pt x="430842" y="122720"/>
                  <a:pt x="427421" y="123575"/>
                </a:cubicBezTo>
                <a:cubicBezTo>
                  <a:pt x="427421" y="123575"/>
                  <a:pt x="425399" y="124068"/>
                  <a:pt x="423402" y="124068"/>
                </a:cubicBezTo>
                <a:cubicBezTo>
                  <a:pt x="423402" y="124068"/>
                  <a:pt x="420577" y="148746"/>
                  <a:pt x="428224" y="164534"/>
                </a:cubicBezTo>
                <a:lnTo>
                  <a:pt x="468120" y="89331"/>
                </a:lnTo>
                <a:cubicBezTo>
                  <a:pt x="461017" y="96148"/>
                  <a:pt x="452151" y="94697"/>
                  <a:pt x="452151" y="94697"/>
                </a:cubicBezTo>
                <a:cubicBezTo>
                  <a:pt x="436623" y="92804"/>
                  <a:pt x="434601" y="82591"/>
                  <a:pt x="434342" y="79869"/>
                </a:cubicBezTo>
                <a:lnTo>
                  <a:pt x="429261" y="79350"/>
                </a:lnTo>
                <a:lnTo>
                  <a:pt x="429468" y="77224"/>
                </a:lnTo>
                <a:lnTo>
                  <a:pt x="436779" y="77976"/>
                </a:lnTo>
                <a:lnTo>
                  <a:pt x="478048" y="67685"/>
                </a:lnTo>
                <a:lnTo>
                  <a:pt x="478048" y="56253"/>
                </a:lnTo>
                <a:lnTo>
                  <a:pt x="486085" y="56253"/>
                </a:lnTo>
                <a:lnTo>
                  <a:pt x="486085" y="52779"/>
                </a:lnTo>
                <a:cubicBezTo>
                  <a:pt x="485151" y="52338"/>
                  <a:pt x="478463" y="49461"/>
                  <a:pt x="463428" y="48528"/>
                </a:cubicBezTo>
                <a:cubicBezTo>
                  <a:pt x="447174" y="47542"/>
                  <a:pt x="435275" y="47957"/>
                  <a:pt x="435275" y="47957"/>
                </a:cubicBezTo>
                <a:cubicBezTo>
                  <a:pt x="435275" y="47957"/>
                  <a:pt x="436520" y="42954"/>
                  <a:pt x="450674" y="40336"/>
                </a:cubicBezTo>
                <a:cubicBezTo>
                  <a:pt x="464802" y="37718"/>
                  <a:pt x="468872" y="42617"/>
                  <a:pt x="486085" y="37692"/>
                </a:cubicBezTo>
                <a:close/>
                <a:moveTo>
                  <a:pt x="375289" y="16850"/>
                </a:moveTo>
                <a:lnTo>
                  <a:pt x="375289" y="221746"/>
                </a:lnTo>
                <a:lnTo>
                  <a:pt x="703787" y="606964"/>
                </a:lnTo>
                <a:cubicBezTo>
                  <a:pt x="737876" y="599524"/>
                  <a:pt x="787622" y="588896"/>
                  <a:pt x="813416" y="583400"/>
                </a:cubicBezTo>
                <a:lnTo>
                  <a:pt x="821374" y="581689"/>
                </a:lnTo>
                <a:lnTo>
                  <a:pt x="822982" y="581352"/>
                </a:lnTo>
                <a:lnTo>
                  <a:pt x="823163" y="581274"/>
                </a:lnTo>
                <a:lnTo>
                  <a:pt x="823344" y="581274"/>
                </a:lnTo>
                <a:cubicBezTo>
                  <a:pt x="845094" y="577101"/>
                  <a:pt x="858937" y="568572"/>
                  <a:pt x="866869" y="554392"/>
                </a:cubicBezTo>
                <a:cubicBezTo>
                  <a:pt x="874232" y="541249"/>
                  <a:pt x="875009" y="525280"/>
                  <a:pt x="874854" y="512837"/>
                </a:cubicBezTo>
                <a:lnTo>
                  <a:pt x="874854" y="384622"/>
                </a:lnTo>
                <a:lnTo>
                  <a:pt x="560691" y="16850"/>
                </a:lnTo>
                <a:close/>
                <a:moveTo>
                  <a:pt x="358439" y="0"/>
                </a:moveTo>
                <a:lnTo>
                  <a:pt x="891730" y="0"/>
                </a:lnTo>
                <a:lnTo>
                  <a:pt x="891730" y="512630"/>
                </a:lnTo>
                <a:cubicBezTo>
                  <a:pt x="891885" y="526110"/>
                  <a:pt x="891159" y="545552"/>
                  <a:pt x="881594" y="562636"/>
                </a:cubicBezTo>
                <a:cubicBezTo>
                  <a:pt x="871847" y="580030"/>
                  <a:pt x="854686" y="592447"/>
                  <a:pt x="826533" y="597839"/>
                </a:cubicBezTo>
                <a:lnTo>
                  <a:pt x="824926" y="598176"/>
                </a:lnTo>
                <a:cubicBezTo>
                  <a:pt x="793559" y="604864"/>
                  <a:pt x="694169" y="626044"/>
                  <a:pt x="675142" y="630606"/>
                </a:cubicBezTo>
                <a:cubicBezTo>
                  <a:pt x="658370" y="634624"/>
                  <a:pt x="645227" y="640820"/>
                  <a:pt x="633587" y="652485"/>
                </a:cubicBezTo>
                <a:lnTo>
                  <a:pt x="625395" y="661195"/>
                </a:lnTo>
                <a:lnTo>
                  <a:pt x="617800" y="653159"/>
                </a:lnTo>
                <a:cubicBezTo>
                  <a:pt x="605927" y="641235"/>
                  <a:pt x="592525" y="634702"/>
                  <a:pt x="575727" y="630684"/>
                </a:cubicBezTo>
                <a:cubicBezTo>
                  <a:pt x="563439" y="627755"/>
                  <a:pt x="450155" y="603516"/>
                  <a:pt x="424439" y="598099"/>
                </a:cubicBezTo>
                <a:cubicBezTo>
                  <a:pt x="423169" y="597839"/>
                  <a:pt x="421951" y="597502"/>
                  <a:pt x="420706" y="597269"/>
                </a:cubicBezTo>
                <a:cubicBezTo>
                  <a:pt x="399320" y="593406"/>
                  <a:pt x="380137" y="582700"/>
                  <a:pt x="369716" y="565384"/>
                </a:cubicBezTo>
                <a:lnTo>
                  <a:pt x="369741" y="565384"/>
                </a:lnTo>
                <a:cubicBezTo>
                  <a:pt x="369093" y="564321"/>
                  <a:pt x="368497" y="563206"/>
                  <a:pt x="367927" y="562065"/>
                </a:cubicBezTo>
                <a:cubicBezTo>
                  <a:pt x="358957" y="544619"/>
                  <a:pt x="358439" y="524892"/>
                  <a:pt x="358439" y="513071"/>
                </a:cubicBezTo>
                <a:close/>
              </a:path>
            </a:pathLst>
          </a:custGeom>
          <a:solidFill>
            <a:schemeClr val="tx1"/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E832477-EB3C-40E4-AD33-FA94F04A0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66814" y="6911816"/>
            <a:ext cx="4514874" cy="1587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0F0F0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6F6651B-5E91-4B47-87D4-9988B6B3D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58314" y="6913900"/>
            <a:ext cx="906624" cy="17359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0F0F0"/>
                </a:solidFill>
              </a:defRPr>
            </a:lvl1pPr>
          </a:lstStyle>
          <a:p>
            <a:fld id="{FD132A51-5432-4457-B829-4ADE4648F9BE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3672DE1-F1F3-4374-A771-4953702117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888" y="1866332"/>
            <a:ext cx="5040000" cy="1630921"/>
          </a:xfrm>
        </p:spPr>
        <p:txBody>
          <a:bodyPr anchor="b" anchorCtr="0">
            <a:normAutofit/>
          </a:bodyPr>
          <a:lstStyle>
            <a:lvl1pPr algn="l">
              <a:defRPr sz="54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0" name="Underrubrik 2">
            <a:extLst>
              <a:ext uri="{FF2B5EF4-FFF2-40B4-BE49-F238E27FC236}">
                <a16:creationId xmlns:a16="http://schemas.microsoft.com/office/drawing/2014/main" id="{88006AE1-322E-8F7B-0528-26545F9717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8" y="3708079"/>
            <a:ext cx="5040000" cy="592853"/>
          </a:xfrm>
        </p:spPr>
        <p:txBody>
          <a:bodyPr>
            <a:noAutofit/>
          </a:bodyPr>
          <a:lstStyle>
            <a:lvl1pPr marL="0" indent="0" algn="l">
              <a:buNone/>
              <a:defRPr sz="3200" b="0" cap="none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här för att ändra mall för underrubrikformat</a:t>
            </a:r>
          </a:p>
        </p:txBody>
      </p:sp>
      <p:sp>
        <p:nvSpPr>
          <p:cNvPr id="11" name="Platshållare för datum 3">
            <a:extLst>
              <a:ext uri="{FF2B5EF4-FFF2-40B4-BE49-F238E27FC236}">
                <a16:creationId xmlns:a16="http://schemas.microsoft.com/office/drawing/2014/main" id="{818B0AE3-9D9D-0772-3034-C6FB6C2232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3888" y="5538033"/>
            <a:ext cx="5040000" cy="259517"/>
          </a:xfrm>
          <a:prstGeom prst="rect">
            <a:avLst/>
          </a:prstGeom>
        </p:spPr>
        <p:txBody>
          <a:bodyPr/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fld id="{8B6209A1-5ECC-469B-BE26-F86BD5C87EB1}" type="datetime1">
              <a:rPr lang="sv-SE" smtClean="0"/>
              <a:pPr/>
              <a:t>2024-03-07</a:t>
            </a:fld>
            <a:endParaRPr lang="sv-SE" dirty="0"/>
          </a:p>
        </p:txBody>
      </p:sp>
      <p:sp>
        <p:nvSpPr>
          <p:cNvPr id="12" name="Platshållare för text 12">
            <a:extLst>
              <a:ext uri="{FF2B5EF4-FFF2-40B4-BE49-F238E27FC236}">
                <a16:creationId xmlns:a16="http://schemas.microsoft.com/office/drawing/2014/main" id="{C38F5CC9-FDF1-F3F1-2BA9-91630E4FC31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3887" y="4961614"/>
            <a:ext cx="5040000" cy="502417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tx1"/>
                </a:solidFill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14" name="textruta 13">
            <a:extLst>
              <a:ext uri="{FF2B5EF4-FFF2-40B4-BE49-F238E27FC236}">
                <a16:creationId xmlns:a16="http://schemas.microsoft.com/office/drawing/2014/main" id="{092B9331-B403-B51A-FE63-6010673B1F3E}"/>
              </a:ext>
            </a:extLst>
          </p:cNvPr>
          <p:cNvSpPr txBox="1"/>
          <p:nvPr userDrawn="1"/>
        </p:nvSpPr>
        <p:spPr>
          <a:xfrm>
            <a:off x="623888" y="6238217"/>
            <a:ext cx="6097348" cy="276999"/>
          </a:xfrm>
          <a:prstGeom prst="rect">
            <a:avLst/>
          </a:prstGeom>
          <a:noFill/>
        </p:spPr>
        <p:txBody>
          <a:bodyPr wrap="square" lIns="0" tIns="0" bIns="0">
            <a:spAutoFit/>
          </a:bodyPr>
          <a:lstStyle/>
          <a:p>
            <a:r>
              <a:rPr lang="sv-SE" sz="1800" b="0" i="0" u="none" strike="noStrike" baseline="0" dirty="0">
                <a:solidFill>
                  <a:schemeClr val="tx1"/>
                </a:solidFill>
                <a:latin typeface="Calibri-Light"/>
              </a:rPr>
              <a:t>Mitt i möjligheterna | sollentuna.se </a:t>
            </a:r>
            <a:endParaRPr lang="sv-S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75568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 med innehåll &amp; illustration 2">
    <p:bg>
      <p:bgPr>
        <a:solidFill>
          <a:srgbClr val="FFF1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tshållare för bild 14">
            <a:extLst>
              <a:ext uri="{FF2B5EF4-FFF2-40B4-BE49-F238E27FC236}">
                <a16:creationId xmlns:a16="http://schemas.microsoft.com/office/drawing/2014/main" id="{AC9716D6-4483-C860-0BBA-3EE16425F8D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72000" y="0"/>
            <a:ext cx="6120000" cy="6858000"/>
          </a:xfrm>
          <a:custGeom>
            <a:avLst/>
            <a:gdLst>
              <a:gd name="connsiteX0" fmla="*/ 5428709 w 6120000"/>
              <a:gd name="connsiteY0" fmla="*/ 6667500 h 6858000"/>
              <a:gd name="connsiteX1" fmla="*/ 5429422 w 6120000"/>
              <a:gd name="connsiteY1" fmla="*/ 6667650 h 6858000"/>
              <a:gd name="connsiteX2" fmla="*/ 5429893 w 6120000"/>
              <a:gd name="connsiteY2" fmla="*/ 6667500 h 6858000"/>
              <a:gd name="connsiteX3" fmla="*/ 4849827 w 6120000"/>
              <a:gd name="connsiteY3" fmla="*/ 6667500 h 6858000"/>
              <a:gd name="connsiteX4" fmla="*/ 4851238 w 6120000"/>
              <a:gd name="connsiteY4" fmla="*/ 6667763 h 6858000"/>
              <a:gd name="connsiteX5" fmla="*/ 4852209 w 6120000"/>
              <a:gd name="connsiteY5" fmla="*/ 6667500 h 6858000"/>
              <a:gd name="connsiteX6" fmla="*/ 4610399 w 6120000"/>
              <a:gd name="connsiteY6" fmla="*/ 6667500 h 6858000"/>
              <a:gd name="connsiteX7" fmla="*/ 4611759 w 6120000"/>
              <a:gd name="connsiteY7" fmla="*/ 6667763 h 6858000"/>
              <a:gd name="connsiteX8" fmla="*/ 4613119 w 6120000"/>
              <a:gd name="connsiteY8" fmla="*/ 6667500 h 6858000"/>
              <a:gd name="connsiteX9" fmla="*/ 4474598 w 6120000"/>
              <a:gd name="connsiteY9" fmla="*/ 6667500 h 6858000"/>
              <a:gd name="connsiteX10" fmla="*/ 4476327 w 6120000"/>
              <a:gd name="connsiteY10" fmla="*/ 6668008 h 6858000"/>
              <a:gd name="connsiteX11" fmla="*/ 4477975 w 6120000"/>
              <a:gd name="connsiteY11" fmla="*/ 6667500 h 6858000"/>
              <a:gd name="connsiteX12" fmla="*/ 0 w 6120000"/>
              <a:gd name="connsiteY12" fmla="*/ 0 h 6858000"/>
              <a:gd name="connsiteX13" fmla="*/ 24000 w 6120000"/>
              <a:gd name="connsiteY13" fmla="*/ 0 h 6858000"/>
              <a:gd name="connsiteX14" fmla="*/ 6120000 w 6120000"/>
              <a:gd name="connsiteY14" fmla="*/ 0 h 6858000"/>
              <a:gd name="connsiteX15" fmla="*/ 6120000 w 6120000"/>
              <a:gd name="connsiteY15" fmla="*/ 6858000 h 6858000"/>
              <a:gd name="connsiteX16" fmla="*/ 24000 w 6120000"/>
              <a:gd name="connsiteY16" fmla="*/ 6858000 h 6858000"/>
              <a:gd name="connsiteX17" fmla="*/ 0 w 6120000"/>
              <a:gd name="connsiteY1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120000" h="6858000">
                <a:moveTo>
                  <a:pt x="5428709" y="6667500"/>
                </a:moveTo>
                <a:lnTo>
                  <a:pt x="5429422" y="6667650"/>
                </a:lnTo>
                <a:lnTo>
                  <a:pt x="5429893" y="6667500"/>
                </a:lnTo>
                <a:close/>
                <a:moveTo>
                  <a:pt x="4849827" y="6667500"/>
                </a:moveTo>
                <a:lnTo>
                  <a:pt x="4851238" y="6667763"/>
                </a:lnTo>
                <a:lnTo>
                  <a:pt x="4852209" y="6667500"/>
                </a:lnTo>
                <a:close/>
                <a:moveTo>
                  <a:pt x="4610399" y="6667500"/>
                </a:moveTo>
                <a:lnTo>
                  <a:pt x="4611759" y="6667763"/>
                </a:lnTo>
                <a:lnTo>
                  <a:pt x="4613119" y="6667500"/>
                </a:lnTo>
                <a:close/>
                <a:moveTo>
                  <a:pt x="4474598" y="6667500"/>
                </a:moveTo>
                <a:lnTo>
                  <a:pt x="4476327" y="6668008"/>
                </a:lnTo>
                <a:lnTo>
                  <a:pt x="4477975" y="6667500"/>
                </a:lnTo>
                <a:close/>
                <a:moveTo>
                  <a:pt x="0" y="0"/>
                </a:moveTo>
                <a:lnTo>
                  <a:pt x="24000" y="0"/>
                </a:lnTo>
                <a:lnTo>
                  <a:pt x="6120000" y="0"/>
                </a:lnTo>
                <a:lnTo>
                  <a:pt x="6120000" y="6858000"/>
                </a:lnTo>
                <a:lnTo>
                  <a:pt x="24000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 bIns="1368000"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Använd bildbanken i menyfliksområdet för att </a:t>
            </a:r>
            <a:br>
              <a:rPr lang="sv-SE" dirty="0"/>
            </a:br>
            <a:r>
              <a:rPr lang="sv-SE" dirty="0"/>
              <a:t>lägga till bild eller illustration</a:t>
            </a:r>
          </a:p>
        </p:txBody>
      </p:sp>
      <p:sp>
        <p:nvSpPr>
          <p:cNvPr id="10" name="Logo">
            <a:extLst>
              <a:ext uri="{FF2B5EF4-FFF2-40B4-BE49-F238E27FC236}">
                <a16:creationId xmlns:a16="http://schemas.microsoft.com/office/drawing/2014/main" id="{D372833E-A33E-A20C-721E-C3EA1ACE70E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667444" y="5852160"/>
            <a:ext cx="897493" cy="677646"/>
          </a:xfrm>
          <a:custGeom>
            <a:avLst/>
            <a:gdLst>
              <a:gd name="connsiteX0" fmla="*/ 849314 w 897493"/>
              <a:gd name="connsiteY0" fmla="*/ 585048 h 677646"/>
              <a:gd name="connsiteX1" fmla="*/ 821178 w 897493"/>
              <a:gd name="connsiteY1" fmla="*/ 622061 h 677646"/>
              <a:gd name="connsiteX2" fmla="*/ 849314 w 897493"/>
              <a:gd name="connsiteY2" fmla="*/ 659689 h 677646"/>
              <a:gd name="connsiteX3" fmla="*/ 877116 w 897493"/>
              <a:gd name="connsiteY3" fmla="*/ 622061 h 677646"/>
              <a:gd name="connsiteX4" fmla="*/ 849314 w 897493"/>
              <a:gd name="connsiteY4" fmla="*/ 585048 h 677646"/>
              <a:gd name="connsiteX5" fmla="*/ 165658 w 897493"/>
              <a:gd name="connsiteY5" fmla="*/ 584769 h 677646"/>
              <a:gd name="connsiteX6" fmla="*/ 136888 w 897493"/>
              <a:gd name="connsiteY6" fmla="*/ 622471 h 677646"/>
              <a:gd name="connsiteX7" fmla="*/ 165658 w 897493"/>
              <a:gd name="connsiteY7" fmla="*/ 660043 h 677646"/>
              <a:gd name="connsiteX8" fmla="*/ 194278 w 897493"/>
              <a:gd name="connsiteY8" fmla="*/ 622471 h 677646"/>
              <a:gd name="connsiteX9" fmla="*/ 165658 w 897493"/>
              <a:gd name="connsiteY9" fmla="*/ 584769 h 677646"/>
              <a:gd name="connsiteX10" fmla="*/ 363173 w 897493"/>
              <a:gd name="connsiteY10" fmla="*/ 584546 h 677646"/>
              <a:gd name="connsiteX11" fmla="*/ 334552 w 897493"/>
              <a:gd name="connsiteY11" fmla="*/ 612757 h 677646"/>
              <a:gd name="connsiteX12" fmla="*/ 389858 w 897493"/>
              <a:gd name="connsiteY12" fmla="*/ 612757 h 677646"/>
              <a:gd name="connsiteX13" fmla="*/ 363173 w 897493"/>
              <a:gd name="connsiteY13" fmla="*/ 584546 h 677646"/>
              <a:gd name="connsiteX14" fmla="*/ 590408 w 897493"/>
              <a:gd name="connsiteY14" fmla="*/ 568802 h 677646"/>
              <a:gd name="connsiteX15" fmla="*/ 611138 w 897493"/>
              <a:gd name="connsiteY15" fmla="*/ 568802 h 677646"/>
              <a:gd name="connsiteX16" fmla="*/ 611138 w 897493"/>
              <a:gd name="connsiteY16" fmla="*/ 634027 h 677646"/>
              <a:gd name="connsiteX17" fmla="*/ 632836 w 897493"/>
              <a:gd name="connsiteY17" fmla="*/ 657809 h 677646"/>
              <a:gd name="connsiteX18" fmla="*/ 657865 w 897493"/>
              <a:gd name="connsiteY18" fmla="*/ 631124 h 677646"/>
              <a:gd name="connsiteX19" fmla="*/ 657865 w 897493"/>
              <a:gd name="connsiteY19" fmla="*/ 568821 h 677646"/>
              <a:gd name="connsiteX20" fmla="*/ 678652 w 897493"/>
              <a:gd name="connsiteY20" fmla="*/ 568821 h 677646"/>
              <a:gd name="connsiteX21" fmla="*/ 678652 w 897493"/>
              <a:gd name="connsiteY21" fmla="*/ 675283 h 677646"/>
              <a:gd name="connsiteX22" fmla="*/ 658275 w 897493"/>
              <a:gd name="connsiteY22" fmla="*/ 675283 h 677646"/>
              <a:gd name="connsiteX23" fmla="*/ 658275 w 897493"/>
              <a:gd name="connsiteY23" fmla="*/ 656841 h 677646"/>
              <a:gd name="connsiteX24" fmla="*/ 657158 w 897493"/>
              <a:gd name="connsiteY24" fmla="*/ 656841 h 677646"/>
              <a:gd name="connsiteX25" fmla="*/ 625337 w 897493"/>
              <a:gd name="connsiteY25" fmla="*/ 676660 h 677646"/>
              <a:gd name="connsiteX26" fmla="*/ 590408 w 897493"/>
              <a:gd name="connsiteY26" fmla="*/ 636520 h 677646"/>
              <a:gd name="connsiteX27" fmla="*/ 363043 w 897493"/>
              <a:gd name="connsiteY27" fmla="*/ 567444 h 677646"/>
              <a:gd name="connsiteX28" fmla="*/ 410179 w 897493"/>
              <a:gd name="connsiteY28" fmla="*/ 620945 h 677646"/>
              <a:gd name="connsiteX29" fmla="*/ 410179 w 897493"/>
              <a:gd name="connsiteY29" fmla="*/ 628296 h 677646"/>
              <a:gd name="connsiteX30" fmla="*/ 334497 w 897493"/>
              <a:gd name="connsiteY30" fmla="*/ 628296 h 677646"/>
              <a:gd name="connsiteX31" fmla="*/ 364718 w 897493"/>
              <a:gd name="connsiteY31" fmla="*/ 660322 h 677646"/>
              <a:gd name="connsiteX32" fmla="*/ 389244 w 897493"/>
              <a:gd name="connsiteY32" fmla="*/ 645137 h 677646"/>
              <a:gd name="connsiteX33" fmla="*/ 408858 w 897493"/>
              <a:gd name="connsiteY33" fmla="*/ 648672 h 677646"/>
              <a:gd name="connsiteX34" fmla="*/ 364494 w 897493"/>
              <a:gd name="connsiteY34" fmla="*/ 677442 h 677646"/>
              <a:gd name="connsiteX35" fmla="*/ 313822 w 897493"/>
              <a:gd name="connsiteY35" fmla="*/ 622751 h 677646"/>
              <a:gd name="connsiteX36" fmla="*/ 363043 w 897493"/>
              <a:gd name="connsiteY36" fmla="*/ 567444 h 677646"/>
              <a:gd name="connsiteX37" fmla="*/ 165583 w 897493"/>
              <a:gd name="connsiteY37" fmla="*/ 567444 h 677646"/>
              <a:gd name="connsiteX38" fmla="*/ 215213 w 897493"/>
              <a:gd name="connsiteY38" fmla="*/ 622545 h 677646"/>
              <a:gd name="connsiteX39" fmla="*/ 165583 w 897493"/>
              <a:gd name="connsiteY39" fmla="*/ 677442 h 677646"/>
              <a:gd name="connsiteX40" fmla="*/ 115953 w 897493"/>
              <a:gd name="connsiteY40" fmla="*/ 622545 h 677646"/>
              <a:gd name="connsiteX41" fmla="*/ 165583 w 897493"/>
              <a:gd name="connsiteY41" fmla="*/ 567444 h 677646"/>
              <a:gd name="connsiteX42" fmla="*/ 844886 w 897493"/>
              <a:gd name="connsiteY42" fmla="*/ 567426 h 677646"/>
              <a:gd name="connsiteX43" fmla="*/ 875516 w 897493"/>
              <a:gd name="connsiteY43" fmla="*/ 586072 h 677646"/>
              <a:gd name="connsiteX44" fmla="*/ 876763 w 897493"/>
              <a:gd name="connsiteY44" fmla="*/ 586072 h 677646"/>
              <a:gd name="connsiteX45" fmla="*/ 876763 w 897493"/>
              <a:gd name="connsiteY45" fmla="*/ 568821 h 677646"/>
              <a:gd name="connsiteX46" fmla="*/ 897493 w 897493"/>
              <a:gd name="connsiteY46" fmla="*/ 568821 h 677646"/>
              <a:gd name="connsiteX47" fmla="*/ 897493 w 897493"/>
              <a:gd name="connsiteY47" fmla="*/ 675265 h 677646"/>
              <a:gd name="connsiteX48" fmla="*/ 877247 w 897493"/>
              <a:gd name="connsiteY48" fmla="*/ 675265 h 677646"/>
              <a:gd name="connsiteX49" fmla="*/ 877247 w 897493"/>
              <a:gd name="connsiteY49" fmla="*/ 658703 h 677646"/>
              <a:gd name="connsiteX50" fmla="*/ 875516 w 897493"/>
              <a:gd name="connsiteY50" fmla="*/ 658703 h 677646"/>
              <a:gd name="connsiteX51" fmla="*/ 844737 w 897493"/>
              <a:gd name="connsiteY51" fmla="*/ 677349 h 677646"/>
              <a:gd name="connsiteX52" fmla="*/ 800243 w 897493"/>
              <a:gd name="connsiteY52" fmla="*/ 622248 h 677646"/>
              <a:gd name="connsiteX53" fmla="*/ 844886 w 897493"/>
              <a:gd name="connsiteY53" fmla="*/ 567426 h 677646"/>
              <a:gd name="connsiteX54" fmla="*/ 749868 w 897493"/>
              <a:gd name="connsiteY54" fmla="*/ 567426 h 677646"/>
              <a:gd name="connsiteX55" fmla="*/ 786118 w 897493"/>
              <a:gd name="connsiteY55" fmla="*/ 607565 h 677646"/>
              <a:gd name="connsiteX56" fmla="*/ 786118 w 897493"/>
              <a:gd name="connsiteY56" fmla="*/ 675283 h 677646"/>
              <a:gd name="connsiteX57" fmla="*/ 765388 w 897493"/>
              <a:gd name="connsiteY57" fmla="*/ 675283 h 677646"/>
              <a:gd name="connsiteX58" fmla="*/ 765388 w 897493"/>
              <a:gd name="connsiteY58" fmla="*/ 610059 h 677646"/>
              <a:gd name="connsiteX59" fmla="*/ 742796 w 897493"/>
              <a:gd name="connsiteY59" fmla="*/ 585383 h 677646"/>
              <a:gd name="connsiteX60" fmla="*/ 717990 w 897493"/>
              <a:gd name="connsiteY60" fmla="*/ 612069 h 677646"/>
              <a:gd name="connsiteX61" fmla="*/ 717990 w 897493"/>
              <a:gd name="connsiteY61" fmla="*/ 675283 h 677646"/>
              <a:gd name="connsiteX62" fmla="*/ 697260 w 897493"/>
              <a:gd name="connsiteY62" fmla="*/ 675283 h 677646"/>
              <a:gd name="connsiteX63" fmla="*/ 697260 w 897493"/>
              <a:gd name="connsiteY63" fmla="*/ 568821 h 677646"/>
              <a:gd name="connsiteX64" fmla="*/ 717153 w 897493"/>
              <a:gd name="connsiteY64" fmla="*/ 568821 h 677646"/>
              <a:gd name="connsiteX65" fmla="*/ 717153 w 897493"/>
              <a:gd name="connsiteY65" fmla="*/ 586147 h 677646"/>
              <a:gd name="connsiteX66" fmla="*/ 718474 w 897493"/>
              <a:gd name="connsiteY66" fmla="*/ 586147 h 677646"/>
              <a:gd name="connsiteX67" fmla="*/ 749868 w 897493"/>
              <a:gd name="connsiteY67" fmla="*/ 567426 h 677646"/>
              <a:gd name="connsiteX68" fmla="*/ 476855 w 897493"/>
              <a:gd name="connsiteY68" fmla="*/ 567426 h 677646"/>
              <a:gd name="connsiteX69" fmla="*/ 513106 w 897493"/>
              <a:gd name="connsiteY69" fmla="*/ 607565 h 677646"/>
              <a:gd name="connsiteX70" fmla="*/ 513106 w 897493"/>
              <a:gd name="connsiteY70" fmla="*/ 675283 h 677646"/>
              <a:gd name="connsiteX71" fmla="*/ 492375 w 897493"/>
              <a:gd name="connsiteY71" fmla="*/ 675283 h 677646"/>
              <a:gd name="connsiteX72" fmla="*/ 492375 w 897493"/>
              <a:gd name="connsiteY72" fmla="*/ 610059 h 677646"/>
              <a:gd name="connsiteX73" fmla="*/ 469784 w 897493"/>
              <a:gd name="connsiteY73" fmla="*/ 585383 h 677646"/>
              <a:gd name="connsiteX74" fmla="*/ 444978 w 897493"/>
              <a:gd name="connsiteY74" fmla="*/ 612069 h 677646"/>
              <a:gd name="connsiteX75" fmla="*/ 444978 w 897493"/>
              <a:gd name="connsiteY75" fmla="*/ 675283 h 677646"/>
              <a:gd name="connsiteX76" fmla="*/ 424248 w 897493"/>
              <a:gd name="connsiteY76" fmla="*/ 675283 h 677646"/>
              <a:gd name="connsiteX77" fmla="*/ 424248 w 897493"/>
              <a:gd name="connsiteY77" fmla="*/ 568821 h 677646"/>
              <a:gd name="connsiteX78" fmla="*/ 444141 w 897493"/>
              <a:gd name="connsiteY78" fmla="*/ 568821 h 677646"/>
              <a:gd name="connsiteX79" fmla="*/ 444141 w 897493"/>
              <a:gd name="connsiteY79" fmla="*/ 586147 h 677646"/>
              <a:gd name="connsiteX80" fmla="*/ 445462 w 897493"/>
              <a:gd name="connsiteY80" fmla="*/ 586147 h 677646"/>
              <a:gd name="connsiteX81" fmla="*/ 476855 w 897493"/>
              <a:gd name="connsiteY81" fmla="*/ 567426 h 677646"/>
              <a:gd name="connsiteX82" fmla="*/ 535139 w 897493"/>
              <a:gd name="connsiteY82" fmla="*/ 543308 h 677646"/>
              <a:gd name="connsiteX83" fmla="*/ 555869 w 897493"/>
              <a:gd name="connsiteY83" fmla="*/ 543308 h 677646"/>
              <a:gd name="connsiteX84" fmla="*/ 555869 w 897493"/>
              <a:gd name="connsiteY84" fmla="*/ 568821 h 677646"/>
              <a:gd name="connsiteX85" fmla="*/ 577697 w 897493"/>
              <a:gd name="connsiteY85" fmla="*/ 568821 h 677646"/>
              <a:gd name="connsiteX86" fmla="*/ 577697 w 897493"/>
              <a:gd name="connsiteY86" fmla="*/ 585457 h 677646"/>
              <a:gd name="connsiteX87" fmla="*/ 555869 w 897493"/>
              <a:gd name="connsiteY87" fmla="*/ 585457 h 677646"/>
              <a:gd name="connsiteX88" fmla="*/ 555869 w 897493"/>
              <a:gd name="connsiteY88" fmla="*/ 644020 h 677646"/>
              <a:gd name="connsiteX89" fmla="*/ 568616 w 897493"/>
              <a:gd name="connsiteY89" fmla="*/ 658237 h 677646"/>
              <a:gd name="connsiteX90" fmla="*/ 575892 w 897493"/>
              <a:gd name="connsiteY90" fmla="*/ 657344 h 677646"/>
              <a:gd name="connsiteX91" fmla="*/ 579633 w 897493"/>
              <a:gd name="connsiteY91" fmla="*/ 674464 h 677646"/>
              <a:gd name="connsiteX92" fmla="*/ 566178 w 897493"/>
              <a:gd name="connsiteY92" fmla="*/ 676679 h 677646"/>
              <a:gd name="connsiteX93" fmla="*/ 566197 w 897493"/>
              <a:gd name="connsiteY93" fmla="*/ 676660 h 677646"/>
              <a:gd name="connsiteX94" fmla="*/ 535139 w 897493"/>
              <a:gd name="connsiteY94" fmla="*/ 648318 h 677646"/>
              <a:gd name="connsiteX95" fmla="*/ 535139 w 897493"/>
              <a:gd name="connsiteY95" fmla="*/ 585457 h 677646"/>
              <a:gd name="connsiteX96" fmla="*/ 519544 w 897493"/>
              <a:gd name="connsiteY96" fmla="*/ 585457 h 677646"/>
              <a:gd name="connsiteX97" fmla="*/ 519544 w 897493"/>
              <a:gd name="connsiteY97" fmla="*/ 568821 h 677646"/>
              <a:gd name="connsiteX98" fmla="*/ 535139 w 897493"/>
              <a:gd name="connsiteY98" fmla="*/ 568821 h 677646"/>
              <a:gd name="connsiteX99" fmla="*/ 275115 w 897493"/>
              <a:gd name="connsiteY99" fmla="*/ 533315 h 677646"/>
              <a:gd name="connsiteX100" fmla="*/ 295845 w 897493"/>
              <a:gd name="connsiteY100" fmla="*/ 533315 h 677646"/>
              <a:gd name="connsiteX101" fmla="*/ 295845 w 897493"/>
              <a:gd name="connsiteY101" fmla="*/ 646160 h 677646"/>
              <a:gd name="connsiteX102" fmla="*/ 304368 w 897493"/>
              <a:gd name="connsiteY102" fmla="*/ 658573 h 677646"/>
              <a:gd name="connsiteX103" fmla="*/ 310881 w 897493"/>
              <a:gd name="connsiteY103" fmla="*/ 657605 h 677646"/>
              <a:gd name="connsiteX104" fmla="*/ 314622 w 897493"/>
              <a:gd name="connsiteY104" fmla="*/ 674167 h 677646"/>
              <a:gd name="connsiteX105" fmla="*/ 301726 w 897493"/>
              <a:gd name="connsiteY105" fmla="*/ 676046 h 677646"/>
              <a:gd name="connsiteX106" fmla="*/ 275115 w 897493"/>
              <a:gd name="connsiteY106" fmla="*/ 650478 h 677646"/>
              <a:gd name="connsiteX107" fmla="*/ 275115 w 897493"/>
              <a:gd name="connsiteY107" fmla="*/ 533334 h 677646"/>
              <a:gd name="connsiteX108" fmla="*/ 228202 w 897493"/>
              <a:gd name="connsiteY108" fmla="*/ 533315 h 677646"/>
              <a:gd name="connsiteX109" fmla="*/ 248932 w 897493"/>
              <a:gd name="connsiteY109" fmla="*/ 533315 h 677646"/>
              <a:gd name="connsiteX110" fmla="*/ 248932 w 897493"/>
              <a:gd name="connsiteY110" fmla="*/ 646160 h 677646"/>
              <a:gd name="connsiteX111" fmla="*/ 257455 w 897493"/>
              <a:gd name="connsiteY111" fmla="*/ 658573 h 677646"/>
              <a:gd name="connsiteX112" fmla="*/ 263968 w 897493"/>
              <a:gd name="connsiteY112" fmla="*/ 657605 h 677646"/>
              <a:gd name="connsiteX113" fmla="*/ 267709 w 897493"/>
              <a:gd name="connsiteY113" fmla="*/ 674167 h 677646"/>
              <a:gd name="connsiteX114" fmla="*/ 254813 w 897493"/>
              <a:gd name="connsiteY114" fmla="*/ 676046 h 677646"/>
              <a:gd name="connsiteX115" fmla="*/ 228202 w 897493"/>
              <a:gd name="connsiteY115" fmla="*/ 650478 h 677646"/>
              <a:gd name="connsiteX116" fmla="*/ 228202 w 897493"/>
              <a:gd name="connsiteY116" fmla="*/ 533334 h 677646"/>
              <a:gd name="connsiteX117" fmla="*/ 54115 w 897493"/>
              <a:gd name="connsiteY117" fmla="*/ 531398 h 677646"/>
              <a:gd name="connsiteX118" fmla="*/ 103671 w 897493"/>
              <a:gd name="connsiteY118" fmla="*/ 570626 h 677646"/>
              <a:gd name="connsiteX119" fmla="*/ 83015 w 897493"/>
              <a:gd name="connsiteY119" fmla="*/ 570626 h 677646"/>
              <a:gd name="connsiteX120" fmla="*/ 53631 w 897493"/>
              <a:gd name="connsiteY120" fmla="*/ 549896 h 677646"/>
              <a:gd name="connsiteX121" fmla="*/ 25141 w 897493"/>
              <a:gd name="connsiteY121" fmla="*/ 570905 h 677646"/>
              <a:gd name="connsiteX122" fmla="*/ 50933 w 897493"/>
              <a:gd name="connsiteY122" fmla="*/ 592529 h 677646"/>
              <a:gd name="connsiteX123" fmla="*/ 64796 w 897493"/>
              <a:gd name="connsiteY123" fmla="*/ 596139 h 677646"/>
              <a:gd name="connsiteX124" fmla="*/ 105625 w 897493"/>
              <a:gd name="connsiteY124" fmla="*/ 636055 h 677646"/>
              <a:gd name="connsiteX125" fmla="*/ 53092 w 897493"/>
              <a:gd name="connsiteY125" fmla="*/ 677646 h 677646"/>
              <a:gd name="connsiteX126" fmla="*/ 0 w 897493"/>
              <a:gd name="connsiteY126" fmla="*/ 636055 h 677646"/>
              <a:gd name="connsiteX127" fmla="*/ 21493 w 897493"/>
              <a:gd name="connsiteY127" fmla="*/ 636055 h 677646"/>
              <a:gd name="connsiteX128" fmla="*/ 52961 w 897493"/>
              <a:gd name="connsiteY128" fmla="*/ 658851 h 677646"/>
              <a:gd name="connsiteX129" fmla="*/ 52924 w 897493"/>
              <a:gd name="connsiteY129" fmla="*/ 658869 h 677646"/>
              <a:gd name="connsiteX130" fmla="*/ 84392 w 897493"/>
              <a:gd name="connsiteY130" fmla="*/ 635851 h 677646"/>
              <a:gd name="connsiteX131" fmla="*/ 57501 w 897493"/>
              <a:gd name="connsiteY131" fmla="*/ 614227 h 677646"/>
              <a:gd name="connsiteX132" fmla="*/ 40735 w 897493"/>
              <a:gd name="connsiteY132" fmla="*/ 609649 h 677646"/>
              <a:gd name="connsiteX133" fmla="*/ 3796 w 897493"/>
              <a:gd name="connsiteY133" fmla="*/ 572152 h 677646"/>
              <a:gd name="connsiteX134" fmla="*/ 54115 w 897493"/>
              <a:gd name="connsiteY134" fmla="*/ 531398 h 677646"/>
              <a:gd name="connsiteX135" fmla="*/ 556819 w 897493"/>
              <a:gd name="connsiteY135" fmla="*/ 304164 h 677646"/>
              <a:gd name="connsiteX136" fmla="*/ 553134 w 897493"/>
              <a:gd name="connsiteY136" fmla="*/ 305057 h 677646"/>
              <a:gd name="connsiteX137" fmla="*/ 553599 w 897493"/>
              <a:gd name="connsiteY137" fmla="*/ 359469 h 677646"/>
              <a:gd name="connsiteX138" fmla="*/ 556279 w 897493"/>
              <a:gd name="connsiteY138" fmla="*/ 361033 h 677646"/>
              <a:gd name="connsiteX139" fmla="*/ 561210 w 897493"/>
              <a:gd name="connsiteY139" fmla="*/ 359079 h 677646"/>
              <a:gd name="connsiteX140" fmla="*/ 565211 w 897493"/>
              <a:gd name="connsiteY140" fmla="*/ 360288 h 677646"/>
              <a:gd name="connsiteX141" fmla="*/ 565192 w 897493"/>
              <a:gd name="connsiteY141" fmla="*/ 360307 h 677646"/>
              <a:gd name="connsiteX142" fmla="*/ 567984 w 897493"/>
              <a:gd name="connsiteY142" fmla="*/ 358205 h 677646"/>
              <a:gd name="connsiteX143" fmla="*/ 545039 w 897493"/>
              <a:gd name="connsiteY143" fmla="*/ 303736 h 677646"/>
              <a:gd name="connsiteX144" fmla="*/ 534060 w 897493"/>
              <a:gd name="connsiteY144" fmla="*/ 357423 h 677646"/>
              <a:gd name="connsiteX145" fmla="*/ 537279 w 897493"/>
              <a:gd name="connsiteY145" fmla="*/ 359600 h 677646"/>
              <a:gd name="connsiteX146" fmla="*/ 541299 w 897493"/>
              <a:gd name="connsiteY146" fmla="*/ 358372 h 677646"/>
              <a:gd name="connsiteX147" fmla="*/ 546677 w 897493"/>
              <a:gd name="connsiteY147" fmla="*/ 360810 h 677646"/>
              <a:gd name="connsiteX148" fmla="*/ 549096 w 897493"/>
              <a:gd name="connsiteY148" fmla="*/ 359469 h 677646"/>
              <a:gd name="connsiteX149" fmla="*/ 549096 w 897493"/>
              <a:gd name="connsiteY149" fmla="*/ 305076 h 677646"/>
              <a:gd name="connsiteX150" fmla="*/ 545039 w 897493"/>
              <a:gd name="connsiteY150" fmla="*/ 303736 h 677646"/>
              <a:gd name="connsiteX151" fmla="*/ 560671 w 897493"/>
              <a:gd name="connsiteY151" fmla="*/ 301837 h 677646"/>
              <a:gd name="connsiteX152" fmla="*/ 557861 w 897493"/>
              <a:gd name="connsiteY152" fmla="*/ 303699 h 677646"/>
              <a:gd name="connsiteX153" fmla="*/ 569063 w 897493"/>
              <a:gd name="connsiteY153" fmla="*/ 357851 h 677646"/>
              <a:gd name="connsiteX154" fmla="*/ 570775 w 897493"/>
              <a:gd name="connsiteY154" fmla="*/ 357627 h 677646"/>
              <a:gd name="connsiteX155" fmla="*/ 574224 w 897493"/>
              <a:gd name="connsiteY155" fmla="*/ 358517 h 677646"/>
              <a:gd name="connsiteX156" fmla="*/ 574218 w 897493"/>
              <a:gd name="connsiteY156" fmla="*/ 358520 h 677646"/>
              <a:gd name="connsiteX157" fmla="*/ 574237 w 897493"/>
              <a:gd name="connsiteY157" fmla="*/ 358520 h 677646"/>
              <a:gd name="connsiteX158" fmla="*/ 574224 w 897493"/>
              <a:gd name="connsiteY158" fmla="*/ 358517 h 677646"/>
              <a:gd name="connsiteX159" fmla="*/ 579242 w 897493"/>
              <a:gd name="connsiteY159" fmla="*/ 355692 h 677646"/>
              <a:gd name="connsiteX160" fmla="*/ 541243 w 897493"/>
              <a:gd name="connsiteY160" fmla="*/ 301094 h 677646"/>
              <a:gd name="connsiteX161" fmla="*/ 522578 w 897493"/>
              <a:gd name="connsiteY161" fmla="*/ 355227 h 677646"/>
              <a:gd name="connsiteX162" fmla="*/ 528012 w 897493"/>
              <a:gd name="connsiteY162" fmla="*/ 358074 h 677646"/>
              <a:gd name="connsiteX163" fmla="*/ 531789 w 897493"/>
              <a:gd name="connsiteY163" fmla="*/ 357032 h 677646"/>
              <a:gd name="connsiteX164" fmla="*/ 531789 w 897493"/>
              <a:gd name="connsiteY164" fmla="*/ 357014 h 677646"/>
              <a:gd name="connsiteX165" fmla="*/ 532980 w 897493"/>
              <a:gd name="connsiteY165" fmla="*/ 357125 h 677646"/>
              <a:gd name="connsiteX166" fmla="*/ 544016 w 897493"/>
              <a:gd name="connsiteY166" fmla="*/ 303178 h 677646"/>
              <a:gd name="connsiteX167" fmla="*/ 541243 w 897493"/>
              <a:gd name="connsiteY167" fmla="*/ 301094 h 677646"/>
              <a:gd name="connsiteX168" fmla="*/ 563071 w 897493"/>
              <a:gd name="connsiteY168" fmla="*/ 298972 h 677646"/>
              <a:gd name="connsiteX169" fmla="*/ 561582 w 897493"/>
              <a:gd name="connsiteY169" fmla="*/ 300963 h 677646"/>
              <a:gd name="connsiteX170" fmla="*/ 580433 w 897493"/>
              <a:gd name="connsiteY170" fmla="*/ 355673 h 677646"/>
              <a:gd name="connsiteX171" fmla="*/ 586034 w 897493"/>
              <a:gd name="connsiteY171" fmla="*/ 359042 h 677646"/>
              <a:gd name="connsiteX172" fmla="*/ 586034 w 897493"/>
              <a:gd name="connsiteY172" fmla="*/ 359023 h 677646"/>
              <a:gd name="connsiteX173" fmla="*/ 591971 w 897493"/>
              <a:gd name="connsiteY173" fmla="*/ 354910 h 677646"/>
              <a:gd name="connsiteX174" fmla="*/ 567090 w 897493"/>
              <a:gd name="connsiteY174" fmla="*/ 304982 h 677646"/>
              <a:gd name="connsiteX175" fmla="*/ 563071 w 897493"/>
              <a:gd name="connsiteY175" fmla="*/ 298972 h 677646"/>
              <a:gd name="connsiteX176" fmla="*/ 538861 w 897493"/>
              <a:gd name="connsiteY176" fmla="*/ 296925 h 677646"/>
              <a:gd name="connsiteX177" fmla="*/ 508528 w 897493"/>
              <a:gd name="connsiteY177" fmla="*/ 354092 h 677646"/>
              <a:gd name="connsiteX178" fmla="*/ 515507 w 897493"/>
              <a:gd name="connsiteY178" fmla="*/ 360884 h 677646"/>
              <a:gd name="connsiteX179" fmla="*/ 521387 w 897493"/>
              <a:gd name="connsiteY179" fmla="*/ 355302 h 677646"/>
              <a:gd name="connsiteX180" fmla="*/ 540406 w 897493"/>
              <a:gd name="connsiteY180" fmla="*/ 300144 h 677646"/>
              <a:gd name="connsiteX181" fmla="*/ 538861 w 897493"/>
              <a:gd name="connsiteY181" fmla="*/ 296925 h 677646"/>
              <a:gd name="connsiteX182" fmla="*/ 549394 w 897493"/>
              <a:gd name="connsiteY182" fmla="*/ 257641 h 677646"/>
              <a:gd name="connsiteX183" fmla="*/ 552520 w 897493"/>
              <a:gd name="connsiteY183" fmla="*/ 257641 h 677646"/>
              <a:gd name="connsiteX184" fmla="*/ 552520 w 897493"/>
              <a:gd name="connsiteY184" fmla="*/ 275171 h 677646"/>
              <a:gd name="connsiteX185" fmla="*/ 558958 w 897493"/>
              <a:gd name="connsiteY185" fmla="*/ 275171 h 677646"/>
              <a:gd name="connsiteX186" fmla="*/ 558958 w 897493"/>
              <a:gd name="connsiteY186" fmla="*/ 283359 h 677646"/>
              <a:gd name="connsiteX187" fmla="*/ 586668 w 897493"/>
              <a:gd name="connsiteY187" fmla="*/ 298191 h 677646"/>
              <a:gd name="connsiteX188" fmla="*/ 586668 w 897493"/>
              <a:gd name="connsiteY188" fmla="*/ 298227 h 677646"/>
              <a:gd name="connsiteX189" fmla="*/ 591915 w 897493"/>
              <a:gd name="connsiteY189" fmla="*/ 298767 h 677646"/>
              <a:gd name="connsiteX190" fmla="*/ 591767 w 897493"/>
              <a:gd name="connsiteY190" fmla="*/ 300293 h 677646"/>
              <a:gd name="connsiteX191" fmla="*/ 586723 w 897493"/>
              <a:gd name="connsiteY191" fmla="*/ 299772 h 677646"/>
              <a:gd name="connsiteX192" fmla="*/ 574720 w 897493"/>
              <a:gd name="connsiteY192" fmla="*/ 306974 h 677646"/>
              <a:gd name="connsiteX193" fmla="*/ 568784 w 897493"/>
              <a:gd name="connsiteY193" fmla="*/ 305950 h 677646"/>
              <a:gd name="connsiteX194" fmla="*/ 592734 w 897493"/>
              <a:gd name="connsiteY194" fmla="*/ 354017 h 677646"/>
              <a:gd name="connsiteX195" fmla="*/ 598019 w 897493"/>
              <a:gd name="connsiteY195" fmla="*/ 323834 h 677646"/>
              <a:gd name="connsiteX196" fmla="*/ 594483 w 897493"/>
              <a:gd name="connsiteY196" fmla="*/ 323517 h 677646"/>
              <a:gd name="connsiteX197" fmla="*/ 592343 w 897493"/>
              <a:gd name="connsiteY197" fmla="*/ 322438 h 677646"/>
              <a:gd name="connsiteX198" fmla="*/ 601629 w 897493"/>
              <a:gd name="connsiteY198" fmla="*/ 315869 h 677646"/>
              <a:gd name="connsiteX199" fmla="*/ 607063 w 897493"/>
              <a:gd name="connsiteY199" fmla="*/ 313524 h 677646"/>
              <a:gd name="connsiteX200" fmla="*/ 610059 w 897493"/>
              <a:gd name="connsiteY200" fmla="*/ 314548 h 677646"/>
              <a:gd name="connsiteX201" fmla="*/ 613948 w 897493"/>
              <a:gd name="connsiteY201" fmla="*/ 314082 h 677646"/>
              <a:gd name="connsiteX202" fmla="*/ 618209 w 897493"/>
              <a:gd name="connsiteY202" fmla="*/ 314827 h 677646"/>
              <a:gd name="connsiteX203" fmla="*/ 617670 w 897493"/>
              <a:gd name="connsiteY203" fmla="*/ 317730 h 677646"/>
              <a:gd name="connsiteX204" fmla="*/ 618749 w 897493"/>
              <a:gd name="connsiteY204" fmla="*/ 319870 h 677646"/>
              <a:gd name="connsiteX205" fmla="*/ 619252 w 897493"/>
              <a:gd name="connsiteY205" fmla="*/ 320186 h 677646"/>
              <a:gd name="connsiteX206" fmla="*/ 619214 w 897493"/>
              <a:gd name="connsiteY206" fmla="*/ 320168 h 677646"/>
              <a:gd name="connsiteX207" fmla="*/ 618303 w 897493"/>
              <a:gd name="connsiteY207" fmla="*/ 322661 h 677646"/>
              <a:gd name="connsiteX208" fmla="*/ 618135 w 897493"/>
              <a:gd name="connsiteY208" fmla="*/ 322679 h 677646"/>
              <a:gd name="connsiteX209" fmla="*/ 616163 w 897493"/>
              <a:gd name="connsiteY209" fmla="*/ 322679 h 677646"/>
              <a:gd name="connsiteX210" fmla="*/ 614953 w 897493"/>
              <a:gd name="connsiteY210" fmla="*/ 327313 h 677646"/>
              <a:gd name="connsiteX211" fmla="*/ 608142 w 897493"/>
              <a:gd name="connsiteY211" fmla="*/ 328914 h 677646"/>
              <a:gd name="connsiteX212" fmla="*/ 606523 w 897493"/>
              <a:gd name="connsiteY212" fmla="*/ 363880 h 677646"/>
              <a:gd name="connsiteX213" fmla="*/ 583801 w 897493"/>
              <a:gd name="connsiteY213" fmla="*/ 384517 h 677646"/>
              <a:gd name="connsiteX214" fmla="*/ 589980 w 897493"/>
              <a:gd name="connsiteY214" fmla="*/ 387308 h 677646"/>
              <a:gd name="connsiteX215" fmla="*/ 589757 w 897493"/>
              <a:gd name="connsiteY215" fmla="*/ 396762 h 677646"/>
              <a:gd name="connsiteX216" fmla="*/ 581587 w 897493"/>
              <a:gd name="connsiteY216" fmla="*/ 397842 h 677646"/>
              <a:gd name="connsiteX217" fmla="*/ 568560 w 897493"/>
              <a:gd name="connsiteY217" fmla="*/ 395199 h 677646"/>
              <a:gd name="connsiteX218" fmla="*/ 566904 w 897493"/>
              <a:gd name="connsiteY218" fmla="*/ 397656 h 677646"/>
              <a:gd name="connsiteX219" fmla="*/ 561340 w 897493"/>
              <a:gd name="connsiteY219" fmla="*/ 399162 h 677646"/>
              <a:gd name="connsiteX220" fmla="*/ 544332 w 897493"/>
              <a:gd name="connsiteY220" fmla="*/ 395702 h 677646"/>
              <a:gd name="connsiteX221" fmla="*/ 543755 w 897493"/>
              <a:gd name="connsiteY221" fmla="*/ 396874 h 677646"/>
              <a:gd name="connsiteX222" fmla="*/ 538321 w 897493"/>
              <a:gd name="connsiteY222" fmla="*/ 399051 h 677646"/>
              <a:gd name="connsiteX223" fmla="*/ 511431 w 897493"/>
              <a:gd name="connsiteY223" fmla="*/ 393041 h 677646"/>
              <a:gd name="connsiteX224" fmla="*/ 507858 w 897493"/>
              <a:gd name="connsiteY224" fmla="*/ 385838 h 677646"/>
              <a:gd name="connsiteX225" fmla="*/ 512064 w 897493"/>
              <a:gd name="connsiteY225" fmla="*/ 380740 h 677646"/>
              <a:gd name="connsiteX226" fmla="*/ 510054 w 897493"/>
              <a:gd name="connsiteY226" fmla="*/ 379289 h 677646"/>
              <a:gd name="connsiteX227" fmla="*/ 495149 w 897493"/>
              <a:gd name="connsiteY227" fmla="*/ 346871 h 677646"/>
              <a:gd name="connsiteX228" fmla="*/ 494553 w 897493"/>
              <a:gd name="connsiteY228" fmla="*/ 337083 h 677646"/>
              <a:gd name="connsiteX229" fmla="*/ 492729 w 897493"/>
              <a:gd name="connsiteY229" fmla="*/ 327444 h 677646"/>
              <a:gd name="connsiteX230" fmla="*/ 487537 w 897493"/>
              <a:gd name="connsiteY230" fmla="*/ 328076 h 677646"/>
              <a:gd name="connsiteX231" fmla="*/ 486123 w 897493"/>
              <a:gd name="connsiteY231" fmla="*/ 323536 h 677646"/>
              <a:gd name="connsiteX232" fmla="*/ 482476 w 897493"/>
              <a:gd name="connsiteY232" fmla="*/ 322308 h 677646"/>
              <a:gd name="connsiteX233" fmla="*/ 484411 w 897493"/>
              <a:gd name="connsiteY233" fmla="*/ 320130 h 677646"/>
              <a:gd name="connsiteX234" fmla="*/ 484169 w 897493"/>
              <a:gd name="connsiteY234" fmla="*/ 318195 h 677646"/>
              <a:gd name="connsiteX235" fmla="*/ 485472 w 897493"/>
              <a:gd name="connsiteY235" fmla="*/ 314919 h 677646"/>
              <a:gd name="connsiteX236" fmla="*/ 491799 w 897493"/>
              <a:gd name="connsiteY236" fmla="*/ 315199 h 677646"/>
              <a:gd name="connsiteX237" fmla="*/ 495372 w 897493"/>
              <a:gd name="connsiteY237" fmla="*/ 313933 h 677646"/>
              <a:gd name="connsiteX238" fmla="*/ 500917 w 897493"/>
              <a:gd name="connsiteY238" fmla="*/ 316371 h 677646"/>
              <a:gd name="connsiteX239" fmla="*/ 509979 w 897493"/>
              <a:gd name="connsiteY239" fmla="*/ 322028 h 677646"/>
              <a:gd name="connsiteX240" fmla="*/ 507282 w 897493"/>
              <a:gd name="connsiteY240" fmla="*/ 323480 h 677646"/>
              <a:gd name="connsiteX241" fmla="*/ 504397 w 897493"/>
              <a:gd name="connsiteY241" fmla="*/ 323834 h 677646"/>
              <a:gd name="connsiteX242" fmla="*/ 507858 w 897493"/>
              <a:gd name="connsiteY242" fmla="*/ 352882 h 677646"/>
              <a:gd name="connsiteX243" fmla="*/ 536498 w 897493"/>
              <a:gd name="connsiteY243" fmla="*/ 298898 h 677646"/>
              <a:gd name="connsiteX244" fmla="*/ 525034 w 897493"/>
              <a:gd name="connsiteY244" fmla="*/ 302750 h 677646"/>
              <a:gd name="connsiteX245" fmla="*/ 512250 w 897493"/>
              <a:gd name="connsiteY245" fmla="*/ 292105 h 677646"/>
              <a:gd name="connsiteX246" fmla="*/ 508603 w 897493"/>
              <a:gd name="connsiteY246" fmla="*/ 291733 h 677646"/>
              <a:gd name="connsiteX247" fmla="*/ 508752 w 897493"/>
              <a:gd name="connsiteY247" fmla="*/ 290207 h 677646"/>
              <a:gd name="connsiteX248" fmla="*/ 513999 w 897493"/>
              <a:gd name="connsiteY248" fmla="*/ 290746 h 677646"/>
              <a:gd name="connsiteX249" fmla="*/ 543624 w 897493"/>
              <a:gd name="connsiteY249" fmla="*/ 283359 h 677646"/>
              <a:gd name="connsiteX250" fmla="*/ 543624 w 897493"/>
              <a:gd name="connsiteY250" fmla="*/ 275153 h 677646"/>
              <a:gd name="connsiteX251" fmla="*/ 549394 w 897493"/>
              <a:gd name="connsiteY251" fmla="*/ 275153 h 677646"/>
              <a:gd name="connsiteX252" fmla="*/ 549394 w 897493"/>
              <a:gd name="connsiteY252" fmla="*/ 272659 h 677646"/>
              <a:gd name="connsiteX253" fmla="*/ 533129 w 897493"/>
              <a:gd name="connsiteY253" fmla="*/ 269607 h 677646"/>
              <a:gd name="connsiteX254" fmla="*/ 512920 w 897493"/>
              <a:gd name="connsiteY254" fmla="*/ 269197 h 677646"/>
              <a:gd name="connsiteX255" fmla="*/ 523974 w 897493"/>
              <a:gd name="connsiteY255" fmla="*/ 263726 h 677646"/>
              <a:gd name="connsiteX256" fmla="*/ 549394 w 897493"/>
              <a:gd name="connsiteY256" fmla="*/ 261828 h 677646"/>
              <a:gd name="connsiteX257" fmla="*/ 454468 w 897493"/>
              <a:gd name="connsiteY257" fmla="*/ 184341 h 677646"/>
              <a:gd name="connsiteX258" fmla="*/ 450765 w 897493"/>
              <a:gd name="connsiteY258" fmla="*/ 185234 h 677646"/>
              <a:gd name="connsiteX259" fmla="*/ 451230 w 897493"/>
              <a:gd name="connsiteY259" fmla="*/ 239646 h 677646"/>
              <a:gd name="connsiteX260" fmla="*/ 453910 w 897493"/>
              <a:gd name="connsiteY260" fmla="*/ 241228 h 677646"/>
              <a:gd name="connsiteX261" fmla="*/ 458842 w 897493"/>
              <a:gd name="connsiteY261" fmla="*/ 239274 h 677646"/>
              <a:gd name="connsiteX262" fmla="*/ 462842 w 897493"/>
              <a:gd name="connsiteY262" fmla="*/ 240484 h 677646"/>
              <a:gd name="connsiteX263" fmla="*/ 465634 w 897493"/>
              <a:gd name="connsiteY263" fmla="*/ 238381 h 677646"/>
              <a:gd name="connsiteX264" fmla="*/ 442671 w 897493"/>
              <a:gd name="connsiteY264" fmla="*/ 183913 h 677646"/>
              <a:gd name="connsiteX265" fmla="*/ 431691 w 897493"/>
              <a:gd name="connsiteY265" fmla="*/ 237600 h 677646"/>
              <a:gd name="connsiteX266" fmla="*/ 434892 w 897493"/>
              <a:gd name="connsiteY266" fmla="*/ 239777 h 677646"/>
              <a:gd name="connsiteX267" fmla="*/ 438930 w 897493"/>
              <a:gd name="connsiteY267" fmla="*/ 238549 h 677646"/>
              <a:gd name="connsiteX268" fmla="*/ 444308 w 897493"/>
              <a:gd name="connsiteY268" fmla="*/ 240986 h 677646"/>
              <a:gd name="connsiteX269" fmla="*/ 446727 w 897493"/>
              <a:gd name="connsiteY269" fmla="*/ 239646 h 677646"/>
              <a:gd name="connsiteX270" fmla="*/ 446727 w 897493"/>
              <a:gd name="connsiteY270" fmla="*/ 185252 h 677646"/>
              <a:gd name="connsiteX271" fmla="*/ 442671 w 897493"/>
              <a:gd name="connsiteY271" fmla="*/ 183913 h 677646"/>
              <a:gd name="connsiteX272" fmla="*/ 458320 w 897493"/>
              <a:gd name="connsiteY272" fmla="*/ 182033 h 677646"/>
              <a:gd name="connsiteX273" fmla="*/ 455511 w 897493"/>
              <a:gd name="connsiteY273" fmla="*/ 183894 h 677646"/>
              <a:gd name="connsiteX274" fmla="*/ 466694 w 897493"/>
              <a:gd name="connsiteY274" fmla="*/ 238046 h 677646"/>
              <a:gd name="connsiteX275" fmla="*/ 468406 w 897493"/>
              <a:gd name="connsiteY275" fmla="*/ 237823 h 677646"/>
              <a:gd name="connsiteX276" fmla="*/ 471868 w 897493"/>
              <a:gd name="connsiteY276" fmla="*/ 238716 h 677646"/>
              <a:gd name="connsiteX277" fmla="*/ 476892 w 897493"/>
              <a:gd name="connsiteY277" fmla="*/ 235887 h 677646"/>
              <a:gd name="connsiteX278" fmla="*/ 438874 w 897493"/>
              <a:gd name="connsiteY278" fmla="*/ 181307 h 677646"/>
              <a:gd name="connsiteX279" fmla="*/ 420210 w 897493"/>
              <a:gd name="connsiteY279" fmla="*/ 235422 h 677646"/>
              <a:gd name="connsiteX280" fmla="*/ 425643 w 897493"/>
              <a:gd name="connsiteY280" fmla="*/ 238269 h 677646"/>
              <a:gd name="connsiteX281" fmla="*/ 429420 w 897493"/>
              <a:gd name="connsiteY281" fmla="*/ 237208 h 677646"/>
              <a:gd name="connsiteX282" fmla="*/ 430612 w 897493"/>
              <a:gd name="connsiteY282" fmla="*/ 237320 h 677646"/>
              <a:gd name="connsiteX283" fmla="*/ 441628 w 897493"/>
              <a:gd name="connsiteY283" fmla="*/ 183392 h 677646"/>
              <a:gd name="connsiteX284" fmla="*/ 438874 w 897493"/>
              <a:gd name="connsiteY284" fmla="*/ 181307 h 677646"/>
              <a:gd name="connsiteX285" fmla="*/ 460702 w 897493"/>
              <a:gd name="connsiteY285" fmla="*/ 179167 h 677646"/>
              <a:gd name="connsiteX286" fmla="*/ 459214 w 897493"/>
              <a:gd name="connsiteY286" fmla="*/ 181158 h 677646"/>
              <a:gd name="connsiteX287" fmla="*/ 478065 w 897493"/>
              <a:gd name="connsiteY287" fmla="*/ 235869 h 677646"/>
              <a:gd name="connsiteX288" fmla="*/ 483666 w 897493"/>
              <a:gd name="connsiteY288" fmla="*/ 239237 h 677646"/>
              <a:gd name="connsiteX289" fmla="*/ 489602 w 897493"/>
              <a:gd name="connsiteY289" fmla="*/ 235124 h 677646"/>
              <a:gd name="connsiteX290" fmla="*/ 464722 w 897493"/>
              <a:gd name="connsiteY290" fmla="*/ 185196 h 677646"/>
              <a:gd name="connsiteX291" fmla="*/ 460702 w 897493"/>
              <a:gd name="connsiteY291" fmla="*/ 179167 h 677646"/>
              <a:gd name="connsiteX292" fmla="*/ 436492 w 897493"/>
              <a:gd name="connsiteY292" fmla="*/ 177102 h 677646"/>
              <a:gd name="connsiteX293" fmla="*/ 406160 w 897493"/>
              <a:gd name="connsiteY293" fmla="*/ 234269 h 677646"/>
              <a:gd name="connsiteX294" fmla="*/ 413138 w 897493"/>
              <a:gd name="connsiteY294" fmla="*/ 241079 h 677646"/>
              <a:gd name="connsiteX295" fmla="*/ 419000 w 897493"/>
              <a:gd name="connsiteY295" fmla="*/ 235478 h 677646"/>
              <a:gd name="connsiteX296" fmla="*/ 438018 w 897493"/>
              <a:gd name="connsiteY296" fmla="*/ 180321 h 677646"/>
              <a:gd name="connsiteX297" fmla="*/ 436492 w 897493"/>
              <a:gd name="connsiteY297" fmla="*/ 177102 h 677646"/>
              <a:gd name="connsiteX298" fmla="*/ 447062 w 897493"/>
              <a:gd name="connsiteY298" fmla="*/ 137818 h 677646"/>
              <a:gd name="connsiteX299" fmla="*/ 450189 w 897493"/>
              <a:gd name="connsiteY299" fmla="*/ 137818 h 677646"/>
              <a:gd name="connsiteX300" fmla="*/ 450189 w 897493"/>
              <a:gd name="connsiteY300" fmla="*/ 155329 h 677646"/>
              <a:gd name="connsiteX301" fmla="*/ 456627 w 897493"/>
              <a:gd name="connsiteY301" fmla="*/ 155329 h 677646"/>
              <a:gd name="connsiteX302" fmla="*/ 456627 w 897493"/>
              <a:gd name="connsiteY302" fmla="*/ 163536 h 677646"/>
              <a:gd name="connsiteX303" fmla="*/ 484336 w 897493"/>
              <a:gd name="connsiteY303" fmla="*/ 178349 h 677646"/>
              <a:gd name="connsiteX304" fmla="*/ 484336 w 897493"/>
              <a:gd name="connsiteY304" fmla="*/ 178404 h 677646"/>
              <a:gd name="connsiteX305" fmla="*/ 489584 w 897493"/>
              <a:gd name="connsiteY305" fmla="*/ 178944 h 677646"/>
              <a:gd name="connsiteX306" fmla="*/ 489435 w 897493"/>
              <a:gd name="connsiteY306" fmla="*/ 180470 h 677646"/>
              <a:gd name="connsiteX307" fmla="*/ 484373 w 897493"/>
              <a:gd name="connsiteY307" fmla="*/ 179949 h 677646"/>
              <a:gd name="connsiteX308" fmla="*/ 472370 w 897493"/>
              <a:gd name="connsiteY308" fmla="*/ 187150 h 677646"/>
              <a:gd name="connsiteX309" fmla="*/ 466434 w 897493"/>
              <a:gd name="connsiteY309" fmla="*/ 186127 h 677646"/>
              <a:gd name="connsiteX310" fmla="*/ 490384 w 897493"/>
              <a:gd name="connsiteY310" fmla="*/ 234194 h 677646"/>
              <a:gd name="connsiteX311" fmla="*/ 495669 w 897493"/>
              <a:gd name="connsiteY311" fmla="*/ 204029 h 677646"/>
              <a:gd name="connsiteX312" fmla="*/ 492133 w 897493"/>
              <a:gd name="connsiteY312" fmla="*/ 203694 h 677646"/>
              <a:gd name="connsiteX313" fmla="*/ 489974 w 897493"/>
              <a:gd name="connsiteY313" fmla="*/ 202614 h 677646"/>
              <a:gd name="connsiteX314" fmla="*/ 499260 w 897493"/>
              <a:gd name="connsiteY314" fmla="*/ 196045 h 677646"/>
              <a:gd name="connsiteX315" fmla="*/ 504695 w 897493"/>
              <a:gd name="connsiteY315" fmla="*/ 193701 h 677646"/>
              <a:gd name="connsiteX316" fmla="*/ 507690 w 897493"/>
              <a:gd name="connsiteY316" fmla="*/ 194743 h 677646"/>
              <a:gd name="connsiteX317" fmla="*/ 511579 w 897493"/>
              <a:gd name="connsiteY317" fmla="*/ 194278 h 677646"/>
              <a:gd name="connsiteX318" fmla="*/ 515841 w 897493"/>
              <a:gd name="connsiteY318" fmla="*/ 195022 h 677646"/>
              <a:gd name="connsiteX319" fmla="*/ 515302 w 897493"/>
              <a:gd name="connsiteY319" fmla="*/ 197925 h 677646"/>
              <a:gd name="connsiteX320" fmla="*/ 516380 w 897493"/>
              <a:gd name="connsiteY320" fmla="*/ 200065 h 677646"/>
              <a:gd name="connsiteX321" fmla="*/ 516883 w 897493"/>
              <a:gd name="connsiteY321" fmla="*/ 200382 h 677646"/>
              <a:gd name="connsiteX322" fmla="*/ 515953 w 897493"/>
              <a:gd name="connsiteY322" fmla="*/ 202875 h 677646"/>
              <a:gd name="connsiteX323" fmla="*/ 515785 w 897493"/>
              <a:gd name="connsiteY323" fmla="*/ 202893 h 677646"/>
              <a:gd name="connsiteX324" fmla="*/ 513813 w 897493"/>
              <a:gd name="connsiteY324" fmla="*/ 202893 h 677646"/>
              <a:gd name="connsiteX325" fmla="*/ 512622 w 897493"/>
              <a:gd name="connsiteY325" fmla="*/ 207527 h 677646"/>
              <a:gd name="connsiteX326" fmla="*/ 505811 w 897493"/>
              <a:gd name="connsiteY326" fmla="*/ 209127 h 677646"/>
              <a:gd name="connsiteX327" fmla="*/ 504192 w 897493"/>
              <a:gd name="connsiteY327" fmla="*/ 244094 h 677646"/>
              <a:gd name="connsiteX328" fmla="*/ 481470 w 897493"/>
              <a:gd name="connsiteY328" fmla="*/ 264731 h 677646"/>
              <a:gd name="connsiteX329" fmla="*/ 487648 w 897493"/>
              <a:gd name="connsiteY329" fmla="*/ 267541 h 677646"/>
              <a:gd name="connsiteX330" fmla="*/ 487425 w 897493"/>
              <a:gd name="connsiteY330" fmla="*/ 276976 h 677646"/>
              <a:gd name="connsiteX331" fmla="*/ 479256 w 897493"/>
              <a:gd name="connsiteY331" fmla="*/ 278056 h 677646"/>
              <a:gd name="connsiteX332" fmla="*/ 466210 w 897493"/>
              <a:gd name="connsiteY332" fmla="*/ 275413 h 677646"/>
              <a:gd name="connsiteX333" fmla="*/ 464554 w 897493"/>
              <a:gd name="connsiteY333" fmla="*/ 277870 h 677646"/>
              <a:gd name="connsiteX334" fmla="*/ 458990 w 897493"/>
              <a:gd name="connsiteY334" fmla="*/ 279358 h 677646"/>
              <a:gd name="connsiteX335" fmla="*/ 441982 w 897493"/>
              <a:gd name="connsiteY335" fmla="*/ 275916 h 677646"/>
              <a:gd name="connsiteX336" fmla="*/ 441386 w 897493"/>
              <a:gd name="connsiteY336" fmla="*/ 277088 h 677646"/>
              <a:gd name="connsiteX337" fmla="*/ 435971 w 897493"/>
              <a:gd name="connsiteY337" fmla="*/ 279265 h 677646"/>
              <a:gd name="connsiteX338" fmla="*/ 409081 w 897493"/>
              <a:gd name="connsiteY338" fmla="*/ 273273 h 677646"/>
              <a:gd name="connsiteX339" fmla="*/ 405508 w 897493"/>
              <a:gd name="connsiteY339" fmla="*/ 266071 h 677646"/>
              <a:gd name="connsiteX340" fmla="*/ 409733 w 897493"/>
              <a:gd name="connsiteY340" fmla="*/ 260972 h 677646"/>
              <a:gd name="connsiteX341" fmla="*/ 407704 w 897493"/>
              <a:gd name="connsiteY341" fmla="*/ 259521 h 677646"/>
              <a:gd name="connsiteX342" fmla="*/ 392817 w 897493"/>
              <a:gd name="connsiteY342" fmla="*/ 227104 h 677646"/>
              <a:gd name="connsiteX343" fmla="*/ 392221 w 897493"/>
              <a:gd name="connsiteY343" fmla="*/ 217297 h 677646"/>
              <a:gd name="connsiteX344" fmla="*/ 390398 w 897493"/>
              <a:gd name="connsiteY344" fmla="*/ 207658 h 677646"/>
              <a:gd name="connsiteX345" fmla="*/ 385206 w 897493"/>
              <a:gd name="connsiteY345" fmla="*/ 208290 h 677646"/>
              <a:gd name="connsiteX346" fmla="*/ 383792 w 897493"/>
              <a:gd name="connsiteY346" fmla="*/ 203731 h 677646"/>
              <a:gd name="connsiteX347" fmla="*/ 380144 w 897493"/>
              <a:gd name="connsiteY347" fmla="*/ 202503 h 677646"/>
              <a:gd name="connsiteX348" fmla="*/ 382079 w 897493"/>
              <a:gd name="connsiteY348" fmla="*/ 200326 h 677646"/>
              <a:gd name="connsiteX349" fmla="*/ 381856 w 897493"/>
              <a:gd name="connsiteY349" fmla="*/ 198390 h 677646"/>
              <a:gd name="connsiteX350" fmla="*/ 383140 w 897493"/>
              <a:gd name="connsiteY350" fmla="*/ 195133 h 677646"/>
              <a:gd name="connsiteX351" fmla="*/ 389467 w 897493"/>
              <a:gd name="connsiteY351" fmla="*/ 195394 h 677646"/>
              <a:gd name="connsiteX352" fmla="*/ 393059 w 897493"/>
              <a:gd name="connsiteY352" fmla="*/ 194147 h 677646"/>
              <a:gd name="connsiteX353" fmla="*/ 398586 w 897493"/>
              <a:gd name="connsiteY353" fmla="*/ 196566 h 677646"/>
              <a:gd name="connsiteX354" fmla="*/ 407667 w 897493"/>
              <a:gd name="connsiteY354" fmla="*/ 202224 h 677646"/>
              <a:gd name="connsiteX355" fmla="*/ 404950 w 897493"/>
              <a:gd name="connsiteY355" fmla="*/ 203657 h 677646"/>
              <a:gd name="connsiteX356" fmla="*/ 402065 w 897493"/>
              <a:gd name="connsiteY356" fmla="*/ 204029 h 677646"/>
              <a:gd name="connsiteX357" fmla="*/ 405527 w 897493"/>
              <a:gd name="connsiteY357" fmla="*/ 233078 h 677646"/>
              <a:gd name="connsiteX358" fmla="*/ 434166 w 897493"/>
              <a:gd name="connsiteY358" fmla="*/ 179093 h 677646"/>
              <a:gd name="connsiteX359" fmla="*/ 422703 w 897493"/>
              <a:gd name="connsiteY359" fmla="*/ 182945 h 677646"/>
              <a:gd name="connsiteX360" fmla="*/ 409919 w 897493"/>
              <a:gd name="connsiteY360" fmla="*/ 172301 h 677646"/>
              <a:gd name="connsiteX361" fmla="*/ 406252 w 897493"/>
              <a:gd name="connsiteY361" fmla="*/ 171910 h 677646"/>
              <a:gd name="connsiteX362" fmla="*/ 406420 w 897493"/>
              <a:gd name="connsiteY362" fmla="*/ 170383 h 677646"/>
              <a:gd name="connsiteX363" fmla="*/ 411668 w 897493"/>
              <a:gd name="connsiteY363" fmla="*/ 170923 h 677646"/>
              <a:gd name="connsiteX364" fmla="*/ 441293 w 897493"/>
              <a:gd name="connsiteY364" fmla="*/ 163536 h 677646"/>
              <a:gd name="connsiteX365" fmla="*/ 441293 w 897493"/>
              <a:gd name="connsiteY365" fmla="*/ 155329 h 677646"/>
              <a:gd name="connsiteX366" fmla="*/ 447062 w 897493"/>
              <a:gd name="connsiteY366" fmla="*/ 155329 h 677646"/>
              <a:gd name="connsiteX367" fmla="*/ 447062 w 897493"/>
              <a:gd name="connsiteY367" fmla="*/ 152835 h 677646"/>
              <a:gd name="connsiteX368" fmla="*/ 430817 w 897493"/>
              <a:gd name="connsiteY368" fmla="*/ 149784 h 677646"/>
              <a:gd name="connsiteX369" fmla="*/ 410607 w 897493"/>
              <a:gd name="connsiteY369" fmla="*/ 149355 h 677646"/>
              <a:gd name="connsiteX370" fmla="*/ 421643 w 897493"/>
              <a:gd name="connsiteY370" fmla="*/ 143903 h 677646"/>
              <a:gd name="connsiteX371" fmla="*/ 447062 w 897493"/>
              <a:gd name="connsiteY371" fmla="*/ 142005 h 677646"/>
              <a:gd name="connsiteX372" fmla="*/ 418758 w 897493"/>
              <a:gd name="connsiteY372" fmla="*/ 85397 h 677646"/>
              <a:gd name="connsiteX373" fmla="*/ 418796 w 897493"/>
              <a:gd name="connsiteY373" fmla="*/ 85452 h 677646"/>
              <a:gd name="connsiteX374" fmla="*/ 418749 w 897493"/>
              <a:gd name="connsiteY374" fmla="*/ 85423 h 677646"/>
              <a:gd name="connsiteX375" fmla="*/ 356362 w 897493"/>
              <a:gd name="connsiteY375" fmla="*/ 69430 h 677646"/>
              <a:gd name="connsiteX376" fmla="*/ 352678 w 897493"/>
              <a:gd name="connsiteY376" fmla="*/ 70323 h 677646"/>
              <a:gd name="connsiteX377" fmla="*/ 353143 w 897493"/>
              <a:gd name="connsiteY377" fmla="*/ 124736 h 677646"/>
              <a:gd name="connsiteX378" fmla="*/ 355823 w 897493"/>
              <a:gd name="connsiteY378" fmla="*/ 126299 h 677646"/>
              <a:gd name="connsiteX379" fmla="*/ 360754 w 897493"/>
              <a:gd name="connsiteY379" fmla="*/ 124345 h 677646"/>
              <a:gd name="connsiteX380" fmla="*/ 364755 w 897493"/>
              <a:gd name="connsiteY380" fmla="*/ 125555 h 677646"/>
              <a:gd name="connsiteX381" fmla="*/ 364736 w 897493"/>
              <a:gd name="connsiteY381" fmla="*/ 125574 h 677646"/>
              <a:gd name="connsiteX382" fmla="*/ 367528 w 897493"/>
              <a:gd name="connsiteY382" fmla="*/ 123470 h 677646"/>
              <a:gd name="connsiteX383" fmla="*/ 344583 w 897493"/>
              <a:gd name="connsiteY383" fmla="*/ 69002 h 677646"/>
              <a:gd name="connsiteX384" fmla="*/ 333604 w 897493"/>
              <a:gd name="connsiteY384" fmla="*/ 122689 h 677646"/>
              <a:gd name="connsiteX385" fmla="*/ 336823 w 897493"/>
              <a:gd name="connsiteY385" fmla="*/ 124866 h 677646"/>
              <a:gd name="connsiteX386" fmla="*/ 340842 w 897493"/>
              <a:gd name="connsiteY386" fmla="*/ 123638 h 677646"/>
              <a:gd name="connsiteX387" fmla="*/ 346221 w 897493"/>
              <a:gd name="connsiteY387" fmla="*/ 126076 h 677646"/>
              <a:gd name="connsiteX388" fmla="*/ 348640 w 897493"/>
              <a:gd name="connsiteY388" fmla="*/ 124736 h 677646"/>
              <a:gd name="connsiteX389" fmla="*/ 348640 w 897493"/>
              <a:gd name="connsiteY389" fmla="*/ 70342 h 677646"/>
              <a:gd name="connsiteX390" fmla="*/ 344583 w 897493"/>
              <a:gd name="connsiteY390" fmla="*/ 69002 h 677646"/>
              <a:gd name="connsiteX391" fmla="*/ 360214 w 897493"/>
              <a:gd name="connsiteY391" fmla="*/ 67104 h 677646"/>
              <a:gd name="connsiteX392" fmla="*/ 357405 w 897493"/>
              <a:gd name="connsiteY392" fmla="*/ 68965 h 677646"/>
              <a:gd name="connsiteX393" fmla="*/ 368607 w 897493"/>
              <a:gd name="connsiteY393" fmla="*/ 123117 h 677646"/>
              <a:gd name="connsiteX394" fmla="*/ 370319 w 897493"/>
              <a:gd name="connsiteY394" fmla="*/ 122894 h 677646"/>
              <a:gd name="connsiteX395" fmla="*/ 373767 w 897493"/>
              <a:gd name="connsiteY395" fmla="*/ 123783 h 677646"/>
              <a:gd name="connsiteX396" fmla="*/ 373762 w 897493"/>
              <a:gd name="connsiteY396" fmla="*/ 123787 h 677646"/>
              <a:gd name="connsiteX397" fmla="*/ 373780 w 897493"/>
              <a:gd name="connsiteY397" fmla="*/ 123787 h 677646"/>
              <a:gd name="connsiteX398" fmla="*/ 373767 w 897493"/>
              <a:gd name="connsiteY398" fmla="*/ 123783 h 677646"/>
              <a:gd name="connsiteX399" fmla="*/ 378786 w 897493"/>
              <a:gd name="connsiteY399" fmla="*/ 120958 h 677646"/>
              <a:gd name="connsiteX400" fmla="*/ 340786 w 897493"/>
              <a:gd name="connsiteY400" fmla="*/ 66359 h 677646"/>
              <a:gd name="connsiteX401" fmla="*/ 322122 w 897493"/>
              <a:gd name="connsiteY401" fmla="*/ 120493 h 677646"/>
              <a:gd name="connsiteX402" fmla="*/ 327556 w 897493"/>
              <a:gd name="connsiteY402" fmla="*/ 123340 h 677646"/>
              <a:gd name="connsiteX403" fmla="*/ 331333 w 897493"/>
              <a:gd name="connsiteY403" fmla="*/ 122298 h 677646"/>
              <a:gd name="connsiteX404" fmla="*/ 331333 w 897493"/>
              <a:gd name="connsiteY404" fmla="*/ 122279 h 677646"/>
              <a:gd name="connsiteX405" fmla="*/ 332524 w 897493"/>
              <a:gd name="connsiteY405" fmla="*/ 122391 h 677646"/>
              <a:gd name="connsiteX406" fmla="*/ 343559 w 897493"/>
              <a:gd name="connsiteY406" fmla="*/ 68444 h 677646"/>
              <a:gd name="connsiteX407" fmla="*/ 340786 w 897493"/>
              <a:gd name="connsiteY407" fmla="*/ 66359 h 677646"/>
              <a:gd name="connsiteX408" fmla="*/ 362615 w 897493"/>
              <a:gd name="connsiteY408" fmla="*/ 64238 h 677646"/>
              <a:gd name="connsiteX409" fmla="*/ 361126 w 897493"/>
              <a:gd name="connsiteY409" fmla="*/ 66229 h 677646"/>
              <a:gd name="connsiteX410" fmla="*/ 379977 w 897493"/>
              <a:gd name="connsiteY410" fmla="*/ 120940 h 677646"/>
              <a:gd name="connsiteX411" fmla="*/ 385578 w 897493"/>
              <a:gd name="connsiteY411" fmla="*/ 124308 h 677646"/>
              <a:gd name="connsiteX412" fmla="*/ 385578 w 897493"/>
              <a:gd name="connsiteY412" fmla="*/ 124289 h 677646"/>
              <a:gd name="connsiteX413" fmla="*/ 391515 w 897493"/>
              <a:gd name="connsiteY413" fmla="*/ 120177 h 677646"/>
              <a:gd name="connsiteX414" fmla="*/ 366634 w 897493"/>
              <a:gd name="connsiteY414" fmla="*/ 70249 h 677646"/>
              <a:gd name="connsiteX415" fmla="*/ 362615 w 897493"/>
              <a:gd name="connsiteY415" fmla="*/ 64238 h 677646"/>
              <a:gd name="connsiteX416" fmla="*/ 338405 w 897493"/>
              <a:gd name="connsiteY416" fmla="*/ 62191 h 677646"/>
              <a:gd name="connsiteX417" fmla="*/ 308072 w 897493"/>
              <a:gd name="connsiteY417" fmla="*/ 119358 h 677646"/>
              <a:gd name="connsiteX418" fmla="*/ 315051 w 897493"/>
              <a:gd name="connsiteY418" fmla="*/ 126150 h 677646"/>
              <a:gd name="connsiteX419" fmla="*/ 320931 w 897493"/>
              <a:gd name="connsiteY419" fmla="*/ 120567 h 677646"/>
              <a:gd name="connsiteX420" fmla="*/ 339949 w 897493"/>
              <a:gd name="connsiteY420" fmla="*/ 65410 h 677646"/>
              <a:gd name="connsiteX421" fmla="*/ 338405 w 897493"/>
              <a:gd name="connsiteY421" fmla="*/ 62191 h 677646"/>
              <a:gd name="connsiteX422" fmla="*/ 348938 w 897493"/>
              <a:gd name="connsiteY422" fmla="*/ 22870 h 677646"/>
              <a:gd name="connsiteX423" fmla="*/ 352064 w 897493"/>
              <a:gd name="connsiteY423" fmla="*/ 22870 h 677646"/>
              <a:gd name="connsiteX424" fmla="*/ 352064 w 897493"/>
              <a:gd name="connsiteY424" fmla="*/ 40437 h 677646"/>
              <a:gd name="connsiteX425" fmla="*/ 358502 w 897493"/>
              <a:gd name="connsiteY425" fmla="*/ 40437 h 677646"/>
              <a:gd name="connsiteX426" fmla="*/ 358502 w 897493"/>
              <a:gd name="connsiteY426" fmla="*/ 48625 h 677646"/>
              <a:gd name="connsiteX427" fmla="*/ 386211 w 897493"/>
              <a:gd name="connsiteY427" fmla="*/ 63456 h 677646"/>
              <a:gd name="connsiteX428" fmla="*/ 386211 w 897493"/>
              <a:gd name="connsiteY428" fmla="*/ 63494 h 677646"/>
              <a:gd name="connsiteX429" fmla="*/ 391459 w 897493"/>
              <a:gd name="connsiteY429" fmla="*/ 64033 h 677646"/>
              <a:gd name="connsiteX430" fmla="*/ 391310 w 897493"/>
              <a:gd name="connsiteY430" fmla="*/ 65560 h 677646"/>
              <a:gd name="connsiteX431" fmla="*/ 386267 w 897493"/>
              <a:gd name="connsiteY431" fmla="*/ 65038 h 677646"/>
              <a:gd name="connsiteX432" fmla="*/ 374264 w 897493"/>
              <a:gd name="connsiteY432" fmla="*/ 72240 h 677646"/>
              <a:gd name="connsiteX433" fmla="*/ 368328 w 897493"/>
              <a:gd name="connsiteY433" fmla="*/ 71216 h 677646"/>
              <a:gd name="connsiteX434" fmla="*/ 392278 w 897493"/>
              <a:gd name="connsiteY434" fmla="*/ 119284 h 677646"/>
              <a:gd name="connsiteX435" fmla="*/ 397563 w 897493"/>
              <a:gd name="connsiteY435" fmla="*/ 89099 h 677646"/>
              <a:gd name="connsiteX436" fmla="*/ 394027 w 897493"/>
              <a:gd name="connsiteY436" fmla="*/ 88784 h 677646"/>
              <a:gd name="connsiteX437" fmla="*/ 391887 w 897493"/>
              <a:gd name="connsiteY437" fmla="*/ 87704 h 677646"/>
              <a:gd name="connsiteX438" fmla="*/ 401173 w 897493"/>
              <a:gd name="connsiteY438" fmla="*/ 81135 h 677646"/>
              <a:gd name="connsiteX439" fmla="*/ 406606 w 897493"/>
              <a:gd name="connsiteY439" fmla="*/ 78790 h 677646"/>
              <a:gd name="connsiteX440" fmla="*/ 409603 w 897493"/>
              <a:gd name="connsiteY440" fmla="*/ 79814 h 677646"/>
              <a:gd name="connsiteX441" fmla="*/ 413492 w 897493"/>
              <a:gd name="connsiteY441" fmla="*/ 79349 h 677646"/>
              <a:gd name="connsiteX442" fmla="*/ 417753 w 897493"/>
              <a:gd name="connsiteY442" fmla="*/ 80093 h 677646"/>
              <a:gd name="connsiteX443" fmla="*/ 417214 w 897493"/>
              <a:gd name="connsiteY443" fmla="*/ 82996 h 677646"/>
              <a:gd name="connsiteX444" fmla="*/ 418293 w 897493"/>
              <a:gd name="connsiteY444" fmla="*/ 85136 h 677646"/>
              <a:gd name="connsiteX445" fmla="*/ 418749 w 897493"/>
              <a:gd name="connsiteY445" fmla="*/ 85423 h 677646"/>
              <a:gd name="connsiteX446" fmla="*/ 417846 w 897493"/>
              <a:gd name="connsiteY446" fmla="*/ 87890 h 677646"/>
              <a:gd name="connsiteX447" fmla="*/ 417679 w 897493"/>
              <a:gd name="connsiteY447" fmla="*/ 87909 h 677646"/>
              <a:gd name="connsiteX448" fmla="*/ 415707 w 897493"/>
              <a:gd name="connsiteY448" fmla="*/ 87909 h 677646"/>
              <a:gd name="connsiteX449" fmla="*/ 414497 w 897493"/>
              <a:gd name="connsiteY449" fmla="*/ 92542 h 677646"/>
              <a:gd name="connsiteX450" fmla="*/ 407686 w 897493"/>
              <a:gd name="connsiteY450" fmla="*/ 94143 h 677646"/>
              <a:gd name="connsiteX451" fmla="*/ 406067 w 897493"/>
              <a:gd name="connsiteY451" fmla="*/ 129109 h 677646"/>
              <a:gd name="connsiteX452" fmla="*/ 383345 w 897493"/>
              <a:gd name="connsiteY452" fmla="*/ 149747 h 677646"/>
              <a:gd name="connsiteX453" fmla="*/ 389524 w 897493"/>
              <a:gd name="connsiteY453" fmla="*/ 152538 h 677646"/>
              <a:gd name="connsiteX454" fmla="*/ 389300 w 897493"/>
              <a:gd name="connsiteY454" fmla="*/ 161991 h 677646"/>
              <a:gd name="connsiteX455" fmla="*/ 381131 w 897493"/>
              <a:gd name="connsiteY455" fmla="*/ 163071 h 677646"/>
              <a:gd name="connsiteX456" fmla="*/ 368104 w 897493"/>
              <a:gd name="connsiteY456" fmla="*/ 160428 h 677646"/>
              <a:gd name="connsiteX457" fmla="*/ 366448 w 897493"/>
              <a:gd name="connsiteY457" fmla="*/ 162885 h 677646"/>
              <a:gd name="connsiteX458" fmla="*/ 360884 w 897493"/>
              <a:gd name="connsiteY458" fmla="*/ 164391 h 677646"/>
              <a:gd name="connsiteX459" fmla="*/ 343875 w 897493"/>
              <a:gd name="connsiteY459" fmla="*/ 160931 h 677646"/>
              <a:gd name="connsiteX460" fmla="*/ 343299 w 897493"/>
              <a:gd name="connsiteY460" fmla="*/ 162103 h 677646"/>
              <a:gd name="connsiteX461" fmla="*/ 337865 w 897493"/>
              <a:gd name="connsiteY461" fmla="*/ 164280 h 677646"/>
              <a:gd name="connsiteX462" fmla="*/ 310975 w 897493"/>
              <a:gd name="connsiteY462" fmla="*/ 158270 h 677646"/>
              <a:gd name="connsiteX463" fmla="*/ 307402 w 897493"/>
              <a:gd name="connsiteY463" fmla="*/ 151067 h 677646"/>
              <a:gd name="connsiteX464" fmla="*/ 311608 w 897493"/>
              <a:gd name="connsiteY464" fmla="*/ 145969 h 677646"/>
              <a:gd name="connsiteX465" fmla="*/ 309598 w 897493"/>
              <a:gd name="connsiteY465" fmla="*/ 144518 h 677646"/>
              <a:gd name="connsiteX466" fmla="*/ 294692 w 897493"/>
              <a:gd name="connsiteY466" fmla="*/ 112100 h 677646"/>
              <a:gd name="connsiteX467" fmla="*/ 294097 w 897493"/>
              <a:gd name="connsiteY467" fmla="*/ 102312 h 677646"/>
              <a:gd name="connsiteX468" fmla="*/ 292273 w 897493"/>
              <a:gd name="connsiteY468" fmla="*/ 92673 h 677646"/>
              <a:gd name="connsiteX469" fmla="*/ 287081 w 897493"/>
              <a:gd name="connsiteY469" fmla="*/ 93305 h 677646"/>
              <a:gd name="connsiteX470" fmla="*/ 285667 w 897493"/>
              <a:gd name="connsiteY470" fmla="*/ 88765 h 677646"/>
              <a:gd name="connsiteX471" fmla="*/ 282019 w 897493"/>
              <a:gd name="connsiteY471" fmla="*/ 87537 h 677646"/>
              <a:gd name="connsiteX472" fmla="*/ 283955 w 897493"/>
              <a:gd name="connsiteY472" fmla="*/ 85359 h 677646"/>
              <a:gd name="connsiteX473" fmla="*/ 283713 w 897493"/>
              <a:gd name="connsiteY473" fmla="*/ 83424 h 677646"/>
              <a:gd name="connsiteX474" fmla="*/ 285016 w 897493"/>
              <a:gd name="connsiteY474" fmla="*/ 80149 h 677646"/>
              <a:gd name="connsiteX475" fmla="*/ 291342 w 897493"/>
              <a:gd name="connsiteY475" fmla="*/ 80428 h 677646"/>
              <a:gd name="connsiteX476" fmla="*/ 294916 w 897493"/>
              <a:gd name="connsiteY476" fmla="*/ 79162 h 677646"/>
              <a:gd name="connsiteX477" fmla="*/ 300461 w 897493"/>
              <a:gd name="connsiteY477" fmla="*/ 81600 h 677646"/>
              <a:gd name="connsiteX478" fmla="*/ 309523 w 897493"/>
              <a:gd name="connsiteY478" fmla="*/ 87257 h 677646"/>
              <a:gd name="connsiteX479" fmla="*/ 306826 w 897493"/>
              <a:gd name="connsiteY479" fmla="*/ 88709 h 677646"/>
              <a:gd name="connsiteX480" fmla="*/ 303940 w 897493"/>
              <a:gd name="connsiteY480" fmla="*/ 89063 h 677646"/>
              <a:gd name="connsiteX481" fmla="*/ 307402 w 897493"/>
              <a:gd name="connsiteY481" fmla="*/ 118111 h 677646"/>
              <a:gd name="connsiteX482" fmla="*/ 336041 w 897493"/>
              <a:gd name="connsiteY482" fmla="*/ 64127 h 677646"/>
              <a:gd name="connsiteX483" fmla="*/ 324578 w 897493"/>
              <a:gd name="connsiteY483" fmla="*/ 67979 h 677646"/>
              <a:gd name="connsiteX484" fmla="*/ 311794 w 897493"/>
              <a:gd name="connsiteY484" fmla="*/ 57334 h 677646"/>
              <a:gd name="connsiteX485" fmla="*/ 308146 w 897493"/>
              <a:gd name="connsiteY485" fmla="*/ 56962 h 677646"/>
              <a:gd name="connsiteX486" fmla="*/ 308295 w 897493"/>
              <a:gd name="connsiteY486" fmla="*/ 55436 h 677646"/>
              <a:gd name="connsiteX487" fmla="*/ 313543 w 897493"/>
              <a:gd name="connsiteY487" fmla="*/ 55976 h 677646"/>
              <a:gd name="connsiteX488" fmla="*/ 343168 w 897493"/>
              <a:gd name="connsiteY488" fmla="*/ 48588 h 677646"/>
              <a:gd name="connsiteX489" fmla="*/ 343168 w 897493"/>
              <a:gd name="connsiteY489" fmla="*/ 40382 h 677646"/>
              <a:gd name="connsiteX490" fmla="*/ 348938 w 897493"/>
              <a:gd name="connsiteY490" fmla="*/ 40382 h 677646"/>
              <a:gd name="connsiteX491" fmla="*/ 348938 w 897493"/>
              <a:gd name="connsiteY491" fmla="*/ 37888 h 677646"/>
              <a:gd name="connsiteX492" fmla="*/ 332673 w 897493"/>
              <a:gd name="connsiteY492" fmla="*/ 34836 h 677646"/>
              <a:gd name="connsiteX493" fmla="*/ 312464 w 897493"/>
              <a:gd name="connsiteY493" fmla="*/ 34426 h 677646"/>
              <a:gd name="connsiteX494" fmla="*/ 323518 w 897493"/>
              <a:gd name="connsiteY494" fmla="*/ 28956 h 677646"/>
              <a:gd name="connsiteX495" fmla="*/ 348938 w 897493"/>
              <a:gd name="connsiteY495" fmla="*/ 27058 h 677646"/>
              <a:gd name="connsiteX496" fmla="*/ 269402 w 897493"/>
              <a:gd name="connsiteY496" fmla="*/ 12096 h 677646"/>
              <a:gd name="connsiteX497" fmla="*/ 269402 w 897493"/>
              <a:gd name="connsiteY497" fmla="*/ 159181 h 677646"/>
              <a:gd name="connsiteX498" fmla="*/ 505216 w 897493"/>
              <a:gd name="connsiteY498" fmla="*/ 435711 h 677646"/>
              <a:gd name="connsiteX499" fmla="*/ 583913 w 897493"/>
              <a:gd name="connsiteY499" fmla="*/ 418796 h 677646"/>
              <a:gd name="connsiteX500" fmla="*/ 589626 w 897493"/>
              <a:gd name="connsiteY500" fmla="*/ 417567 h 677646"/>
              <a:gd name="connsiteX501" fmla="*/ 590780 w 897493"/>
              <a:gd name="connsiteY501" fmla="*/ 417325 h 677646"/>
              <a:gd name="connsiteX502" fmla="*/ 590910 w 897493"/>
              <a:gd name="connsiteY502" fmla="*/ 417269 h 677646"/>
              <a:gd name="connsiteX503" fmla="*/ 591040 w 897493"/>
              <a:gd name="connsiteY503" fmla="*/ 417269 h 677646"/>
              <a:gd name="connsiteX504" fmla="*/ 622285 w 897493"/>
              <a:gd name="connsiteY504" fmla="*/ 397972 h 677646"/>
              <a:gd name="connsiteX505" fmla="*/ 628017 w 897493"/>
              <a:gd name="connsiteY505" fmla="*/ 368142 h 677646"/>
              <a:gd name="connsiteX506" fmla="*/ 628017 w 897493"/>
              <a:gd name="connsiteY506" fmla="*/ 276102 h 677646"/>
              <a:gd name="connsiteX507" fmla="*/ 402494 w 897493"/>
              <a:gd name="connsiteY507" fmla="*/ 12096 h 677646"/>
              <a:gd name="connsiteX508" fmla="*/ 257307 w 897493"/>
              <a:gd name="connsiteY508" fmla="*/ 0 h 677646"/>
              <a:gd name="connsiteX509" fmla="*/ 640131 w 897493"/>
              <a:gd name="connsiteY509" fmla="*/ 0 h 677646"/>
              <a:gd name="connsiteX510" fmla="*/ 640131 w 897493"/>
              <a:gd name="connsiteY510" fmla="*/ 367993 h 677646"/>
              <a:gd name="connsiteX511" fmla="*/ 632855 w 897493"/>
              <a:gd name="connsiteY511" fmla="*/ 403890 h 677646"/>
              <a:gd name="connsiteX512" fmla="*/ 593329 w 897493"/>
              <a:gd name="connsiteY512" fmla="*/ 429161 h 677646"/>
              <a:gd name="connsiteX513" fmla="*/ 592176 w 897493"/>
              <a:gd name="connsiteY513" fmla="*/ 429403 h 677646"/>
              <a:gd name="connsiteX514" fmla="*/ 484653 w 897493"/>
              <a:gd name="connsiteY514" fmla="*/ 452683 h 677646"/>
              <a:gd name="connsiteX515" fmla="*/ 454822 w 897493"/>
              <a:gd name="connsiteY515" fmla="*/ 468389 h 677646"/>
              <a:gd name="connsiteX516" fmla="*/ 448942 w 897493"/>
              <a:gd name="connsiteY516" fmla="*/ 474641 h 677646"/>
              <a:gd name="connsiteX517" fmla="*/ 443490 w 897493"/>
              <a:gd name="connsiteY517" fmla="*/ 468872 h 677646"/>
              <a:gd name="connsiteX518" fmla="*/ 413287 w 897493"/>
              <a:gd name="connsiteY518" fmla="*/ 452739 h 677646"/>
              <a:gd name="connsiteX519" fmla="*/ 304685 w 897493"/>
              <a:gd name="connsiteY519" fmla="*/ 429347 h 677646"/>
              <a:gd name="connsiteX520" fmla="*/ 302005 w 897493"/>
              <a:gd name="connsiteY520" fmla="*/ 428752 h 677646"/>
              <a:gd name="connsiteX521" fmla="*/ 265402 w 897493"/>
              <a:gd name="connsiteY521" fmla="*/ 405863 h 677646"/>
              <a:gd name="connsiteX522" fmla="*/ 265420 w 897493"/>
              <a:gd name="connsiteY522" fmla="*/ 405863 h 677646"/>
              <a:gd name="connsiteX523" fmla="*/ 264118 w 897493"/>
              <a:gd name="connsiteY523" fmla="*/ 403480 h 677646"/>
              <a:gd name="connsiteX524" fmla="*/ 257307 w 897493"/>
              <a:gd name="connsiteY524" fmla="*/ 368310 h 677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</a:cxnLst>
            <a:rect l="l" t="t" r="r" b="b"/>
            <a:pathLst>
              <a:path w="897493" h="677646">
                <a:moveTo>
                  <a:pt x="849314" y="585048"/>
                </a:moveTo>
                <a:cubicBezTo>
                  <a:pt x="830594" y="585048"/>
                  <a:pt x="821178" y="600717"/>
                  <a:pt x="821178" y="622061"/>
                </a:cubicBezTo>
                <a:cubicBezTo>
                  <a:pt x="821178" y="643406"/>
                  <a:pt x="830817" y="659689"/>
                  <a:pt x="849314" y="659689"/>
                </a:cubicBezTo>
                <a:cubicBezTo>
                  <a:pt x="867197" y="659689"/>
                  <a:pt x="877116" y="644318"/>
                  <a:pt x="877116" y="622061"/>
                </a:cubicBezTo>
                <a:cubicBezTo>
                  <a:pt x="877116" y="599805"/>
                  <a:pt x="868035" y="585048"/>
                  <a:pt x="849314" y="585048"/>
                </a:cubicBezTo>
                <a:close/>
                <a:moveTo>
                  <a:pt x="165658" y="584769"/>
                </a:moveTo>
                <a:cubicBezTo>
                  <a:pt x="146044" y="584769"/>
                  <a:pt x="136888" y="602020"/>
                  <a:pt x="136888" y="622471"/>
                </a:cubicBezTo>
                <a:cubicBezTo>
                  <a:pt x="136888" y="642922"/>
                  <a:pt x="146192" y="660043"/>
                  <a:pt x="165658" y="660043"/>
                </a:cubicBezTo>
                <a:cubicBezTo>
                  <a:pt x="185122" y="660043"/>
                  <a:pt x="194278" y="642922"/>
                  <a:pt x="194278" y="622471"/>
                </a:cubicBezTo>
                <a:cubicBezTo>
                  <a:pt x="194278" y="602094"/>
                  <a:pt x="185271" y="584769"/>
                  <a:pt x="165658" y="584769"/>
                </a:cubicBezTo>
                <a:close/>
                <a:moveTo>
                  <a:pt x="363173" y="584546"/>
                </a:moveTo>
                <a:cubicBezTo>
                  <a:pt x="346332" y="584546"/>
                  <a:pt x="335390" y="597647"/>
                  <a:pt x="334552" y="612757"/>
                </a:cubicBezTo>
                <a:lnTo>
                  <a:pt x="389858" y="612757"/>
                </a:lnTo>
                <a:cubicBezTo>
                  <a:pt x="389783" y="596474"/>
                  <a:pt x="380014" y="584546"/>
                  <a:pt x="363173" y="584546"/>
                </a:cubicBezTo>
                <a:close/>
                <a:moveTo>
                  <a:pt x="590408" y="568802"/>
                </a:moveTo>
                <a:lnTo>
                  <a:pt x="611138" y="568802"/>
                </a:lnTo>
                <a:lnTo>
                  <a:pt x="611138" y="634027"/>
                </a:lnTo>
                <a:cubicBezTo>
                  <a:pt x="611138" y="648524"/>
                  <a:pt x="620015" y="657809"/>
                  <a:pt x="632836" y="657809"/>
                </a:cubicBezTo>
                <a:cubicBezTo>
                  <a:pt x="644486" y="657809"/>
                  <a:pt x="657940" y="649212"/>
                  <a:pt x="657865" y="631124"/>
                </a:cubicBezTo>
                <a:lnTo>
                  <a:pt x="657865" y="568821"/>
                </a:lnTo>
                <a:lnTo>
                  <a:pt x="678652" y="568821"/>
                </a:lnTo>
                <a:lnTo>
                  <a:pt x="678652" y="675283"/>
                </a:lnTo>
                <a:lnTo>
                  <a:pt x="658275" y="675283"/>
                </a:lnTo>
                <a:lnTo>
                  <a:pt x="658275" y="656841"/>
                </a:lnTo>
                <a:lnTo>
                  <a:pt x="657158" y="656841"/>
                </a:lnTo>
                <a:cubicBezTo>
                  <a:pt x="652227" y="668211"/>
                  <a:pt x="641341" y="676660"/>
                  <a:pt x="625337" y="676660"/>
                </a:cubicBezTo>
                <a:cubicBezTo>
                  <a:pt x="604885" y="676660"/>
                  <a:pt x="590408" y="662927"/>
                  <a:pt x="590408" y="636520"/>
                </a:cubicBezTo>
                <a:close/>
                <a:moveTo>
                  <a:pt x="363043" y="567444"/>
                </a:moveTo>
                <a:cubicBezTo>
                  <a:pt x="387160" y="567444"/>
                  <a:pt x="410179" y="582480"/>
                  <a:pt x="410179" y="620945"/>
                </a:cubicBezTo>
                <a:lnTo>
                  <a:pt x="410179" y="628296"/>
                </a:lnTo>
                <a:lnTo>
                  <a:pt x="334497" y="628296"/>
                </a:lnTo>
                <a:cubicBezTo>
                  <a:pt x="335054" y="648822"/>
                  <a:pt x="346983" y="660322"/>
                  <a:pt x="364718" y="660322"/>
                </a:cubicBezTo>
                <a:cubicBezTo>
                  <a:pt x="376497" y="660322"/>
                  <a:pt x="385504" y="655186"/>
                  <a:pt x="389244" y="645137"/>
                </a:cubicBezTo>
                <a:lnTo>
                  <a:pt x="408858" y="648672"/>
                </a:lnTo>
                <a:cubicBezTo>
                  <a:pt x="404131" y="665998"/>
                  <a:pt x="387718" y="677442"/>
                  <a:pt x="364494" y="677442"/>
                </a:cubicBezTo>
                <a:cubicBezTo>
                  <a:pt x="333082" y="677442"/>
                  <a:pt x="313822" y="655465"/>
                  <a:pt x="313822" y="622751"/>
                </a:cubicBezTo>
                <a:cubicBezTo>
                  <a:pt x="313822" y="590036"/>
                  <a:pt x="333380" y="567444"/>
                  <a:pt x="363043" y="567444"/>
                </a:cubicBezTo>
                <a:close/>
                <a:moveTo>
                  <a:pt x="165583" y="567444"/>
                </a:moveTo>
                <a:cubicBezTo>
                  <a:pt x="195599" y="567444"/>
                  <a:pt x="215213" y="589626"/>
                  <a:pt x="215213" y="622545"/>
                </a:cubicBezTo>
                <a:cubicBezTo>
                  <a:pt x="215213" y="655465"/>
                  <a:pt x="195599" y="677442"/>
                  <a:pt x="165583" y="677442"/>
                </a:cubicBezTo>
                <a:cubicBezTo>
                  <a:pt x="135567" y="677442"/>
                  <a:pt x="115953" y="655465"/>
                  <a:pt x="115953" y="622545"/>
                </a:cubicBezTo>
                <a:cubicBezTo>
                  <a:pt x="115953" y="589421"/>
                  <a:pt x="135567" y="567444"/>
                  <a:pt x="165583" y="567444"/>
                </a:cubicBezTo>
                <a:close/>
                <a:moveTo>
                  <a:pt x="844886" y="567426"/>
                </a:moveTo>
                <a:cubicBezTo>
                  <a:pt x="864704" y="567426"/>
                  <a:pt x="871776" y="579484"/>
                  <a:pt x="875516" y="586072"/>
                </a:cubicBezTo>
                <a:lnTo>
                  <a:pt x="876763" y="586072"/>
                </a:lnTo>
                <a:lnTo>
                  <a:pt x="876763" y="568821"/>
                </a:lnTo>
                <a:lnTo>
                  <a:pt x="897493" y="568821"/>
                </a:lnTo>
                <a:lnTo>
                  <a:pt x="897493" y="675265"/>
                </a:lnTo>
                <a:lnTo>
                  <a:pt x="877247" y="675265"/>
                </a:lnTo>
                <a:lnTo>
                  <a:pt x="877247" y="658703"/>
                </a:lnTo>
                <a:lnTo>
                  <a:pt x="875516" y="658703"/>
                </a:lnTo>
                <a:cubicBezTo>
                  <a:pt x="871776" y="665495"/>
                  <a:pt x="864146" y="677349"/>
                  <a:pt x="844737" y="677349"/>
                </a:cubicBezTo>
                <a:cubicBezTo>
                  <a:pt x="818889" y="677349"/>
                  <a:pt x="800243" y="656767"/>
                  <a:pt x="800243" y="622248"/>
                </a:cubicBezTo>
                <a:cubicBezTo>
                  <a:pt x="800243" y="587728"/>
                  <a:pt x="819168" y="567426"/>
                  <a:pt x="844886" y="567426"/>
                </a:cubicBezTo>
                <a:close/>
                <a:moveTo>
                  <a:pt x="749868" y="567426"/>
                </a:moveTo>
                <a:cubicBezTo>
                  <a:pt x="771640" y="567426"/>
                  <a:pt x="786118" y="581234"/>
                  <a:pt x="786118" y="607565"/>
                </a:cubicBezTo>
                <a:lnTo>
                  <a:pt x="786118" y="675283"/>
                </a:lnTo>
                <a:lnTo>
                  <a:pt x="765388" y="675283"/>
                </a:lnTo>
                <a:lnTo>
                  <a:pt x="765388" y="610059"/>
                </a:lnTo>
                <a:cubicBezTo>
                  <a:pt x="765388" y="594595"/>
                  <a:pt x="757199" y="585383"/>
                  <a:pt x="742796" y="585383"/>
                </a:cubicBezTo>
                <a:cubicBezTo>
                  <a:pt x="728393" y="585383"/>
                  <a:pt x="717990" y="595079"/>
                  <a:pt x="717990" y="612069"/>
                </a:cubicBezTo>
                <a:lnTo>
                  <a:pt x="717990" y="675283"/>
                </a:lnTo>
                <a:lnTo>
                  <a:pt x="697260" y="675283"/>
                </a:lnTo>
                <a:lnTo>
                  <a:pt x="697260" y="568821"/>
                </a:lnTo>
                <a:lnTo>
                  <a:pt x="717153" y="568821"/>
                </a:lnTo>
                <a:lnTo>
                  <a:pt x="717153" y="586147"/>
                </a:lnTo>
                <a:lnTo>
                  <a:pt x="718474" y="586147"/>
                </a:lnTo>
                <a:cubicBezTo>
                  <a:pt x="723387" y="574850"/>
                  <a:pt x="733864" y="567426"/>
                  <a:pt x="749868" y="567426"/>
                </a:cubicBezTo>
                <a:close/>
                <a:moveTo>
                  <a:pt x="476855" y="567426"/>
                </a:moveTo>
                <a:cubicBezTo>
                  <a:pt x="498628" y="567426"/>
                  <a:pt x="513106" y="581234"/>
                  <a:pt x="513106" y="607565"/>
                </a:cubicBezTo>
                <a:lnTo>
                  <a:pt x="513106" y="675283"/>
                </a:lnTo>
                <a:lnTo>
                  <a:pt x="492375" y="675283"/>
                </a:lnTo>
                <a:lnTo>
                  <a:pt x="492375" y="610059"/>
                </a:lnTo>
                <a:cubicBezTo>
                  <a:pt x="492375" y="594595"/>
                  <a:pt x="484187" y="585383"/>
                  <a:pt x="469784" y="585383"/>
                </a:cubicBezTo>
                <a:cubicBezTo>
                  <a:pt x="455380" y="585383"/>
                  <a:pt x="444978" y="595079"/>
                  <a:pt x="444978" y="612069"/>
                </a:cubicBezTo>
                <a:lnTo>
                  <a:pt x="444978" y="675283"/>
                </a:lnTo>
                <a:lnTo>
                  <a:pt x="424248" y="675283"/>
                </a:lnTo>
                <a:lnTo>
                  <a:pt x="424248" y="568821"/>
                </a:lnTo>
                <a:lnTo>
                  <a:pt x="444141" y="568821"/>
                </a:lnTo>
                <a:lnTo>
                  <a:pt x="444141" y="586147"/>
                </a:lnTo>
                <a:lnTo>
                  <a:pt x="445462" y="586147"/>
                </a:lnTo>
                <a:cubicBezTo>
                  <a:pt x="450375" y="574850"/>
                  <a:pt x="460852" y="567426"/>
                  <a:pt x="476855" y="567426"/>
                </a:cubicBezTo>
                <a:close/>
                <a:moveTo>
                  <a:pt x="535139" y="543308"/>
                </a:moveTo>
                <a:lnTo>
                  <a:pt x="555869" y="543308"/>
                </a:lnTo>
                <a:lnTo>
                  <a:pt x="555869" y="568821"/>
                </a:lnTo>
                <a:lnTo>
                  <a:pt x="577697" y="568821"/>
                </a:lnTo>
                <a:lnTo>
                  <a:pt x="577697" y="585457"/>
                </a:lnTo>
                <a:lnTo>
                  <a:pt x="555869" y="585457"/>
                </a:lnTo>
                <a:lnTo>
                  <a:pt x="555869" y="644020"/>
                </a:lnTo>
                <a:cubicBezTo>
                  <a:pt x="555869" y="656022"/>
                  <a:pt x="561898" y="658237"/>
                  <a:pt x="568616" y="658237"/>
                </a:cubicBezTo>
                <a:cubicBezTo>
                  <a:pt x="571947" y="658237"/>
                  <a:pt x="574515" y="657623"/>
                  <a:pt x="575892" y="657344"/>
                </a:cubicBezTo>
                <a:lnTo>
                  <a:pt x="579633" y="674464"/>
                </a:lnTo>
                <a:cubicBezTo>
                  <a:pt x="577195" y="675358"/>
                  <a:pt x="572766" y="676604"/>
                  <a:pt x="566178" y="676679"/>
                </a:cubicBezTo>
                <a:lnTo>
                  <a:pt x="566197" y="676660"/>
                </a:lnTo>
                <a:cubicBezTo>
                  <a:pt x="549840" y="677014"/>
                  <a:pt x="535064" y="667653"/>
                  <a:pt x="535139" y="648318"/>
                </a:cubicBezTo>
                <a:lnTo>
                  <a:pt x="535139" y="585457"/>
                </a:lnTo>
                <a:lnTo>
                  <a:pt x="519544" y="585457"/>
                </a:lnTo>
                <a:lnTo>
                  <a:pt x="519544" y="568821"/>
                </a:lnTo>
                <a:lnTo>
                  <a:pt x="535139" y="568821"/>
                </a:lnTo>
                <a:close/>
                <a:moveTo>
                  <a:pt x="275115" y="533315"/>
                </a:moveTo>
                <a:lnTo>
                  <a:pt x="295845" y="533315"/>
                </a:lnTo>
                <a:lnTo>
                  <a:pt x="295845" y="646160"/>
                </a:lnTo>
                <a:cubicBezTo>
                  <a:pt x="295845" y="655316"/>
                  <a:pt x="297707" y="658777"/>
                  <a:pt x="304368" y="658573"/>
                </a:cubicBezTo>
                <a:cubicBezTo>
                  <a:pt x="307978" y="658498"/>
                  <a:pt x="309430" y="658014"/>
                  <a:pt x="310881" y="657605"/>
                </a:cubicBezTo>
                <a:lnTo>
                  <a:pt x="314622" y="674167"/>
                </a:lnTo>
                <a:cubicBezTo>
                  <a:pt x="311700" y="675078"/>
                  <a:pt x="307271" y="675972"/>
                  <a:pt x="301726" y="676046"/>
                </a:cubicBezTo>
                <a:cubicBezTo>
                  <a:pt x="283787" y="676325"/>
                  <a:pt x="275115" y="667319"/>
                  <a:pt x="275115" y="650478"/>
                </a:cubicBezTo>
                <a:lnTo>
                  <a:pt x="275115" y="533334"/>
                </a:lnTo>
                <a:close/>
                <a:moveTo>
                  <a:pt x="228202" y="533315"/>
                </a:moveTo>
                <a:lnTo>
                  <a:pt x="248932" y="533315"/>
                </a:lnTo>
                <a:lnTo>
                  <a:pt x="248932" y="646160"/>
                </a:lnTo>
                <a:cubicBezTo>
                  <a:pt x="248932" y="655316"/>
                  <a:pt x="250793" y="658777"/>
                  <a:pt x="257455" y="658573"/>
                </a:cubicBezTo>
                <a:cubicBezTo>
                  <a:pt x="261065" y="658498"/>
                  <a:pt x="262517" y="658014"/>
                  <a:pt x="263968" y="657605"/>
                </a:cubicBezTo>
                <a:lnTo>
                  <a:pt x="267709" y="674167"/>
                </a:lnTo>
                <a:cubicBezTo>
                  <a:pt x="264787" y="675078"/>
                  <a:pt x="260358" y="675972"/>
                  <a:pt x="254813" y="676046"/>
                </a:cubicBezTo>
                <a:cubicBezTo>
                  <a:pt x="236874" y="676325"/>
                  <a:pt x="228202" y="667319"/>
                  <a:pt x="228202" y="650478"/>
                </a:cubicBezTo>
                <a:lnTo>
                  <a:pt x="228202" y="533334"/>
                </a:lnTo>
                <a:close/>
                <a:moveTo>
                  <a:pt x="54115" y="531398"/>
                </a:moveTo>
                <a:cubicBezTo>
                  <a:pt x="82959" y="531398"/>
                  <a:pt x="103038" y="547886"/>
                  <a:pt x="103671" y="570626"/>
                </a:cubicBezTo>
                <a:lnTo>
                  <a:pt x="83015" y="570626"/>
                </a:lnTo>
                <a:cubicBezTo>
                  <a:pt x="81489" y="557525"/>
                  <a:pt x="69914" y="549896"/>
                  <a:pt x="53631" y="549896"/>
                </a:cubicBezTo>
                <a:cubicBezTo>
                  <a:pt x="36158" y="549896"/>
                  <a:pt x="25141" y="558847"/>
                  <a:pt x="25141" y="570905"/>
                </a:cubicBezTo>
                <a:cubicBezTo>
                  <a:pt x="25085" y="584490"/>
                  <a:pt x="39842" y="589681"/>
                  <a:pt x="50933" y="592529"/>
                </a:cubicBezTo>
                <a:lnTo>
                  <a:pt x="64796" y="596139"/>
                </a:lnTo>
                <a:cubicBezTo>
                  <a:pt x="82829" y="600567"/>
                  <a:pt x="105625" y="610486"/>
                  <a:pt x="105625" y="636055"/>
                </a:cubicBezTo>
                <a:cubicBezTo>
                  <a:pt x="105625" y="660116"/>
                  <a:pt x="84913" y="677646"/>
                  <a:pt x="53092" y="677646"/>
                </a:cubicBezTo>
                <a:cubicBezTo>
                  <a:pt x="21270" y="677646"/>
                  <a:pt x="1377" y="661772"/>
                  <a:pt x="0" y="636055"/>
                </a:cubicBezTo>
                <a:lnTo>
                  <a:pt x="21493" y="636055"/>
                </a:lnTo>
                <a:cubicBezTo>
                  <a:pt x="22740" y="651501"/>
                  <a:pt x="36473" y="658851"/>
                  <a:pt x="52961" y="658851"/>
                </a:cubicBezTo>
                <a:lnTo>
                  <a:pt x="52924" y="658869"/>
                </a:lnTo>
                <a:cubicBezTo>
                  <a:pt x="71161" y="658869"/>
                  <a:pt x="84392" y="649714"/>
                  <a:pt x="84392" y="635851"/>
                </a:cubicBezTo>
                <a:cubicBezTo>
                  <a:pt x="84392" y="623234"/>
                  <a:pt x="72687" y="618246"/>
                  <a:pt x="57501" y="614227"/>
                </a:cubicBezTo>
                <a:lnTo>
                  <a:pt x="40735" y="609649"/>
                </a:lnTo>
                <a:cubicBezTo>
                  <a:pt x="17939" y="603489"/>
                  <a:pt x="3796" y="591914"/>
                  <a:pt x="3796" y="572152"/>
                </a:cubicBezTo>
                <a:cubicBezTo>
                  <a:pt x="3796" y="547681"/>
                  <a:pt x="25624" y="531398"/>
                  <a:pt x="54115" y="531398"/>
                </a:cubicBezTo>
                <a:close/>
                <a:moveTo>
                  <a:pt x="556819" y="304164"/>
                </a:moveTo>
                <a:cubicBezTo>
                  <a:pt x="555534" y="304648"/>
                  <a:pt x="554269" y="304927"/>
                  <a:pt x="553134" y="305057"/>
                </a:cubicBezTo>
                <a:lnTo>
                  <a:pt x="553599" y="359469"/>
                </a:lnTo>
                <a:cubicBezTo>
                  <a:pt x="554623" y="359786"/>
                  <a:pt x="555534" y="360326"/>
                  <a:pt x="556279" y="361033"/>
                </a:cubicBezTo>
                <a:cubicBezTo>
                  <a:pt x="557526" y="359823"/>
                  <a:pt x="559275" y="359079"/>
                  <a:pt x="561210" y="359079"/>
                </a:cubicBezTo>
                <a:cubicBezTo>
                  <a:pt x="562718" y="359079"/>
                  <a:pt x="564076" y="359544"/>
                  <a:pt x="565211" y="360288"/>
                </a:cubicBezTo>
                <a:lnTo>
                  <a:pt x="565192" y="360307"/>
                </a:lnTo>
                <a:cubicBezTo>
                  <a:pt x="565899" y="359395"/>
                  <a:pt x="566867" y="358670"/>
                  <a:pt x="567984" y="358205"/>
                </a:cubicBezTo>
                <a:close/>
                <a:moveTo>
                  <a:pt x="545039" y="303736"/>
                </a:moveTo>
                <a:lnTo>
                  <a:pt x="534060" y="357423"/>
                </a:lnTo>
                <a:cubicBezTo>
                  <a:pt x="535363" y="357851"/>
                  <a:pt x="536479" y="358614"/>
                  <a:pt x="537279" y="359600"/>
                </a:cubicBezTo>
                <a:cubicBezTo>
                  <a:pt x="538414" y="358837"/>
                  <a:pt x="539791" y="358372"/>
                  <a:pt x="541299" y="358372"/>
                </a:cubicBezTo>
                <a:cubicBezTo>
                  <a:pt x="543494" y="358372"/>
                  <a:pt x="545430" y="359339"/>
                  <a:pt x="546677" y="360810"/>
                </a:cubicBezTo>
                <a:cubicBezTo>
                  <a:pt x="547365" y="360214"/>
                  <a:pt x="548184" y="359767"/>
                  <a:pt x="549096" y="359469"/>
                </a:cubicBezTo>
                <a:lnTo>
                  <a:pt x="549096" y="305076"/>
                </a:lnTo>
                <a:cubicBezTo>
                  <a:pt x="547514" y="304722"/>
                  <a:pt x="546174" y="304256"/>
                  <a:pt x="545039" y="303736"/>
                </a:cubicBezTo>
                <a:close/>
                <a:moveTo>
                  <a:pt x="560671" y="301837"/>
                </a:moveTo>
                <a:cubicBezTo>
                  <a:pt x="559778" y="302619"/>
                  <a:pt x="558829" y="303234"/>
                  <a:pt x="557861" y="303699"/>
                </a:cubicBezTo>
                <a:lnTo>
                  <a:pt x="569063" y="357851"/>
                </a:lnTo>
                <a:cubicBezTo>
                  <a:pt x="569622" y="357721"/>
                  <a:pt x="570180" y="357627"/>
                  <a:pt x="570775" y="357627"/>
                </a:cubicBezTo>
                <a:lnTo>
                  <a:pt x="574224" y="358517"/>
                </a:lnTo>
                <a:lnTo>
                  <a:pt x="574218" y="358520"/>
                </a:lnTo>
                <a:lnTo>
                  <a:pt x="574237" y="358520"/>
                </a:lnTo>
                <a:lnTo>
                  <a:pt x="574224" y="358517"/>
                </a:lnTo>
                <a:lnTo>
                  <a:pt x="579242" y="355692"/>
                </a:lnTo>
                <a:close/>
                <a:moveTo>
                  <a:pt x="541243" y="301094"/>
                </a:moveTo>
                <a:lnTo>
                  <a:pt x="522578" y="355227"/>
                </a:lnTo>
                <a:cubicBezTo>
                  <a:pt x="524848" y="355320"/>
                  <a:pt x="526840" y="356418"/>
                  <a:pt x="528012" y="358074"/>
                </a:cubicBezTo>
                <a:cubicBezTo>
                  <a:pt x="529091" y="357423"/>
                  <a:pt x="530394" y="357032"/>
                  <a:pt x="531789" y="357032"/>
                </a:cubicBezTo>
                <a:lnTo>
                  <a:pt x="531789" y="357014"/>
                </a:lnTo>
                <a:cubicBezTo>
                  <a:pt x="532199" y="357014"/>
                  <a:pt x="532590" y="357069"/>
                  <a:pt x="532980" y="357125"/>
                </a:cubicBezTo>
                <a:lnTo>
                  <a:pt x="544016" y="303178"/>
                </a:lnTo>
                <a:cubicBezTo>
                  <a:pt x="542862" y="302526"/>
                  <a:pt x="541950" y="301837"/>
                  <a:pt x="541243" y="301094"/>
                </a:cubicBezTo>
                <a:close/>
                <a:moveTo>
                  <a:pt x="563071" y="298972"/>
                </a:moveTo>
                <a:cubicBezTo>
                  <a:pt x="562625" y="299735"/>
                  <a:pt x="562122" y="300386"/>
                  <a:pt x="561582" y="300963"/>
                </a:cubicBezTo>
                <a:lnTo>
                  <a:pt x="580433" y="355673"/>
                </a:lnTo>
                <a:cubicBezTo>
                  <a:pt x="582890" y="355822"/>
                  <a:pt x="584956" y="357144"/>
                  <a:pt x="586034" y="359042"/>
                </a:cubicBezTo>
                <a:lnTo>
                  <a:pt x="586034" y="359023"/>
                </a:lnTo>
                <a:cubicBezTo>
                  <a:pt x="587840" y="358316"/>
                  <a:pt x="589980" y="357069"/>
                  <a:pt x="591971" y="354910"/>
                </a:cubicBezTo>
                <a:lnTo>
                  <a:pt x="567090" y="304982"/>
                </a:lnTo>
                <a:cubicBezTo>
                  <a:pt x="564690" y="303363"/>
                  <a:pt x="563499" y="301000"/>
                  <a:pt x="563071" y="298972"/>
                </a:cubicBezTo>
                <a:close/>
                <a:moveTo>
                  <a:pt x="538861" y="296925"/>
                </a:moveTo>
                <a:lnTo>
                  <a:pt x="508528" y="354092"/>
                </a:lnTo>
                <a:cubicBezTo>
                  <a:pt x="510203" y="357069"/>
                  <a:pt x="512455" y="359488"/>
                  <a:pt x="515507" y="360884"/>
                </a:cubicBezTo>
                <a:cubicBezTo>
                  <a:pt x="515841" y="357981"/>
                  <a:pt x="518261" y="355692"/>
                  <a:pt x="521387" y="355302"/>
                </a:cubicBezTo>
                <a:lnTo>
                  <a:pt x="540406" y="300144"/>
                </a:lnTo>
                <a:cubicBezTo>
                  <a:pt x="539568" y="299028"/>
                  <a:pt x="539103" y="297911"/>
                  <a:pt x="538861" y="296925"/>
                </a:cubicBezTo>
                <a:close/>
                <a:moveTo>
                  <a:pt x="549394" y="257641"/>
                </a:moveTo>
                <a:lnTo>
                  <a:pt x="552520" y="257641"/>
                </a:lnTo>
                <a:lnTo>
                  <a:pt x="552520" y="275171"/>
                </a:lnTo>
                <a:lnTo>
                  <a:pt x="558958" y="275171"/>
                </a:lnTo>
                <a:lnTo>
                  <a:pt x="558958" y="283359"/>
                </a:lnTo>
                <a:lnTo>
                  <a:pt x="586668" y="298191"/>
                </a:lnTo>
                <a:lnTo>
                  <a:pt x="586668" y="298227"/>
                </a:lnTo>
                <a:lnTo>
                  <a:pt x="591915" y="298767"/>
                </a:lnTo>
                <a:lnTo>
                  <a:pt x="591767" y="300293"/>
                </a:lnTo>
                <a:lnTo>
                  <a:pt x="586723" y="299772"/>
                </a:lnTo>
                <a:cubicBezTo>
                  <a:pt x="585979" y="301336"/>
                  <a:pt x="582834" y="306788"/>
                  <a:pt x="574720" y="306974"/>
                </a:cubicBezTo>
                <a:cubicBezTo>
                  <a:pt x="572320" y="307030"/>
                  <a:pt x="570366" y="306620"/>
                  <a:pt x="568784" y="305950"/>
                </a:cubicBezTo>
                <a:lnTo>
                  <a:pt x="592734" y="354017"/>
                </a:lnTo>
                <a:cubicBezTo>
                  <a:pt x="596697" y="349104"/>
                  <a:pt x="599786" y="340153"/>
                  <a:pt x="598019" y="323834"/>
                </a:cubicBezTo>
                <a:cubicBezTo>
                  <a:pt x="598019" y="323834"/>
                  <a:pt x="595469" y="323889"/>
                  <a:pt x="594483" y="323517"/>
                </a:cubicBezTo>
                <a:cubicBezTo>
                  <a:pt x="593497" y="323145"/>
                  <a:pt x="592343" y="322438"/>
                  <a:pt x="592343" y="322438"/>
                </a:cubicBezTo>
                <a:cubicBezTo>
                  <a:pt x="592343" y="322438"/>
                  <a:pt x="595990" y="320670"/>
                  <a:pt x="601629" y="315869"/>
                </a:cubicBezTo>
                <a:cubicBezTo>
                  <a:pt x="601629" y="315869"/>
                  <a:pt x="603806" y="313785"/>
                  <a:pt x="607063" y="313524"/>
                </a:cubicBezTo>
                <a:cubicBezTo>
                  <a:pt x="607063" y="313524"/>
                  <a:pt x="609370" y="313226"/>
                  <a:pt x="610059" y="314548"/>
                </a:cubicBezTo>
                <a:cubicBezTo>
                  <a:pt x="610059" y="314548"/>
                  <a:pt x="611212" y="314473"/>
                  <a:pt x="613948" y="314082"/>
                </a:cubicBezTo>
                <a:cubicBezTo>
                  <a:pt x="616703" y="313692"/>
                  <a:pt x="618209" y="314827"/>
                  <a:pt x="618209" y="314827"/>
                </a:cubicBezTo>
                <a:lnTo>
                  <a:pt x="617670" y="317730"/>
                </a:lnTo>
                <a:cubicBezTo>
                  <a:pt x="617670" y="317730"/>
                  <a:pt x="617112" y="319293"/>
                  <a:pt x="618749" y="319870"/>
                </a:cubicBezTo>
                <a:cubicBezTo>
                  <a:pt x="618749" y="319870"/>
                  <a:pt x="619010" y="319926"/>
                  <a:pt x="619252" y="320186"/>
                </a:cubicBezTo>
                <a:lnTo>
                  <a:pt x="619214" y="320168"/>
                </a:lnTo>
                <a:cubicBezTo>
                  <a:pt x="620033" y="321023"/>
                  <a:pt x="619456" y="322401"/>
                  <a:pt x="618303" y="322661"/>
                </a:cubicBezTo>
                <a:cubicBezTo>
                  <a:pt x="618247" y="322679"/>
                  <a:pt x="618135" y="322679"/>
                  <a:pt x="618135" y="322679"/>
                </a:cubicBezTo>
                <a:lnTo>
                  <a:pt x="616163" y="322679"/>
                </a:lnTo>
                <a:lnTo>
                  <a:pt x="614953" y="327313"/>
                </a:lnTo>
                <a:cubicBezTo>
                  <a:pt x="614953" y="327313"/>
                  <a:pt x="608347" y="325527"/>
                  <a:pt x="608142" y="328914"/>
                </a:cubicBezTo>
                <a:cubicBezTo>
                  <a:pt x="607938" y="332301"/>
                  <a:pt x="610319" y="354762"/>
                  <a:pt x="606523" y="363880"/>
                </a:cubicBezTo>
                <a:cubicBezTo>
                  <a:pt x="604216" y="369425"/>
                  <a:pt x="599786" y="378488"/>
                  <a:pt x="583801" y="384517"/>
                </a:cubicBezTo>
                <a:cubicBezTo>
                  <a:pt x="586500" y="385337"/>
                  <a:pt x="588733" y="386267"/>
                  <a:pt x="589980" y="387308"/>
                </a:cubicBezTo>
                <a:cubicBezTo>
                  <a:pt x="595377" y="391831"/>
                  <a:pt x="589757" y="396762"/>
                  <a:pt x="589757" y="396762"/>
                </a:cubicBezTo>
                <a:cubicBezTo>
                  <a:pt x="587021" y="399274"/>
                  <a:pt x="581587" y="397842"/>
                  <a:pt x="581587" y="397842"/>
                </a:cubicBezTo>
                <a:lnTo>
                  <a:pt x="568560" y="395199"/>
                </a:lnTo>
                <a:cubicBezTo>
                  <a:pt x="567853" y="396725"/>
                  <a:pt x="566904" y="397656"/>
                  <a:pt x="566904" y="397656"/>
                </a:cubicBezTo>
                <a:cubicBezTo>
                  <a:pt x="564374" y="399925"/>
                  <a:pt x="561340" y="399162"/>
                  <a:pt x="561340" y="399162"/>
                </a:cubicBezTo>
                <a:lnTo>
                  <a:pt x="544332" y="395702"/>
                </a:lnTo>
                <a:cubicBezTo>
                  <a:pt x="544016" y="396427"/>
                  <a:pt x="543755" y="396874"/>
                  <a:pt x="543755" y="396874"/>
                </a:cubicBezTo>
                <a:cubicBezTo>
                  <a:pt x="541838" y="400056"/>
                  <a:pt x="538321" y="399051"/>
                  <a:pt x="538321" y="399051"/>
                </a:cubicBezTo>
                <a:lnTo>
                  <a:pt x="511431" y="393041"/>
                </a:lnTo>
                <a:cubicBezTo>
                  <a:pt x="506183" y="390621"/>
                  <a:pt x="507858" y="385838"/>
                  <a:pt x="507858" y="385838"/>
                </a:cubicBezTo>
                <a:cubicBezTo>
                  <a:pt x="509198" y="382451"/>
                  <a:pt x="510780" y="381168"/>
                  <a:pt x="512064" y="380740"/>
                </a:cubicBezTo>
                <a:cubicBezTo>
                  <a:pt x="511338" y="380256"/>
                  <a:pt x="510668" y="379754"/>
                  <a:pt x="510054" y="379289"/>
                </a:cubicBezTo>
                <a:cubicBezTo>
                  <a:pt x="498517" y="370672"/>
                  <a:pt x="497047" y="361200"/>
                  <a:pt x="495149" y="346871"/>
                </a:cubicBezTo>
                <a:cubicBezTo>
                  <a:pt x="495149" y="346871"/>
                  <a:pt x="494534" y="341977"/>
                  <a:pt x="494553" y="337083"/>
                </a:cubicBezTo>
                <a:cubicBezTo>
                  <a:pt x="494571" y="332412"/>
                  <a:pt x="495278" y="327741"/>
                  <a:pt x="492729" y="327444"/>
                </a:cubicBezTo>
                <a:cubicBezTo>
                  <a:pt x="492729" y="327444"/>
                  <a:pt x="491873" y="327015"/>
                  <a:pt x="487537" y="328076"/>
                </a:cubicBezTo>
                <a:lnTo>
                  <a:pt x="486123" y="323536"/>
                </a:lnTo>
                <a:cubicBezTo>
                  <a:pt x="486123" y="323536"/>
                  <a:pt x="482476" y="324429"/>
                  <a:pt x="482476" y="322308"/>
                </a:cubicBezTo>
                <a:cubicBezTo>
                  <a:pt x="482476" y="322308"/>
                  <a:pt x="482605" y="321079"/>
                  <a:pt x="484411" y="320130"/>
                </a:cubicBezTo>
                <a:cubicBezTo>
                  <a:pt x="484411" y="320130"/>
                  <a:pt x="484597" y="319181"/>
                  <a:pt x="484169" y="318195"/>
                </a:cubicBezTo>
                <a:cubicBezTo>
                  <a:pt x="483741" y="317209"/>
                  <a:pt x="483108" y="315050"/>
                  <a:pt x="485472" y="314919"/>
                </a:cubicBezTo>
                <a:cubicBezTo>
                  <a:pt x="487835" y="314790"/>
                  <a:pt x="488077" y="314752"/>
                  <a:pt x="491799" y="315199"/>
                </a:cubicBezTo>
                <a:cubicBezTo>
                  <a:pt x="491799" y="315199"/>
                  <a:pt x="492487" y="313561"/>
                  <a:pt x="495372" y="313933"/>
                </a:cubicBezTo>
                <a:cubicBezTo>
                  <a:pt x="498256" y="314306"/>
                  <a:pt x="499503" y="315367"/>
                  <a:pt x="500917" y="316371"/>
                </a:cubicBezTo>
                <a:cubicBezTo>
                  <a:pt x="501252" y="316613"/>
                  <a:pt x="508752" y="321972"/>
                  <a:pt x="509979" y="322028"/>
                </a:cubicBezTo>
                <a:cubicBezTo>
                  <a:pt x="509979" y="322028"/>
                  <a:pt x="509737" y="322866"/>
                  <a:pt x="507282" y="323480"/>
                </a:cubicBezTo>
                <a:cubicBezTo>
                  <a:pt x="507282" y="323480"/>
                  <a:pt x="505830" y="323834"/>
                  <a:pt x="504397" y="323834"/>
                </a:cubicBezTo>
                <a:cubicBezTo>
                  <a:pt x="504397" y="323834"/>
                  <a:pt x="502369" y="341549"/>
                  <a:pt x="507858" y="352882"/>
                </a:cubicBezTo>
                <a:lnTo>
                  <a:pt x="536498" y="298898"/>
                </a:lnTo>
                <a:cubicBezTo>
                  <a:pt x="531399" y="303791"/>
                  <a:pt x="525034" y="302750"/>
                  <a:pt x="525034" y="302750"/>
                </a:cubicBezTo>
                <a:cubicBezTo>
                  <a:pt x="513887" y="301391"/>
                  <a:pt x="512436" y="294059"/>
                  <a:pt x="512250" y="292105"/>
                </a:cubicBezTo>
                <a:lnTo>
                  <a:pt x="508603" y="291733"/>
                </a:lnTo>
                <a:lnTo>
                  <a:pt x="508752" y="290207"/>
                </a:lnTo>
                <a:lnTo>
                  <a:pt x="513999" y="290746"/>
                </a:lnTo>
                <a:lnTo>
                  <a:pt x="543624" y="283359"/>
                </a:lnTo>
                <a:lnTo>
                  <a:pt x="543624" y="275153"/>
                </a:lnTo>
                <a:lnTo>
                  <a:pt x="549394" y="275153"/>
                </a:lnTo>
                <a:lnTo>
                  <a:pt x="549394" y="272659"/>
                </a:lnTo>
                <a:cubicBezTo>
                  <a:pt x="548723" y="272342"/>
                  <a:pt x="543922" y="270277"/>
                  <a:pt x="533129" y="269607"/>
                </a:cubicBezTo>
                <a:cubicBezTo>
                  <a:pt x="521461" y="268900"/>
                  <a:pt x="512920" y="269197"/>
                  <a:pt x="512920" y="269197"/>
                </a:cubicBezTo>
                <a:cubicBezTo>
                  <a:pt x="512920" y="269197"/>
                  <a:pt x="513813" y="265606"/>
                  <a:pt x="523974" y="263726"/>
                </a:cubicBezTo>
                <a:cubicBezTo>
                  <a:pt x="534116" y="261847"/>
                  <a:pt x="537037" y="265364"/>
                  <a:pt x="549394" y="261828"/>
                </a:cubicBezTo>
                <a:close/>
                <a:moveTo>
                  <a:pt x="454468" y="184341"/>
                </a:moveTo>
                <a:cubicBezTo>
                  <a:pt x="453166" y="184824"/>
                  <a:pt x="451901" y="185104"/>
                  <a:pt x="450765" y="185234"/>
                </a:cubicBezTo>
                <a:lnTo>
                  <a:pt x="451230" y="239646"/>
                </a:lnTo>
                <a:cubicBezTo>
                  <a:pt x="452254" y="239981"/>
                  <a:pt x="453184" y="240521"/>
                  <a:pt x="453910" y="241228"/>
                </a:cubicBezTo>
                <a:cubicBezTo>
                  <a:pt x="455157" y="240019"/>
                  <a:pt x="456906" y="239274"/>
                  <a:pt x="458842" y="239274"/>
                </a:cubicBezTo>
                <a:cubicBezTo>
                  <a:pt x="460349" y="239274"/>
                  <a:pt x="461707" y="239721"/>
                  <a:pt x="462842" y="240484"/>
                </a:cubicBezTo>
                <a:cubicBezTo>
                  <a:pt x="463550" y="239572"/>
                  <a:pt x="464517" y="238828"/>
                  <a:pt x="465634" y="238381"/>
                </a:cubicBezTo>
                <a:close/>
                <a:moveTo>
                  <a:pt x="442671" y="183913"/>
                </a:moveTo>
                <a:lnTo>
                  <a:pt x="431691" y="237600"/>
                </a:lnTo>
                <a:cubicBezTo>
                  <a:pt x="432975" y="238027"/>
                  <a:pt x="434092" y="238772"/>
                  <a:pt x="434892" y="239777"/>
                </a:cubicBezTo>
                <a:cubicBezTo>
                  <a:pt x="436027" y="239014"/>
                  <a:pt x="437422" y="238549"/>
                  <a:pt x="438930" y="238549"/>
                </a:cubicBezTo>
                <a:cubicBezTo>
                  <a:pt x="441126" y="238549"/>
                  <a:pt x="443042" y="239516"/>
                  <a:pt x="444308" y="240986"/>
                </a:cubicBezTo>
                <a:cubicBezTo>
                  <a:pt x="444996" y="240409"/>
                  <a:pt x="445816" y="239944"/>
                  <a:pt x="446727" y="239646"/>
                </a:cubicBezTo>
                <a:lnTo>
                  <a:pt x="446727" y="185252"/>
                </a:lnTo>
                <a:cubicBezTo>
                  <a:pt x="445146" y="184899"/>
                  <a:pt x="443806" y="184433"/>
                  <a:pt x="442671" y="183913"/>
                </a:cubicBezTo>
                <a:close/>
                <a:moveTo>
                  <a:pt x="458320" y="182033"/>
                </a:moveTo>
                <a:cubicBezTo>
                  <a:pt x="457428" y="182814"/>
                  <a:pt x="456478" y="183429"/>
                  <a:pt x="455511" y="183894"/>
                </a:cubicBezTo>
                <a:lnTo>
                  <a:pt x="466694" y="238046"/>
                </a:lnTo>
                <a:cubicBezTo>
                  <a:pt x="467253" y="237916"/>
                  <a:pt x="467811" y="237823"/>
                  <a:pt x="468406" y="237823"/>
                </a:cubicBezTo>
                <a:cubicBezTo>
                  <a:pt x="469672" y="237823"/>
                  <a:pt x="470844" y="238158"/>
                  <a:pt x="471868" y="238716"/>
                </a:cubicBezTo>
                <a:cubicBezTo>
                  <a:pt x="472966" y="237153"/>
                  <a:pt x="474790" y="236092"/>
                  <a:pt x="476892" y="235887"/>
                </a:cubicBezTo>
                <a:close/>
                <a:moveTo>
                  <a:pt x="438874" y="181307"/>
                </a:moveTo>
                <a:lnTo>
                  <a:pt x="420210" y="235422"/>
                </a:lnTo>
                <a:cubicBezTo>
                  <a:pt x="422480" y="235515"/>
                  <a:pt x="424471" y="236613"/>
                  <a:pt x="425643" y="238269"/>
                </a:cubicBezTo>
                <a:cubicBezTo>
                  <a:pt x="426723" y="237600"/>
                  <a:pt x="428025" y="237208"/>
                  <a:pt x="429420" y="237208"/>
                </a:cubicBezTo>
                <a:cubicBezTo>
                  <a:pt x="429830" y="237208"/>
                  <a:pt x="430221" y="237264"/>
                  <a:pt x="430612" y="237320"/>
                </a:cubicBezTo>
                <a:lnTo>
                  <a:pt x="441628" y="183392"/>
                </a:lnTo>
                <a:cubicBezTo>
                  <a:pt x="440493" y="182740"/>
                  <a:pt x="439581" y="182033"/>
                  <a:pt x="438874" y="181307"/>
                </a:cubicBezTo>
                <a:close/>
                <a:moveTo>
                  <a:pt x="460702" y="179167"/>
                </a:moveTo>
                <a:cubicBezTo>
                  <a:pt x="460256" y="179930"/>
                  <a:pt x="459735" y="180581"/>
                  <a:pt x="459214" y="181158"/>
                </a:cubicBezTo>
                <a:lnTo>
                  <a:pt x="478065" y="235869"/>
                </a:lnTo>
                <a:cubicBezTo>
                  <a:pt x="480502" y="236017"/>
                  <a:pt x="482587" y="237339"/>
                  <a:pt x="483666" y="239237"/>
                </a:cubicBezTo>
                <a:cubicBezTo>
                  <a:pt x="485471" y="238530"/>
                  <a:pt x="487592" y="237283"/>
                  <a:pt x="489602" y="235124"/>
                </a:cubicBezTo>
                <a:lnTo>
                  <a:pt x="464722" y="185196"/>
                </a:lnTo>
                <a:cubicBezTo>
                  <a:pt x="462322" y="183559"/>
                  <a:pt x="461130" y="181214"/>
                  <a:pt x="460702" y="179167"/>
                </a:cubicBezTo>
                <a:close/>
                <a:moveTo>
                  <a:pt x="436492" y="177102"/>
                </a:moveTo>
                <a:lnTo>
                  <a:pt x="406160" y="234269"/>
                </a:lnTo>
                <a:cubicBezTo>
                  <a:pt x="407816" y="237246"/>
                  <a:pt x="410086" y="239683"/>
                  <a:pt x="413138" y="241079"/>
                </a:cubicBezTo>
                <a:cubicBezTo>
                  <a:pt x="413454" y="238176"/>
                  <a:pt x="415892" y="235869"/>
                  <a:pt x="419000" y="235478"/>
                </a:cubicBezTo>
                <a:lnTo>
                  <a:pt x="438018" y="180321"/>
                </a:lnTo>
                <a:cubicBezTo>
                  <a:pt x="437199" y="179204"/>
                  <a:pt x="436734" y="178088"/>
                  <a:pt x="436492" y="177102"/>
                </a:cubicBezTo>
                <a:close/>
                <a:moveTo>
                  <a:pt x="447062" y="137818"/>
                </a:moveTo>
                <a:lnTo>
                  <a:pt x="450189" y="137818"/>
                </a:lnTo>
                <a:lnTo>
                  <a:pt x="450189" y="155329"/>
                </a:lnTo>
                <a:lnTo>
                  <a:pt x="456627" y="155329"/>
                </a:lnTo>
                <a:lnTo>
                  <a:pt x="456627" y="163536"/>
                </a:lnTo>
                <a:lnTo>
                  <a:pt x="484336" y="178349"/>
                </a:lnTo>
                <a:lnTo>
                  <a:pt x="484336" y="178404"/>
                </a:lnTo>
                <a:lnTo>
                  <a:pt x="489584" y="178944"/>
                </a:lnTo>
                <a:lnTo>
                  <a:pt x="489435" y="180470"/>
                </a:lnTo>
                <a:lnTo>
                  <a:pt x="484373" y="179949"/>
                </a:lnTo>
                <a:cubicBezTo>
                  <a:pt x="483647" y="181512"/>
                  <a:pt x="480502" y="186964"/>
                  <a:pt x="472370" y="187150"/>
                </a:cubicBezTo>
                <a:cubicBezTo>
                  <a:pt x="469951" y="187206"/>
                  <a:pt x="468016" y="186797"/>
                  <a:pt x="466434" y="186127"/>
                </a:cubicBezTo>
                <a:lnTo>
                  <a:pt x="490384" y="234194"/>
                </a:lnTo>
                <a:cubicBezTo>
                  <a:pt x="494329" y="229281"/>
                  <a:pt x="497418" y="220349"/>
                  <a:pt x="495669" y="204029"/>
                </a:cubicBezTo>
                <a:cubicBezTo>
                  <a:pt x="495669" y="204029"/>
                  <a:pt x="493119" y="204084"/>
                  <a:pt x="492133" y="203694"/>
                </a:cubicBezTo>
                <a:cubicBezTo>
                  <a:pt x="491129" y="203321"/>
                  <a:pt x="489974" y="202614"/>
                  <a:pt x="489974" y="202614"/>
                </a:cubicBezTo>
                <a:cubicBezTo>
                  <a:pt x="489974" y="202614"/>
                  <a:pt x="493622" y="200866"/>
                  <a:pt x="499260" y="196045"/>
                </a:cubicBezTo>
                <a:cubicBezTo>
                  <a:pt x="499260" y="196045"/>
                  <a:pt x="501438" y="193961"/>
                  <a:pt x="504695" y="193701"/>
                </a:cubicBezTo>
                <a:cubicBezTo>
                  <a:pt x="504695" y="193701"/>
                  <a:pt x="507002" y="193421"/>
                  <a:pt x="507690" y="194743"/>
                </a:cubicBezTo>
                <a:cubicBezTo>
                  <a:pt x="507690" y="194743"/>
                  <a:pt x="508844" y="194668"/>
                  <a:pt x="511579" y="194278"/>
                </a:cubicBezTo>
                <a:cubicBezTo>
                  <a:pt x="514334" y="193887"/>
                  <a:pt x="515841" y="195022"/>
                  <a:pt x="515841" y="195022"/>
                </a:cubicBezTo>
                <a:lnTo>
                  <a:pt x="515302" y="197925"/>
                </a:lnTo>
                <a:cubicBezTo>
                  <a:pt x="515302" y="197925"/>
                  <a:pt x="514743" y="199488"/>
                  <a:pt x="516380" y="200065"/>
                </a:cubicBezTo>
                <a:cubicBezTo>
                  <a:pt x="516380" y="200065"/>
                  <a:pt x="516622" y="200121"/>
                  <a:pt x="516883" y="200382"/>
                </a:cubicBezTo>
                <a:cubicBezTo>
                  <a:pt x="517683" y="201237"/>
                  <a:pt x="517106" y="202596"/>
                  <a:pt x="515953" y="202875"/>
                </a:cubicBezTo>
                <a:cubicBezTo>
                  <a:pt x="515897" y="202875"/>
                  <a:pt x="515785" y="202893"/>
                  <a:pt x="515785" y="202893"/>
                </a:cubicBezTo>
                <a:lnTo>
                  <a:pt x="513813" y="202893"/>
                </a:lnTo>
                <a:lnTo>
                  <a:pt x="512622" y="207527"/>
                </a:lnTo>
                <a:cubicBezTo>
                  <a:pt x="512622" y="207527"/>
                  <a:pt x="505997" y="205740"/>
                  <a:pt x="505811" y="209127"/>
                </a:cubicBezTo>
                <a:cubicBezTo>
                  <a:pt x="505606" y="212514"/>
                  <a:pt x="507969" y="234976"/>
                  <a:pt x="504192" y="244094"/>
                </a:cubicBezTo>
                <a:cubicBezTo>
                  <a:pt x="501884" y="249639"/>
                  <a:pt x="497455" y="258702"/>
                  <a:pt x="481470" y="264731"/>
                </a:cubicBezTo>
                <a:cubicBezTo>
                  <a:pt x="484187" y="265550"/>
                  <a:pt x="486402" y="266481"/>
                  <a:pt x="487648" y="267541"/>
                </a:cubicBezTo>
                <a:cubicBezTo>
                  <a:pt x="493027" y="272045"/>
                  <a:pt x="487425" y="276976"/>
                  <a:pt x="487425" y="276976"/>
                </a:cubicBezTo>
                <a:cubicBezTo>
                  <a:pt x="484671" y="279488"/>
                  <a:pt x="479256" y="278056"/>
                  <a:pt x="479256" y="278056"/>
                </a:cubicBezTo>
                <a:lnTo>
                  <a:pt x="466210" y="275413"/>
                </a:lnTo>
                <a:cubicBezTo>
                  <a:pt x="465503" y="276920"/>
                  <a:pt x="464554" y="277870"/>
                  <a:pt x="464554" y="277870"/>
                </a:cubicBezTo>
                <a:cubicBezTo>
                  <a:pt x="462024" y="280139"/>
                  <a:pt x="458990" y="279358"/>
                  <a:pt x="458990" y="279358"/>
                </a:cubicBezTo>
                <a:lnTo>
                  <a:pt x="441982" y="275916"/>
                </a:lnTo>
                <a:cubicBezTo>
                  <a:pt x="441647" y="276623"/>
                  <a:pt x="441386" y="277088"/>
                  <a:pt x="441386" y="277088"/>
                </a:cubicBezTo>
                <a:cubicBezTo>
                  <a:pt x="439488" y="280270"/>
                  <a:pt x="435971" y="279265"/>
                  <a:pt x="435971" y="279265"/>
                </a:cubicBezTo>
                <a:lnTo>
                  <a:pt x="409081" y="273273"/>
                </a:lnTo>
                <a:cubicBezTo>
                  <a:pt x="403833" y="270853"/>
                  <a:pt x="405508" y="266071"/>
                  <a:pt x="405508" y="266071"/>
                </a:cubicBezTo>
                <a:cubicBezTo>
                  <a:pt x="406867" y="262665"/>
                  <a:pt x="408430" y="261382"/>
                  <a:pt x="409733" y="260972"/>
                </a:cubicBezTo>
                <a:cubicBezTo>
                  <a:pt x="408988" y="260470"/>
                  <a:pt x="408318" y="259967"/>
                  <a:pt x="407704" y="259521"/>
                </a:cubicBezTo>
                <a:cubicBezTo>
                  <a:pt x="396167" y="250905"/>
                  <a:pt x="394715" y="241433"/>
                  <a:pt x="392817" y="227104"/>
                </a:cubicBezTo>
                <a:cubicBezTo>
                  <a:pt x="392817" y="227104"/>
                  <a:pt x="392203" y="222191"/>
                  <a:pt x="392221" y="217297"/>
                </a:cubicBezTo>
                <a:cubicBezTo>
                  <a:pt x="392240" y="212607"/>
                  <a:pt x="392947" y="207955"/>
                  <a:pt x="390398" y="207658"/>
                </a:cubicBezTo>
                <a:cubicBezTo>
                  <a:pt x="390398" y="207658"/>
                  <a:pt x="389560" y="207229"/>
                  <a:pt x="385206" y="208290"/>
                </a:cubicBezTo>
                <a:lnTo>
                  <a:pt x="383792" y="203731"/>
                </a:lnTo>
                <a:cubicBezTo>
                  <a:pt x="383792" y="203731"/>
                  <a:pt x="380144" y="204624"/>
                  <a:pt x="380144" y="202503"/>
                </a:cubicBezTo>
                <a:cubicBezTo>
                  <a:pt x="380144" y="202503"/>
                  <a:pt x="380293" y="201275"/>
                  <a:pt x="382079" y="200326"/>
                </a:cubicBezTo>
                <a:cubicBezTo>
                  <a:pt x="382079" y="200326"/>
                  <a:pt x="382303" y="199377"/>
                  <a:pt x="381856" y="198390"/>
                </a:cubicBezTo>
                <a:cubicBezTo>
                  <a:pt x="381410" y="197404"/>
                  <a:pt x="380777" y="195264"/>
                  <a:pt x="383140" y="195133"/>
                </a:cubicBezTo>
                <a:cubicBezTo>
                  <a:pt x="385522" y="195004"/>
                  <a:pt x="385764" y="194948"/>
                  <a:pt x="389467" y="195394"/>
                </a:cubicBezTo>
                <a:cubicBezTo>
                  <a:pt x="389467" y="195394"/>
                  <a:pt x="390175" y="193775"/>
                  <a:pt x="393059" y="194147"/>
                </a:cubicBezTo>
                <a:cubicBezTo>
                  <a:pt x="395943" y="194501"/>
                  <a:pt x="397172" y="195561"/>
                  <a:pt x="398586" y="196566"/>
                </a:cubicBezTo>
                <a:cubicBezTo>
                  <a:pt x="398920" y="196808"/>
                  <a:pt x="406438" y="202168"/>
                  <a:pt x="407667" y="202224"/>
                </a:cubicBezTo>
                <a:cubicBezTo>
                  <a:pt x="407667" y="202224"/>
                  <a:pt x="407406" y="203061"/>
                  <a:pt x="404950" y="203657"/>
                </a:cubicBezTo>
                <a:cubicBezTo>
                  <a:pt x="404950" y="203657"/>
                  <a:pt x="403499" y="204029"/>
                  <a:pt x="402065" y="204029"/>
                </a:cubicBezTo>
                <a:cubicBezTo>
                  <a:pt x="402065" y="204029"/>
                  <a:pt x="400037" y="221744"/>
                  <a:pt x="405527" y="233078"/>
                </a:cubicBezTo>
                <a:lnTo>
                  <a:pt x="434166" y="179093"/>
                </a:lnTo>
                <a:cubicBezTo>
                  <a:pt x="429049" y="183987"/>
                  <a:pt x="422703" y="182945"/>
                  <a:pt x="422703" y="182945"/>
                </a:cubicBezTo>
                <a:cubicBezTo>
                  <a:pt x="411556" y="181586"/>
                  <a:pt x="410104" y="174236"/>
                  <a:pt x="409919" y="172301"/>
                </a:cubicBezTo>
                <a:lnTo>
                  <a:pt x="406252" y="171910"/>
                </a:lnTo>
                <a:lnTo>
                  <a:pt x="406420" y="170383"/>
                </a:lnTo>
                <a:lnTo>
                  <a:pt x="411668" y="170923"/>
                </a:lnTo>
                <a:lnTo>
                  <a:pt x="441293" y="163536"/>
                </a:lnTo>
                <a:lnTo>
                  <a:pt x="441293" y="155329"/>
                </a:lnTo>
                <a:lnTo>
                  <a:pt x="447062" y="155329"/>
                </a:lnTo>
                <a:lnTo>
                  <a:pt x="447062" y="152835"/>
                </a:lnTo>
                <a:cubicBezTo>
                  <a:pt x="446411" y="152519"/>
                  <a:pt x="441610" y="150454"/>
                  <a:pt x="430817" y="149784"/>
                </a:cubicBezTo>
                <a:cubicBezTo>
                  <a:pt x="419149" y="149058"/>
                  <a:pt x="410607" y="149355"/>
                  <a:pt x="410607" y="149355"/>
                </a:cubicBezTo>
                <a:cubicBezTo>
                  <a:pt x="410607" y="149355"/>
                  <a:pt x="411482" y="145783"/>
                  <a:pt x="421643" y="143903"/>
                </a:cubicBezTo>
                <a:cubicBezTo>
                  <a:pt x="431784" y="142024"/>
                  <a:pt x="434706" y="145541"/>
                  <a:pt x="447062" y="142005"/>
                </a:cubicBezTo>
                <a:close/>
                <a:moveTo>
                  <a:pt x="418758" y="85397"/>
                </a:moveTo>
                <a:lnTo>
                  <a:pt x="418796" y="85452"/>
                </a:lnTo>
                <a:lnTo>
                  <a:pt x="418749" y="85423"/>
                </a:lnTo>
                <a:close/>
                <a:moveTo>
                  <a:pt x="356362" y="69430"/>
                </a:moveTo>
                <a:cubicBezTo>
                  <a:pt x="355078" y="69914"/>
                  <a:pt x="353813" y="70193"/>
                  <a:pt x="352678" y="70323"/>
                </a:cubicBezTo>
                <a:lnTo>
                  <a:pt x="353143" y="124736"/>
                </a:lnTo>
                <a:cubicBezTo>
                  <a:pt x="354166" y="125052"/>
                  <a:pt x="355078" y="125592"/>
                  <a:pt x="355823" y="126299"/>
                </a:cubicBezTo>
                <a:cubicBezTo>
                  <a:pt x="357069" y="125090"/>
                  <a:pt x="358819" y="124345"/>
                  <a:pt x="360754" y="124345"/>
                </a:cubicBezTo>
                <a:cubicBezTo>
                  <a:pt x="362262" y="124345"/>
                  <a:pt x="363620" y="124810"/>
                  <a:pt x="364755" y="125555"/>
                </a:cubicBezTo>
                <a:lnTo>
                  <a:pt x="364736" y="125574"/>
                </a:lnTo>
                <a:cubicBezTo>
                  <a:pt x="365443" y="124662"/>
                  <a:pt x="366411" y="123936"/>
                  <a:pt x="367528" y="123470"/>
                </a:cubicBezTo>
                <a:close/>
                <a:moveTo>
                  <a:pt x="344583" y="69002"/>
                </a:moveTo>
                <a:lnTo>
                  <a:pt x="333604" y="122689"/>
                </a:lnTo>
                <a:cubicBezTo>
                  <a:pt x="334906" y="123117"/>
                  <a:pt x="336023" y="123880"/>
                  <a:pt x="336823" y="124866"/>
                </a:cubicBezTo>
                <a:cubicBezTo>
                  <a:pt x="337958" y="124103"/>
                  <a:pt x="339335" y="123638"/>
                  <a:pt x="340842" y="123638"/>
                </a:cubicBezTo>
                <a:cubicBezTo>
                  <a:pt x="343038" y="123638"/>
                  <a:pt x="344974" y="124606"/>
                  <a:pt x="346221" y="126076"/>
                </a:cubicBezTo>
                <a:cubicBezTo>
                  <a:pt x="346909" y="125480"/>
                  <a:pt x="347728" y="125034"/>
                  <a:pt x="348640" y="124736"/>
                </a:cubicBezTo>
                <a:lnTo>
                  <a:pt x="348640" y="70342"/>
                </a:lnTo>
                <a:cubicBezTo>
                  <a:pt x="347058" y="69988"/>
                  <a:pt x="345737" y="69523"/>
                  <a:pt x="344583" y="69002"/>
                </a:cubicBezTo>
                <a:close/>
                <a:moveTo>
                  <a:pt x="360214" y="67104"/>
                </a:moveTo>
                <a:cubicBezTo>
                  <a:pt x="359321" y="67885"/>
                  <a:pt x="358372" y="68500"/>
                  <a:pt x="357405" y="68965"/>
                </a:cubicBezTo>
                <a:lnTo>
                  <a:pt x="368607" y="123117"/>
                </a:lnTo>
                <a:cubicBezTo>
                  <a:pt x="369165" y="122986"/>
                  <a:pt x="369724" y="122894"/>
                  <a:pt x="370319" y="122894"/>
                </a:cubicBezTo>
                <a:lnTo>
                  <a:pt x="373767" y="123783"/>
                </a:lnTo>
                <a:lnTo>
                  <a:pt x="373762" y="123787"/>
                </a:lnTo>
                <a:lnTo>
                  <a:pt x="373780" y="123787"/>
                </a:lnTo>
                <a:lnTo>
                  <a:pt x="373767" y="123783"/>
                </a:lnTo>
                <a:lnTo>
                  <a:pt x="378786" y="120958"/>
                </a:lnTo>
                <a:close/>
                <a:moveTo>
                  <a:pt x="340786" y="66359"/>
                </a:moveTo>
                <a:lnTo>
                  <a:pt x="322122" y="120493"/>
                </a:lnTo>
                <a:cubicBezTo>
                  <a:pt x="324392" y="120586"/>
                  <a:pt x="326383" y="121684"/>
                  <a:pt x="327556" y="123340"/>
                </a:cubicBezTo>
                <a:cubicBezTo>
                  <a:pt x="328635" y="122689"/>
                  <a:pt x="329938" y="122298"/>
                  <a:pt x="331333" y="122298"/>
                </a:cubicBezTo>
                <a:lnTo>
                  <a:pt x="331333" y="122279"/>
                </a:lnTo>
                <a:cubicBezTo>
                  <a:pt x="331743" y="122279"/>
                  <a:pt x="332133" y="122335"/>
                  <a:pt x="332524" y="122391"/>
                </a:cubicBezTo>
                <a:lnTo>
                  <a:pt x="343559" y="68444"/>
                </a:lnTo>
                <a:cubicBezTo>
                  <a:pt x="342406" y="67792"/>
                  <a:pt x="341494" y="67104"/>
                  <a:pt x="340786" y="66359"/>
                </a:cubicBezTo>
                <a:close/>
                <a:moveTo>
                  <a:pt x="362615" y="64238"/>
                </a:moveTo>
                <a:cubicBezTo>
                  <a:pt x="362168" y="65001"/>
                  <a:pt x="361666" y="65652"/>
                  <a:pt x="361126" y="66229"/>
                </a:cubicBezTo>
                <a:lnTo>
                  <a:pt x="379977" y="120940"/>
                </a:lnTo>
                <a:cubicBezTo>
                  <a:pt x="382433" y="121088"/>
                  <a:pt x="384499" y="122410"/>
                  <a:pt x="385578" y="124308"/>
                </a:cubicBezTo>
                <a:lnTo>
                  <a:pt x="385578" y="124289"/>
                </a:lnTo>
                <a:cubicBezTo>
                  <a:pt x="387384" y="123582"/>
                  <a:pt x="389524" y="122335"/>
                  <a:pt x="391515" y="120177"/>
                </a:cubicBezTo>
                <a:lnTo>
                  <a:pt x="366634" y="70249"/>
                </a:lnTo>
                <a:cubicBezTo>
                  <a:pt x="364234" y="68630"/>
                  <a:pt x="363043" y="66267"/>
                  <a:pt x="362615" y="64238"/>
                </a:cubicBezTo>
                <a:close/>
                <a:moveTo>
                  <a:pt x="338405" y="62191"/>
                </a:moveTo>
                <a:lnTo>
                  <a:pt x="308072" y="119358"/>
                </a:lnTo>
                <a:cubicBezTo>
                  <a:pt x="309746" y="122335"/>
                  <a:pt x="311998" y="124754"/>
                  <a:pt x="315051" y="126150"/>
                </a:cubicBezTo>
                <a:cubicBezTo>
                  <a:pt x="315385" y="123247"/>
                  <a:pt x="317804" y="120958"/>
                  <a:pt x="320931" y="120567"/>
                </a:cubicBezTo>
                <a:lnTo>
                  <a:pt x="339949" y="65410"/>
                </a:lnTo>
                <a:cubicBezTo>
                  <a:pt x="339112" y="64294"/>
                  <a:pt x="338646" y="63178"/>
                  <a:pt x="338405" y="62191"/>
                </a:cubicBezTo>
                <a:close/>
                <a:moveTo>
                  <a:pt x="348938" y="22870"/>
                </a:moveTo>
                <a:lnTo>
                  <a:pt x="352064" y="22870"/>
                </a:lnTo>
                <a:lnTo>
                  <a:pt x="352064" y="40437"/>
                </a:lnTo>
                <a:lnTo>
                  <a:pt x="358502" y="40437"/>
                </a:lnTo>
                <a:lnTo>
                  <a:pt x="358502" y="48625"/>
                </a:lnTo>
                <a:lnTo>
                  <a:pt x="386211" y="63456"/>
                </a:lnTo>
                <a:lnTo>
                  <a:pt x="386211" y="63494"/>
                </a:lnTo>
                <a:lnTo>
                  <a:pt x="391459" y="64033"/>
                </a:lnTo>
                <a:lnTo>
                  <a:pt x="391310" y="65560"/>
                </a:lnTo>
                <a:lnTo>
                  <a:pt x="386267" y="65038"/>
                </a:lnTo>
                <a:cubicBezTo>
                  <a:pt x="385522" y="66601"/>
                  <a:pt x="382377" y="72054"/>
                  <a:pt x="374264" y="72240"/>
                </a:cubicBezTo>
                <a:cubicBezTo>
                  <a:pt x="371864" y="72296"/>
                  <a:pt x="369910" y="71887"/>
                  <a:pt x="368328" y="71216"/>
                </a:cubicBezTo>
                <a:lnTo>
                  <a:pt x="392278" y="119284"/>
                </a:lnTo>
                <a:cubicBezTo>
                  <a:pt x="396241" y="114371"/>
                  <a:pt x="399330" y="105420"/>
                  <a:pt x="397563" y="89099"/>
                </a:cubicBezTo>
                <a:cubicBezTo>
                  <a:pt x="397563" y="89099"/>
                  <a:pt x="395013" y="89155"/>
                  <a:pt x="394027" y="88784"/>
                </a:cubicBezTo>
                <a:cubicBezTo>
                  <a:pt x="393040" y="88411"/>
                  <a:pt x="391887" y="87704"/>
                  <a:pt x="391887" y="87704"/>
                </a:cubicBezTo>
                <a:cubicBezTo>
                  <a:pt x="391887" y="87704"/>
                  <a:pt x="395534" y="85936"/>
                  <a:pt x="401173" y="81135"/>
                </a:cubicBezTo>
                <a:cubicBezTo>
                  <a:pt x="401173" y="81135"/>
                  <a:pt x="403350" y="79051"/>
                  <a:pt x="406606" y="78790"/>
                </a:cubicBezTo>
                <a:cubicBezTo>
                  <a:pt x="406606" y="78790"/>
                  <a:pt x="408914" y="78492"/>
                  <a:pt x="409603" y="79814"/>
                </a:cubicBezTo>
                <a:cubicBezTo>
                  <a:pt x="409603" y="79814"/>
                  <a:pt x="410756" y="79739"/>
                  <a:pt x="413492" y="79349"/>
                </a:cubicBezTo>
                <a:cubicBezTo>
                  <a:pt x="416246" y="78958"/>
                  <a:pt x="417753" y="80093"/>
                  <a:pt x="417753" y="80093"/>
                </a:cubicBezTo>
                <a:lnTo>
                  <a:pt x="417214" y="82996"/>
                </a:lnTo>
                <a:cubicBezTo>
                  <a:pt x="417214" y="82996"/>
                  <a:pt x="416656" y="84559"/>
                  <a:pt x="418293" y="85136"/>
                </a:cubicBezTo>
                <a:lnTo>
                  <a:pt x="418749" y="85423"/>
                </a:lnTo>
                <a:lnTo>
                  <a:pt x="417846" y="87890"/>
                </a:lnTo>
                <a:cubicBezTo>
                  <a:pt x="417791" y="87909"/>
                  <a:pt x="417679" y="87909"/>
                  <a:pt x="417679" y="87909"/>
                </a:cubicBezTo>
                <a:lnTo>
                  <a:pt x="415707" y="87909"/>
                </a:lnTo>
                <a:lnTo>
                  <a:pt x="414497" y="92542"/>
                </a:lnTo>
                <a:cubicBezTo>
                  <a:pt x="414497" y="92542"/>
                  <a:pt x="407872" y="90756"/>
                  <a:pt x="407686" y="94143"/>
                </a:cubicBezTo>
                <a:cubicBezTo>
                  <a:pt x="407481" y="97530"/>
                  <a:pt x="409863" y="119991"/>
                  <a:pt x="406067" y="129109"/>
                </a:cubicBezTo>
                <a:cubicBezTo>
                  <a:pt x="403759" y="134654"/>
                  <a:pt x="399330" y="143717"/>
                  <a:pt x="383345" y="149747"/>
                </a:cubicBezTo>
                <a:cubicBezTo>
                  <a:pt x="386043" y="150566"/>
                  <a:pt x="388277" y="151496"/>
                  <a:pt x="389524" y="152538"/>
                </a:cubicBezTo>
                <a:cubicBezTo>
                  <a:pt x="394920" y="157060"/>
                  <a:pt x="389300" y="161991"/>
                  <a:pt x="389300" y="161991"/>
                </a:cubicBezTo>
                <a:cubicBezTo>
                  <a:pt x="386565" y="164503"/>
                  <a:pt x="381131" y="163071"/>
                  <a:pt x="381131" y="163071"/>
                </a:cubicBezTo>
                <a:lnTo>
                  <a:pt x="368104" y="160428"/>
                </a:lnTo>
                <a:cubicBezTo>
                  <a:pt x="367397" y="161954"/>
                  <a:pt x="366448" y="162885"/>
                  <a:pt x="366448" y="162885"/>
                </a:cubicBezTo>
                <a:cubicBezTo>
                  <a:pt x="363918" y="165155"/>
                  <a:pt x="360884" y="164391"/>
                  <a:pt x="360884" y="164391"/>
                </a:cubicBezTo>
                <a:lnTo>
                  <a:pt x="343875" y="160931"/>
                </a:lnTo>
                <a:cubicBezTo>
                  <a:pt x="343559" y="161656"/>
                  <a:pt x="343299" y="162103"/>
                  <a:pt x="343299" y="162103"/>
                </a:cubicBezTo>
                <a:cubicBezTo>
                  <a:pt x="341382" y="165285"/>
                  <a:pt x="337865" y="164280"/>
                  <a:pt x="337865" y="164280"/>
                </a:cubicBezTo>
                <a:lnTo>
                  <a:pt x="310975" y="158270"/>
                </a:lnTo>
                <a:cubicBezTo>
                  <a:pt x="305727" y="155850"/>
                  <a:pt x="307402" y="151067"/>
                  <a:pt x="307402" y="151067"/>
                </a:cubicBezTo>
                <a:cubicBezTo>
                  <a:pt x="308742" y="147681"/>
                  <a:pt x="310324" y="146397"/>
                  <a:pt x="311608" y="145969"/>
                </a:cubicBezTo>
                <a:cubicBezTo>
                  <a:pt x="310882" y="145485"/>
                  <a:pt x="310212" y="144983"/>
                  <a:pt x="309598" y="144518"/>
                </a:cubicBezTo>
                <a:cubicBezTo>
                  <a:pt x="298060" y="135901"/>
                  <a:pt x="296590" y="126429"/>
                  <a:pt x="294692" y="112100"/>
                </a:cubicBezTo>
                <a:cubicBezTo>
                  <a:pt x="294692" y="112100"/>
                  <a:pt x="294078" y="107207"/>
                  <a:pt x="294097" y="102312"/>
                </a:cubicBezTo>
                <a:cubicBezTo>
                  <a:pt x="294115" y="97641"/>
                  <a:pt x="294822" y="92970"/>
                  <a:pt x="292273" y="92673"/>
                </a:cubicBezTo>
                <a:cubicBezTo>
                  <a:pt x="292273" y="92673"/>
                  <a:pt x="291417" y="92244"/>
                  <a:pt x="287081" y="93305"/>
                </a:cubicBezTo>
                <a:lnTo>
                  <a:pt x="285667" y="88765"/>
                </a:lnTo>
                <a:cubicBezTo>
                  <a:pt x="285667" y="88765"/>
                  <a:pt x="282019" y="89658"/>
                  <a:pt x="282019" y="87537"/>
                </a:cubicBezTo>
                <a:cubicBezTo>
                  <a:pt x="282019" y="87537"/>
                  <a:pt x="282149" y="86308"/>
                  <a:pt x="283955" y="85359"/>
                </a:cubicBezTo>
                <a:cubicBezTo>
                  <a:pt x="283955" y="85359"/>
                  <a:pt x="284159" y="84410"/>
                  <a:pt x="283713" y="83424"/>
                </a:cubicBezTo>
                <a:cubicBezTo>
                  <a:pt x="283285" y="82438"/>
                  <a:pt x="282652" y="80279"/>
                  <a:pt x="285016" y="80149"/>
                </a:cubicBezTo>
                <a:cubicBezTo>
                  <a:pt x="287379" y="80019"/>
                  <a:pt x="287621" y="79981"/>
                  <a:pt x="291342" y="80428"/>
                </a:cubicBezTo>
                <a:cubicBezTo>
                  <a:pt x="291342" y="80428"/>
                  <a:pt x="292031" y="78790"/>
                  <a:pt x="294916" y="79162"/>
                </a:cubicBezTo>
                <a:cubicBezTo>
                  <a:pt x="297800" y="79535"/>
                  <a:pt x="299047" y="80596"/>
                  <a:pt x="300461" y="81600"/>
                </a:cubicBezTo>
                <a:cubicBezTo>
                  <a:pt x="300796" y="81842"/>
                  <a:pt x="308295" y="87201"/>
                  <a:pt x="309523" y="87257"/>
                </a:cubicBezTo>
                <a:cubicBezTo>
                  <a:pt x="309523" y="87257"/>
                  <a:pt x="309281" y="88095"/>
                  <a:pt x="306826" y="88709"/>
                </a:cubicBezTo>
                <a:cubicBezTo>
                  <a:pt x="306826" y="88709"/>
                  <a:pt x="305374" y="89063"/>
                  <a:pt x="303940" y="89063"/>
                </a:cubicBezTo>
                <a:cubicBezTo>
                  <a:pt x="303940" y="89063"/>
                  <a:pt x="301912" y="106778"/>
                  <a:pt x="307402" y="118111"/>
                </a:cubicBezTo>
                <a:lnTo>
                  <a:pt x="336041" y="64127"/>
                </a:lnTo>
                <a:cubicBezTo>
                  <a:pt x="330942" y="69020"/>
                  <a:pt x="324578" y="67979"/>
                  <a:pt x="324578" y="67979"/>
                </a:cubicBezTo>
                <a:cubicBezTo>
                  <a:pt x="313431" y="66620"/>
                  <a:pt x="311980" y="59288"/>
                  <a:pt x="311794" y="57334"/>
                </a:cubicBezTo>
                <a:lnTo>
                  <a:pt x="308146" y="56962"/>
                </a:lnTo>
                <a:lnTo>
                  <a:pt x="308295" y="55436"/>
                </a:lnTo>
                <a:lnTo>
                  <a:pt x="313543" y="55976"/>
                </a:lnTo>
                <a:lnTo>
                  <a:pt x="343168" y="48588"/>
                </a:lnTo>
                <a:lnTo>
                  <a:pt x="343168" y="40382"/>
                </a:lnTo>
                <a:lnTo>
                  <a:pt x="348938" y="40382"/>
                </a:lnTo>
                <a:lnTo>
                  <a:pt x="348938" y="37888"/>
                </a:lnTo>
                <a:cubicBezTo>
                  <a:pt x="348267" y="37571"/>
                  <a:pt x="343466" y="35506"/>
                  <a:pt x="332673" y="34836"/>
                </a:cubicBezTo>
                <a:cubicBezTo>
                  <a:pt x="321005" y="34128"/>
                  <a:pt x="312464" y="34426"/>
                  <a:pt x="312464" y="34426"/>
                </a:cubicBezTo>
                <a:cubicBezTo>
                  <a:pt x="312464" y="34426"/>
                  <a:pt x="313357" y="30835"/>
                  <a:pt x="323518" y="28956"/>
                </a:cubicBezTo>
                <a:cubicBezTo>
                  <a:pt x="333660" y="27076"/>
                  <a:pt x="336581" y="30593"/>
                  <a:pt x="348938" y="27058"/>
                </a:cubicBezTo>
                <a:close/>
                <a:moveTo>
                  <a:pt x="269402" y="12096"/>
                </a:moveTo>
                <a:lnTo>
                  <a:pt x="269402" y="159181"/>
                </a:lnTo>
                <a:lnTo>
                  <a:pt x="505216" y="435711"/>
                </a:lnTo>
                <a:cubicBezTo>
                  <a:pt x="529687" y="430370"/>
                  <a:pt x="565397" y="422741"/>
                  <a:pt x="583913" y="418796"/>
                </a:cubicBezTo>
                <a:lnTo>
                  <a:pt x="589626" y="417567"/>
                </a:lnTo>
                <a:lnTo>
                  <a:pt x="590780" y="417325"/>
                </a:lnTo>
                <a:lnTo>
                  <a:pt x="590910" y="417269"/>
                </a:lnTo>
                <a:lnTo>
                  <a:pt x="591040" y="417269"/>
                </a:lnTo>
                <a:cubicBezTo>
                  <a:pt x="606653" y="414274"/>
                  <a:pt x="616591" y="408151"/>
                  <a:pt x="622285" y="397972"/>
                </a:cubicBezTo>
                <a:cubicBezTo>
                  <a:pt x="627570" y="388537"/>
                  <a:pt x="628128" y="377074"/>
                  <a:pt x="628017" y="368142"/>
                </a:cubicBezTo>
                <a:lnTo>
                  <a:pt x="628017" y="276102"/>
                </a:lnTo>
                <a:lnTo>
                  <a:pt x="402494" y="12096"/>
                </a:lnTo>
                <a:close/>
                <a:moveTo>
                  <a:pt x="257307" y="0"/>
                </a:moveTo>
                <a:lnTo>
                  <a:pt x="640131" y="0"/>
                </a:lnTo>
                <a:lnTo>
                  <a:pt x="640131" y="367993"/>
                </a:lnTo>
                <a:cubicBezTo>
                  <a:pt x="640242" y="377670"/>
                  <a:pt x="639721" y="391626"/>
                  <a:pt x="632855" y="403890"/>
                </a:cubicBezTo>
                <a:cubicBezTo>
                  <a:pt x="625858" y="416376"/>
                  <a:pt x="613539" y="425290"/>
                  <a:pt x="593329" y="429161"/>
                </a:cubicBezTo>
                <a:lnTo>
                  <a:pt x="592176" y="429403"/>
                </a:lnTo>
                <a:cubicBezTo>
                  <a:pt x="569659" y="434204"/>
                  <a:pt x="498311" y="449408"/>
                  <a:pt x="484653" y="452683"/>
                </a:cubicBezTo>
                <a:cubicBezTo>
                  <a:pt x="472613" y="455567"/>
                  <a:pt x="463178" y="460015"/>
                  <a:pt x="454822" y="468389"/>
                </a:cubicBezTo>
                <a:lnTo>
                  <a:pt x="448942" y="474641"/>
                </a:lnTo>
                <a:lnTo>
                  <a:pt x="443490" y="468872"/>
                </a:lnTo>
                <a:cubicBezTo>
                  <a:pt x="434967" y="460313"/>
                  <a:pt x="425346" y="455623"/>
                  <a:pt x="413287" y="452739"/>
                </a:cubicBezTo>
                <a:cubicBezTo>
                  <a:pt x="404466" y="450636"/>
                  <a:pt x="323145" y="433236"/>
                  <a:pt x="304685" y="429347"/>
                </a:cubicBezTo>
                <a:cubicBezTo>
                  <a:pt x="303773" y="429161"/>
                  <a:pt x="302899" y="428919"/>
                  <a:pt x="302005" y="428752"/>
                </a:cubicBezTo>
                <a:cubicBezTo>
                  <a:pt x="286653" y="425978"/>
                  <a:pt x="272883" y="418293"/>
                  <a:pt x="265402" y="405863"/>
                </a:cubicBezTo>
                <a:lnTo>
                  <a:pt x="265420" y="405863"/>
                </a:lnTo>
                <a:cubicBezTo>
                  <a:pt x="264955" y="405100"/>
                  <a:pt x="264527" y="404299"/>
                  <a:pt x="264118" y="403480"/>
                </a:cubicBezTo>
                <a:cubicBezTo>
                  <a:pt x="257678" y="390957"/>
                  <a:pt x="257307" y="376796"/>
                  <a:pt x="257307" y="368310"/>
                </a:cubicBezTo>
                <a:close/>
              </a:path>
            </a:pathLst>
          </a:custGeom>
          <a:solidFill>
            <a:schemeClr val="tx1"/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8299BF17-B1C9-EE22-D20B-DF172D13CF9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9F7558F-3D62-4969-BB4F-6790B5B902C2}" type="datetime1">
              <a:rPr lang="sv-SE" smtClean="0"/>
              <a:t>2024-03-07</a:t>
            </a:fld>
            <a:endParaRPr lang="sv-SE" dirty="0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27419495-580B-E3E5-E15E-25CC395FDDB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8" name="Platshållare för bildnummer 7">
            <a:extLst>
              <a:ext uri="{FF2B5EF4-FFF2-40B4-BE49-F238E27FC236}">
                <a16:creationId xmlns:a16="http://schemas.microsoft.com/office/drawing/2014/main" id="{CBE51A2F-B389-FD9D-33A1-688BBC66A4D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D132A51-5432-4457-B829-4ADE4648F9BE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6A71A614-22CD-46EE-B791-C885834AD3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90" y="1820563"/>
            <a:ext cx="5040000" cy="397698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57175776-F168-78A0-3BAC-F616BAF232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397871"/>
            <a:ext cx="5040000" cy="10096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30638038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27" userDrawn="1">
          <p15:clr>
            <a:srgbClr val="FBAE40"/>
          </p15:clr>
        </p15:guide>
        <p15:guide id="2" pos="3960" userDrawn="1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sp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49B5C10-A7A0-4B41-BA90-34D26ED372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8" y="1692866"/>
            <a:ext cx="10941049" cy="4104684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9" name="Rubrik 8">
            <a:extLst>
              <a:ext uri="{FF2B5EF4-FFF2-40B4-BE49-F238E27FC236}">
                <a16:creationId xmlns:a16="http://schemas.microsoft.com/office/drawing/2014/main" id="{66D3D99B-BC0C-BC8E-925E-F985ABAE1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A9CBDF34-7E32-4252-1F04-078011DCB1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B2D11-E965-43C3-96F8-79BD86383D94}" type="datetime1">
              <a:rPr lang="sv-SE" smtClean="0"/>
              <a:t>2024-03-07</a:t>
            </a:fld>
            <a:endParaRPr lang="sv-SE" dirty="0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BC89EF14-102A-2919-8A73-7F37B6858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8" name="Platshållare för bildnummer 7">
            <a:extLst>
              <a:ext uri="{FF2B5EF4-FFF2-40B4-BE49-F238E27FC236}">
                <a16:creationId xmlns:a16="http://schemas.microsoft.com/office/drawing/2014/main" id="{3F6B84B1-D704-E99D-64BF-92781A484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32A51-5432-4457-B829-4ADE4648F9BE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8177024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 spalt - Gul">
    <p:bg>
      <p:bgPr>
        <a:solidFill>
          <a:srgbClr val="FFF1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49B5C10-A7A0-4B41-BA90-34D26ED372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8" y="1692866"/>
            <a:ext cx="10941049" cy="410468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9" name="Rubrik 8">
            <a:extLst>
              <a:ext uri="{FF2B5EF4-FFF2-40B4-BE49-F238E27FC236}">
                <a16:creationId xmlns:a16="http://schemas.microsoft.com/office/drawing/2014/main" id="{66D3D99B-BC0C-BC8E-925E-F985ABAE1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A9CBDF34-7E32-4252-1F04-078011DCB1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9811294-695E-441F-ABC7-E4EED1AFB55C}" type="datetime1">
              <a:rPr lang="sv-SE" smtClean="0"/>
              <a:pPr/>
              <a:t>2024-03-07</a:t>
            </a:fld>
            <a:endParaRPr lang="sv-SE" dirty="0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BC89EF14-102A-2919-8A73-7F37B6858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8" name="Platshållare för bildnummer 7">
            <a:extLst>
              <a:ext uri="{FF2B5EF4-FFF2-40B4-BE49-F238E27FC236}">
                <a16:creationId xmlns:a16="http://schemas.microsoft.com/office/drawing/2014/main" id="{3F6B84B1-D704-E99D-64BF-92781A484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D132A51-5432-4457-B829-4ADE4648F9BE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4" name="Frihandsfigur: Form 12">
            <a:extLst>
              <a:ext uri="{FF2B5EF4-FFF2-40B4-BE49-F238E27FC236}">
                <a16:creationId xmlns:a16="http://schemas.microsoft.com/office/drawing/2014/main" id="{DD303E1F-0AE7-D90F-78E3-DDA1D9BC4058}"/>
              </a:ext>
            </a:extLst>
          </p:cNvPr>
          <p:cNvSpPr txBox="1">
            <a:spLocks/>
          </p:cNvSpPr>
          <p:nvPr userDrawn="1"/>
        </p:nvSpPr>
        <p:spPr>
          <a:xfrm>
            <a:off x="10667444" y="5852160"/>
            <a:ext cx="897493" cy="677646"/>
          </a:xfrm>
          <a:custGeom>
            <a:avLst/>
            <a:gdLst>
              <a:gd name="connsiteX0" fmla="*/ 1183131 w 1250246"/>
              <a:gd name="connsiteY0" fmla="*/ 814997 h 943990"/>
              <a:gd name="connsiteX1" fmla="*/ 1143936 w 1250246"/>
              <a:gd name="connsiteY1" fmla="*/ 866558 h 943990"/>
              <a:gd name="connsiteX2" fmla="*/ 1183131 w 1250246"/>
              <a:gd name="connsiteY2" fmla="*/ 918975 h 943990"/>
              <a:gd name="connsiteX3" fmla="*/ 1221860 w 1250246"/>
              <a:gd name="connsiteY3" fmla="*/ 866558 h 943990"/>
              <a:gd name="connsiteX4" fmla="*/ 1183131 w 1250246"/>
              <a:gd name="connsiteY4" fmla="*/ 814997 h 943990"/>
              <a:gd name="connsiteX5" fmla="*/ 230768 w 1250246"/>
              <a:gd name="connsiteY5" fmla="*/ 814608 h 943990"/>
              <a:gd name="connsiteX6" fmla="*/ 190691 w 1250246"/>
              <a:gd name="connsiteY6" fmla="*/ 867129 h 943990"/>
              <a:gd name="connsiteX7" fmla="*/ 230768 w 1250246"/>
              <a:gd name="connsiteY7" fmla="*/ 919468 h 943990"/>
              <a:gd name="connsiteX8" fmla="*/ 270637 w 1250246"/>
              <a:gd name="connsiteY8" fmla="*/ 867129 h 943990"/>
              <a:gd name="connsiteX9" fmla="*/ 230768 w 1250246"/>
              <a:gd name="connsiteY9" fmla="*/ 814608 h 943990"/>
              <a:gd name="connsiteX10" fmla="*/ 505915 w 1250246"/>
              <a:gd name="connsiteY10" fmla="*/ 814297 h 943990"/>
              <a:gd name="connsiteX11" fmla="*/ 466045 w 1250246"/>
              <a:gd name="connsiteY11" fmla="*/ 853597 h 943990"/>
              <a:gd name="connsiteX12" fmla="*/ 543089 w 1250246"/>
              <a:gd name="connsiteY12" fmla="*/ 853597 h 943990"/>
              <a:gd name="connsiteX13" fmla="*/ 505915 w 1250246"/>
              <a:gd name="connsiteY13" fmla="*/ 814297 h 943990"/>
              <a:gd name="connsiteX14" fmla="*/ 822463 w 1250246"/>
              <a:gd name="connsiteY14" fmla="*/ 792366 h 943990"/>
              <a:gd name="connsiteX15" fmla="*/ 851341 w 1250246"/>
              <a:gd name="connsiteY15" fmla="*/ 792366 h 943990"/>
              <a:gd name="connsiteX16" fmla="*/ 851341 w 1250246"/>
              <a:gd name="connsiteY16" fmla="*/ 883227 h 943990"/>
              <a:gd name="connsiteX17" fmla="*/ 881568 w 1250246"/>
              <a:gd name="connsiteY17" fmla="*/ 916356 h 943990"/>
              <a:gd name="connsiteX18" fmla="*/ 916434 w 1250246"/>
              <a:gd name="connsiteY18" fmla="*/ 879183 h 943990"/>
              <a:gd name="connsiteX19" fmla="*/ 916434 w 1250246"/>
              <a:gd name="connsiteY19" fmla="*/ 792392 h 943990"/>
              <a:gd name="connsiteX20" fmla="*/ 945391 w 1250246"/>
              <a:gd name="connsiteY20" fmla="*/ 792392 h 943990"/>
              <a:gd name="connsiteX21" fmla="*/ 945391 w 1250246"/>
              <a:gd name="connsiteY21" fmla="*/ 940698 h 943990"/>
              <a:gd name="connsiteX22" fmla="*/ 917005 w 1250246"/>
              <a:gd name="connsiteY22" fmla="*/ 940698 h 943990"/>
              <a:gd name="connsiteX23" fmla="*/ 917005 w 1250246"/>
              <a:gd name="connsiteY23" fmla="*/ 915008 h 943990"/>
              <a:gd name="connsiteX24" fmla="*/ 915449 w 1250246"/>
              <a:gd name="connsiteY24" fmla="*/ 915008 h 943990"/>
              <a:gd name="connsiteX25" fmla="*/ 871121 w 1250246"/>
              <a:gd name="connsiteY25" fmla="*/ 942616 h 943990"/>
              <a:gd name="connsiteX26" fmla="*/ 822463 w 1250246"/>
              <a:gd name="connsiteY26" fmla="*/ 886700 h 943990"/>
              <a:gd name="connsiteX27" fmla="*/ 505734 w 1250246"/>
              <a:gd name="connsiteY27" fmla="*/ 790474 h 943990"/>
              <a:gd name="connsiteX28" fmla="*/ 571397 w 1250246"/>
              <a:gd name="connsiteY28" fmla="*/ 865003 h 943990"/>
              <a:gd name="connsiteX29" fmla="*/ 571397 w 1250246"/>
              <a:gd name="connsiteY29" fmla="*/ 875243 h 943990"/>
              <a:gd name="connsiteX30" fmla="*/ 465968 w 1250246"/>
              <a:gd name="connsiteY30" fmla="*/ 875243 h 943990"/>
              <a:gd name="connsiteX31" fmla="*/ 508067 w 1250246"/>
              <a:gd name="connsiteY31" fmla="*/ 919856 h 943990"/>
              <a:gd name="connsiteX32" fmla="*/ 542233 w 1250246"/>
              <a:gd name="connsiteY32" fmla="*/ 898703 h 943990"/>
              <a:gd name="connsiteX33" fmla="*/ 569556 w 1250246"/>
              <a:gd name="connsiteY33" fmla="*/ 903628 h 943990"/>
              <a:gd name="connsiteX34" fmla="*/ 507756 w 1250246"/>
              <a:gd name="connsiteY34" fmla="*/ 943706 h 943990"/>
              <a:gd name="connsiteX35" fmla="*/ 437167 w 1250246"/>
              <a:gd name="connsiteY35" fmla="*/ 867518 h 943990"/>
              <a:gd name="connsiteX36" fmla="*/ 505734 w 1250246"/>
              <a:gd name="connsiteY36" fmla="*/ 790474 h 943990"/>
              <a:gd name="connsiteX37" fmla="*/ 230664 w 1250246"/>
              <a:gd name="connsiteY37" fmla="*/ 790474 h 943990"/>
              <a:gd name="connsiteX38" fmla="*/ 299801 w 1250246"/>
              <a:gd name="connsiteY38" fmla="*/ 867232 h 943990"/>
              <a:gd name="connsiteX39" fmla="*/ 230664 w 1250246"/>
              <a:gd name="connsiteY39" fmla="*/ 943706 h 943990"/>
              <a:gd name="connsiteX40" fmla="*/ 161527 w 1250246"/>
              <a:gd name="connsiteY40" fmla="*/ 867232 h 943990"/>
              <a:gd name="connsiteX41" fmla="*/ 230664 w 1250246"/>
              <a:gd name="connsiteY41" fmla="*/ 790474 h 943990"/>
              <a:gd name="connsiteX42" fmla="*/ 1176962 w 1250246"/>
              <a:gd name="connsiteY42" fmla="*/ 790448 h 943990"/>
              <a:gd name="connsiteX43" fmla="*/ 1219631 w 1250246"/>
              <a:gd name="connsiteY43" fmla="*/ 816423 h 943990"/>
              <a:gd name="connsiteX44" fmla="*/ 1221368 w 1250246"/>
              <a:gd name="connsiteY44" fmla="*/ 816423 h 943990"/>
              <a:gd name="connsiteX45" fmla="*/ 1221368 w 1250246"/>
              <a:gd name="connsiteY45" fmla="*/ 792392 h 943990"/>
              <a:gd name="connsiteX46" fmla="*/ 1250246 w 1250246"/>
              <a:gd name="connsiteY46" fmla="*/ 792392 h 943990"/>
              <a:gd name="connsiteX47" fmla="*/ 1250246 w 1250246"/>
              <a:gd name="connsiteY47" fmla="*/ 940673 h 943990"/>
              <a:gd name="connsiteX48" fmla="*/ 1222042 w 1250246"/>
              <a:gd name="connsiteY48" fmla="*/ 940673 h 943990"/>
              <a:gd name="connsiteX49" fmla="*/ 1222042 w 1250246"/>
              <a:gd name="connsiteY49" fmla="*/ 917601 h 943990"/>
              <a:gd name="connsiteX50" fmla="*/ 1219631 w 1250246"/>
              <a:gd name="connsiteY50" fmla="*/ 917601 h 943990"/>
              <a:gd name="connsiteX51" fmla="*/ 1176754 w 1250246"/>
              <a:gd name="connsiteY51" fmla="*/ 943576 h 943990"/>
              <a:gd name="connsiteX52" fmla="*/ 1114772 w 1250246"/>
              <a:gd name="connsiteY52" fmla="*/ 866818 h 943990"/>
              <a:gd name="connsiteX53" fmla="*/ 1176962 w 1250246"/>
              <a:gd name="connsiteY53" fmla="*/ 790448 h 943990"/>
              <a:gd name="connsiteX54" fmla="*/ 1044598 w 1250246"/>
              <a:gd name="connsiteY54" fmla="*/ 790448 h 943990"/>
              <a:gd name="connsiteX55" fmla="*/ 1095096 w 1250246"/>
              <a:gd name="connsiteY55" fmla="*/ 846364 h 943990"/>
              <a:gd name="connsiteX56" fmla="*/ 1095096 w 1250246"/>
              <a:gd name="connsiteY56" fmla="*/ 940698 h 943990"/>
              <a:gd name="connsiteX57" fmla="*/ 1066218 w 1250246"/>
              <a:gd name="connsiteY57" fmla="*/ 940698 h 943990"/>
              <a:gd name="connsiteX58" fmla="*/ 1066218 w 1250246"/>
              <a:gd name="connsiteY58" fmla="*/ 849838 h 943990"/>
              <a:gd name="connsiteX59" fmla="*/ 1034747 w 1250246"/>
              <a:gd name="connsiteY59" fmla="*/ 815464 h 943990"/>
              <a:gd name="connsiteX60" fmla="*/ 1000191 w 1250246"/>
              <a:gd name="connsiteY60" fmla="*/ 852638 h 943990"/>
              <a:gd name="connsiteX61" fmla="*/ 1000191 w 1250246"/>
              <a:gd name="connsiteY61" fmla="*/ 940698 h 943990"/>
              <a:gd name="connsiteX62" fmla="*/ 971313 w 1250246"/>
              <a:gd name="connsiteY62" fmla="*/ 940698 h 943990"/>
              <a:gd name="connsiteX63" fmla="*/ 971313 w 1250246"/>
              <a:gd name="connsiteY63" fmla="*/ 792392 h 943990"/>
              <a:gd name="connsiteX64" fmla="*/ 999025 w 1250246"/>
              <a:gd name="connsiteY64" fmla="*/ 792392 h 943990"/>
              <a:gd name="connsiteX65" fmla="*/ 999025 w 1250246"/>
              <a:gd name="connsiteY65" fmla="*/ 816527 h 943990"/>
              <a:gd name="connsiteX66" fmla="*/ 1000865 w 1250246"/>
              <a:gd name="connsiteY66" fmla="*/ 816527 h 943990"/>
              <a:gd name="connsiteX67" fmla="*/ 1044598 w 1250246"/>
              <a:gd name="connsiteY67" fmla="*/ 790448 h 943990"/>
              <a:gd name="connsiteX68" fmla="*/ 664280 w 1250246"/>
              <a:gd name="connsiteY68" fmla="*/ 790448 h 943990"/>
              <a:gd name="connsiteX69" fmla="*/ 714778 w 1250246"/>
              <a:gd name="connsiteY69" fmla="*/ 846364 h 943990"/>
              <a:gd name="connsiteX70" fmla="*/ 714778 w 1250246"/>
              <a:gd name="connsiteY70" fmla="*/ 940698 h 943990"/>
              <a:gd name="connsiteX71" fmla="*/ 685900 w 1250246"/>
              <a:gd name="connsiteY71" fmla="*/ 940698 h 943990"/>
              <a:gd name="connsiteX72" fmla="*/ 685900 w 1250246"/>
              <a:gd name="connsiteY72" fmla="*/ 849838 h 943990"/>
              <a:gd name="connsiteX73" fmla="*/ 654429 w 1250246"/>
              <a:gd name="connsiteY73" fmla="*/ 815464 h 943990"/>
              <a:gd name="connsiteX74" fmla="*/ 619873 w 1250246"/>
              <a:gd name="connsiteY74" fmla="*/ 852638 h 943990"/>
              <a:gd name="connsiteX75" fmla="*/ 619873 w 1250246"/>
              <a:gd name="connsiteY75" fmla="*/ 940698 h 943990"/>
              <a:gd name="connsiteX76" fmla="*/ 590995 w 1250246"/>
              <a:gd name="connsiteY76" fmla="*/ 940698 h 943990"/>
              <a:gd name="connsiteX77" fmla="*/ 590995 w 1250246"/>
              <a:gd name="connsiteY77" fmla="*/ 792392 h 943990"/>
              <a:gd name="connsiteX78" fmla="*/ 618707 w 1250246"/>
              <a:gd name="connsiteY78" fmla="*/ 792392 h 943990"/>
              <a:gd name="connsiteX79" fmla="*/ 618707 w 1250246"/>
              <a:gd name="connsiteY79" fmla="*/ 816527 h 943990"/>
              <a:gd name="connsiteX80" fmla="*/ 620547 w 1250246"/>
              <a:gd name="connsiteY80" fmla="*/ 816527 h 943990"/>
              <a:gd name="connsiteX81" fmla="*/ 664280 w 1250246"/>
              <a:gd name="connsiteY81" fmla="*/ 790448 h 943990"/>
              <a:gd name="connsiteX82" fmla="*/ 745471 w 1250246"/>
              <a:gd name="connsiteY82" fmla="*/ 756851 h 943990"/>
              <a:gd name="connsiteX83" fmla="*/ 774349 w 1250246"/>
              <a:gd name="connsiteY83" fmla="*/ 756851 h 943990"/>
              <a:gd name="connsiteX84" fmla="*/ 774349 w 1250246"/>
              <a:gd name="connsiteY84" fmla="*/ 792392 h 943990"/>
              <a:gd name="connsiteX85" fmla="*/ 804757 w 1250246"/>
              <a:gd name="connsiteY85" fmla="*/ 792392 h 943990"/>
              <a:gd name="connsiteX86" fmla="*/ 804757 w 1250246"/>
              <a:gd name="connsiteY86" fmla="*/ 815567 h 943990"/>
              <a:gd name="connsiteX87" fmla="*/ 774349 w 1250246"/>
              <a:gd name="connsiteY87" fmla="*/ 815567 h 943990"/>
              <a:gd name="connsiteX88" fmla="*/ 774349 w 1250246"/>
              <a:gd name="connsiteY88" fmla="*/ 897147 h 943990"/>
              <a:gd name="connsiteX89" fmla="*/ 792106 w 1250246"/>
              <a:gd name="connsiteY89" fmla="*/ 916952 h 943990"/>
              <a:gd name="connsiteX90" fmla="*/ 802242 w 1250246"/>
              <a:gd name="connsiteY90" fmla="*/ 915708 h 943990"/>
              <a:gd name="connsiteX91" fmla="*/ 807453 w 1250246"/>
              <a:gd name="connsiteY91" fmla="*/ 939557 h 943990"/>
              <a:gd name="connsiteX92" fmla="*/ 788710 w 1250246"/>
              <a:gd name="connsiteY92" fmla="*/ 942642 h 943990"/>
              <a:gd name="connsiteX93" fmla="*/ 788736 w 1250246"/>
              <a:gd name="connsiteY93" fmla="*/ 942616 h 943990"/>
              <a:gd name="connsiteX94" fmla="*/ 745471 w 1250246"/>
              <a:gd name="connsiteY94" fmla="*/ 903135 h 943990"/>
              <a:gd name="connsiteX95" fmla="*/ 745471 w 1250246"/>
              <a:gd name="connsiteY95" fmla="*/ 815567 h 943990"/>
              <a:gd name="connsiteX96" fmla="*/ 723747 w 1250246"/>
              <a:gd name="connsiteY96" fmla="*/ 815567 h 943990"/>
              <a:gd name="connsiteX97" fmla="*/ 723747 w 1250246"/>
              <a:gd name="connsiteY97" fmla="*/ 792392 h 943990"/>
              <a:gd name="connsiteX98" fmla="*/ 745471 w 1250246"/>
              <a:gd name="connsiteY98" fmla="*/ 792392 h 943990"/>
              <a:gd name="connsiteX99" fmla="*/ 383247 w 1250246"/>
              <a:gd name="connsiteY99" fmla="*/ 742931 h 943990"/>
              <a:gd name="connsiteX100" fmla="*/ 412125 w 1250246"/>
              <a:gd name="connsiteY100" fmla="*/ 742931 h 943990"/>
              <a:gd name="connsiteX101" fmla="*/ 412125 w 1250246"/>
              <a:gd name="connsiteY101" fmla="*/ 900129 h 943990"/>
              <a:gd name="connsiteX102" fmla="*/ 423998 w 1250246"/>
              <a:gd name="connsiteY102" fmla="*/ 917420 h 943990"/>
              <a:gd name="connsiteX103" fmla="*/ 433071 w 1250246"/>
              <a:gd name="connsiteY103" fmla="*/ 916072 h 943990"/>
              <a:gd name="connsiteX104" fmla="*/ 438282 w 1250246"/>
              <a:gd name="connsiteY104" fmla="*/ 939143 h 943990"/>
              <a:gd name="connsiteX105" fmla="*/ 420317 w 1250246"/>
              <a:gd name="connsiteY105" fmla="*/ 941761 h 943990"/>
              <a:gd name="connsiteX106" fmla="*/ 383247 w 1250246"/>
              <a:gd name="connsiteY106" fmla="*/ 906143 h 943990"/>
              <a:gd name="connsiteX107" fmla="*/ 383247 w 1250246"/>
              <a:gd name="connsiteY107" fmla="*/ 742957 h 943990"/>
              <a:gd name="connsiteX108" fmla="*/ 317895 w 1250246"/>
              <a:gd name="connsiteY108" fmla="*/ 742931 h 943990"/>
              <a:gd name="connsiteX109" fmla="*/ 346773 w 1250246"/>
              <a:gd name="connsiteY109" fmla="*/ 742931 h 943990"/>
              <a:gd name="connsiteX110" fmla="*/ 346773 w 1250246"/>
              <a:gd name="connsiteY110" fmla="*/ 900129 h 943990"/>
              <a:gd name="connsiteX111" fmla="*/ 358646 w 1250246"/>
              <a:gd name="connsiteY111" fmla="*/ 917420 h 943990"/>
              <a:gd name="connsiteX112" fmla="*/ 367719 w 1250246"/>
              <a:gd name="connsiteY112" fmla="*/ 916072 h 943990"/>
              <a:gd name="connsiteX113" fmla="*/ 372930 w 1250246"/>
              <a:gd name="connsiteY113" fmla="*/ 939143 h 943990"/>
              <a:gd name="connsiteX114" fmla="*/ 354965 w 1250246"/>
              <a:gd name="connsiteY114" fmla="*/ 941761 h 943990"/>
              <a:gd name="connsiteX115" fmla="*/ 317895 w 1250246"/>
              <a:gd name="connsiteY115" fmla="*/ 906143 h 943990"/>
              <a:gd name="connsiteX116" fmla="*/ 317895 w 1250246"/>
              <a:gd name="connsiteY116" fmla="*/ 742957 h 943990"/>
              <a:gd name="connsiteX117" fmla="*/ 75384 w 1250246"/>
              <a:gd name="connsiteY117" fmla="*/ 740260 h 943990"/>
              <a:gd name="connsiteX118" fmla="*/ 144418 w 1250246"/>
              <a:gd name="connsiteY118" fmla="*/ 794906 h 943990"/>
              <a:gd name="connsiteX119" fmla="*/ 115643 w 1250246"/>
              <a:gd name="connsiteY119" fmla="*/ 794906 h 943990"/>
              <a:gd name="connsiteX120" fmla="*/ 74710 w 1250246"/>
              <a:gd name="connsiteY120" fmla="*/ 766028 h 943990"/>
              <a:gd name="connsiteX121" fmla="*/ 35022 w 1250246"/>
              <a:gd name="connsiteY121" fmla="*/ 795295 h 943990"/>
              <a:gd name="connsiteX122" fmla="*/ 70952 w 1250246"/>
              <a:gd name="connsiteY122" fmla="*/ 825418 h 943990"/>
              <a:gd name="connsiteX123" fmla="*/ 90264 w 1250246"/>
              <a:gd name="connsiteY123" fmla="*/ 830447 h 943990"/>
              <a:gd name="connsiteX124" fmla="*/ 147140 w 1250246"/>
              <a:gd name="connsiteY124" fmla="*/ 886052 h 943990"/>
              <a:gd name="connsiteX125" fmla="*/ 73959 w 1250246"/>
              <a:gd name="connsiteY125" fmla="*/ 943990 h 943990"/>
              <a:gd name="connsiteX126" fmla="*/ 0 w 1250246"/>
              <a:gd name="connsiteY126" fmla="*/ 886052 h 943990"/>
              <a:gd name="connsiteX127" fmla="*/ 29941 w 1250246"/>
              <a:gd name="connsiteY127" fmla="*/ 886052 h 943990"/>
              <a:gd name="connsiteX128" fmla="*/ 73777 w 1250246"/>
              <a:gd name="connsiteY128" fmla="*/ 917808 h 943990"/>
              <a:gd name="connsiteX129" fmla="*/ 73725 w 1250246"/>
              <a:gd name="connsiteY129" fmla="*/ 917833 h 943990"/>
              <a:gd name="connsiteX130" fmla="*/ 117561 w 1250246"/>
              <a:gd name="connsiteY130" fmla="*/ 885767 h 943990"/>
              <a:gd name="connsiteX131" fmla="*/ 80102 w 1250246"/>
              <a:gd name="connsiteY131" fmla="*/ 855644 h 943990"/>
              <a:gd name="connsiteX132" fmla="*/ 56746 w 1250246"/>
              <a:gd name="connsiteY132" fmla="*/ 849267 h 943990"/>
              <a:gd name="connsiteX133" fmla="*/ 5288 w 1250246"/>
              <a:gd name="connsiteY133" fmla="*/ 797032 h 943990"/>
              <a:gd name="connsiteX134" fmla="*/ 75384 w 1250246"/>
              <a:gd name="connsiteY134" fmla="*/ 740260 h 943990"/>
              <a:gd name="connsiteX135" fmla="*/ 775672 w 1250246"/>
              <a:gd name="connsiteY135" fmla="*/ 423713 h 943990"/>
              <a:gd name="connsiteX136" fmla="*/ 770539 w 1250246"/>
              <a:gd name="connsiteY136" fmla="*/ 424957 h 943990"/>
              <a:gd name="connsiteX137" fmla="*/ 771187 w 1250246"/>
              <a:gd name="connsiteY137" fmla="*/ 500756 h 943990"/>
              <a:gd name="connsiteX138" fmla="*/ 774920 w 1250246"/>
              <a:gd name="connsiteY138" fmla="*/ 502934 h 943990"/>
              <a:gd name="connsiteX139" fmla="*/ 781790 w 1250246"/>
              <a:gd name="connsiteY139" fmla="*/ 500212 h 943990"/>
              <a:gd name="connsiteX140" fmla="*/ 787363 w 1250246"/>
              <a:gd name="connsiteY140" fmla="*/ 501897 h 943990"/>
              <a:gd name="connsiteX141" fmla="*/ 787337 w 1250246"/>
              <a:gd name="connsiteY141" fmla="*/ 501923 h 943990"/>
              <a:gd name="connsiteX142" fmla="*/ 791226 w 1250246"/>
              <a:gd name="connsiteY142" fmla="*/ 498994 h 943990"/>
              <a:gd name="connsiteX143" fmla="*/ 759263 w 1250246"/>
              <a:gd name="connsiteY143" fmla="*/ 423117 h 943990"/>
              <a:gd name="connsiteX144" fmla="*/ 743968 w 1250246"/>
              <a:gd name="connsiteY144" fmla="*/ 497905 h 943990"/>
              <a:gd name="connsiteX145" fmla="*/ 748453 w 1250246"/>
              <a:gd name="connsiteY145" fmla="*/ 500938 h 943990"/>
              <a:gd name="connsiteX146" fmla="*/ 754052 w 1250246"/>
              <a:gd name="connsiteY146" fmla="*/ 499227 h 943990"/>
              <a:gd name="connsiteX147" fmla="*/ 761544 w 1250246"/>
              <a:gd name="connsiteY147" fmla="*/ 502623 h 943990"/>
              <a:gd name="connsiteX148" fmla="*/ 764914 w 1250246"/>
              <a:gd name="connsiteY148" fmla="*/ 500756 h 943990"/>
              <a:gd name="connsiteX149" fmla="*/ 764914 w 1250246"/>
              <a:gd name="connsiteY149" fmla="*/ 424983 h 943990"/>
              <a:gd name="connsiteX150" fmla="*/ 759263 w 1250246"/>
              <a:gd name="connsiteY150" fmla="*/ 423117 h 943990"/>
              <a:gd name="connsiteX151" fmla="*/ 781038 w 1250246"/>
              <a:gd name="connsiteY151" fmla="*/ 420472 h 943990"/>
              <a:gd name="connsiteX152" fmla="*/ 777124 w 1250246"/>
              <a:gd name="connsiteY152" fmla="*/ 423065 h 943990"/>
              <a:gd name="connsiteX153" fmla="*/ 792729 w 1250246"/>
              <a:gd name="connsiteY153" fmla="*/ 498501 h 943990"/>
              <a:gd name="connsiteX154" fmla="*/ 795114 w 1250246"/>
              <a:gd name="connsiteY154" fmla="*/ 498190 h 943990"/>
              <a:gd name="connsiteX155" fmla="*/ 799918 w 1250246"/>
              <a:gd name="connsiteY155" fmla="*/ 499429 h 943990"/>
              <a:gd name="connsiteX156" fmla="*/ 799910 w 1250246"/>
              <a:gd name="connsiteY156" fmla="*/ 499434 h 943990"/>
              <a:gd name="connsiteX157" fmla="*/ 799936 w 1250246"/>
              <a:gd name="connsiteY157" fmla="*/ 499434 h 943990"/>
              <a:gd name="connsiteX158" fmla="*/ 799918 w 1250246"/>
              <a:gd name="connsiteY158" fmla="*/ 499429 h 943990"/>
              <a:gd name="connsiteX159" fmla="*/ 806909 w 1250246"/>
              <a:gd name="connsiteY159" fmla="*/ 495494 h 943990"/>
              <a:gd name="connsiteX160" fmla="*/ 753974 w 1250246"/>
              <a:gd name="connsiteY160" fmla="*/ 419436 h 943990"/>
              <a:gd name="connsiteX161" fmla="*/ 727973 w 1250246"/>
              <a:gd name="connsiteY161" fmla="*/ 494846 h 943990"/>
              <a:gd name="connsiteX162" fmla="*/ 735543 w 1250246"/>
              <a:gd name="connsiteY162" fmla="*/ 498812 h 943990"/>
              <a:gd name="connsiteX163" fmla="*/ 740805 w 1250246"/>
              <a:gd name="connsiteY163" fmla="*/ 497360 h 943990"/>
              <a:gd name="connsiteX164" fmla="*/ 740805 w 1250246"/>
              <a:gd name="connsiteY164" fmla="*/ 497335 h 943990"/>
              <a:gd name="connsiteX165" fmla="*/ 742464 w 1250246"/>
              <a:gd name="connsiteY165" fmla="*/ 497490 h 943990"/>
              <a:gd name="connsiteX166" fmla="*/ 757837 w 1250246"/>
              <a:gd name="connsiteY166" fmla="*/ 422339 h 943990"/>
              <a:gd name="connsiteX167" fmla="*/ 753974 w 1250246"/>
              <a:gd name="connsiteY167" fmla="*/ 419436 h 943990"/>
              <a:gd name="connsiteX168" fmla="*/ 784382 w 1250246"/>
              <a:gd name="connsiteY168" fmla="*/ 416480 h 943990"/>
              <a:gd name="connsiteX169" fmla="*/ 782308 w 1250246"/>
              <a:gd name="connsiteY169" fmla="*/ 419254 h 943990"/>
              <a:gd name="connsiteX170" fmla="*/ 808568 w 1250246"/>
              <a:gd name="connsiteY170" fmla="*/ 495468 h 943990"/>
              <a:gd name="connsiteX171" fmla="*/ 816371 w 1250246"/>
              <a:gd name="connsiteY171" fmla="*/ 500160 h 943990"/>
              <a:gd name="connsiteX172" fmla="*/ 816371 w 1250246"/>
              <a:gd name="connsiteY172" fmla="*/ 500134 h 943990"/>
              <a:gd name="connsiteX173" fmla="*/ 824641 w 1250246"/>
              <a:gd name="connsiteY173" fmla="*/ 494405 h 943990"/>
              <a:gd name="connsiteX174" fmla="*/ 789981 w 1250246"/>
              <a:gd name="connsiteY174" fmla="*/ 424853 h 943990"/>
              <a:gd name="connsiteX175" fmla="*/ 784382 w 1250246"/>
              <a:gd name="connsiteY175" fmla="*/ 416480 h 943990"/>
              <a:gd name="connsiteX176" fmla="*/ 750656 w 1250246"/>
              <a:gd name="connsiteY176" fmla="*/ 413629 h 943990"/>
              <a:gd name="connsiteX177" fmla="*/ 708401 w 1250246"/>
              <a:gd name="connsiteY177" fmla="*/ 493265 h 943990"/>
              <a:gd name="connsiteX178" fmla="*/ 718123 w 1250246"/>
              <a:gd name="connsiteY178" fmla="*/ 502727 h 943990"/>
              <a:gd name="connsiteX179" fmla="*/ 726314 w 1250246"/>
              <a:gd name="connsiteY179" fmla="*/ 494950 h 943990"/>
              <a:gd name="connsiteX180" fmla="*/ 752808 w 1250246"/>
              <a:gd name="connsiteY180" fmla="*/ 418113 h 943990"/>
              <a:gd name="connsiteX181" fmla="*/ 750656 w 1250246"/>
              <a:gd name="connsiteY181" fmla="*/ 413629 h 943990"/>
              <a:gd name="connsiteX182" fmla="*/ 765329 w 1250246"/>
              <a:gd name="connsiteY182" fmla="*/ 358905 h 943990"/>
              <a:gd name="connsiteX183" fmla="*/ 769684 w 1250246"/>
              <a:gd name="connsiteY183" fmla="*/ 358905 h 943990"/>
              <a:gd name="connsiteX184" fmla="*/ 769684 w 1250246"/>
              <a:gd name="connsiteY184" fmla="*/ 383325 h 943990"/>
              <a:gd name="connsiteX185" fmla="*/ 778653 w 1250246"/>
              <a:gd name="connsiteY185" fmla="*/ 383325 h 943990"/>
              <a:gd name="connsiteX186" fmla="*/ 778653 w 1250246"/>
              <a:gd name="connsiteY186" fmla="*/ 394731 h 943990"/>
              <a:gd name="connsiteX187" fmla="*/ 817253 w 1250246"/>
              <a:gd name="connsiteY187" fmla="*/ 415392 h 943990"/>
              <a:gd name="connsiteX188" fmla="*/ 817253 w 1250246"/>
              <a:gd name="connsiteY188" fmla="*/ 415443 h 943990"/>
              <a:gd name="connsiteX189" fmla="*/ 824563 w 1250246"/>
              <a:gd name="connsiteY189" fmla="*/ 416195 h 943990"/>
              <a:gd name="connsiteX190" fmla="*/ 824356 w 1250246"/>
              <a:gd name="connsiteY190" fmla="*/ 418321 h 943990"/>
              <a:gd name="connsiteX191" fmla="*/ 817330 w 1250246"/>
              <a:gd name="connsiteY191" fmla="*/ 417595 h 943990"/>
              <a:gd name="connsiteX192" fmla="*/ 800610 w 1250246"/>
              <a:gd name="connsiteY192" fmla="*/ 427627 h 943990"/>
              <a:gd name="connsiteX193" fmla="*/ 792341 w 1250246"/>
              <a:gd name="connsiteY193" fmla="*/ 426201 h 943990"/>
              <a:gd name="connsiteX194" fmla="*/ 825704 w 1250246"/>
              <a:gd name="connsiteY194" fmla="*/ 493161 h 943990"/>
              <a:gd name="connsiteX195" fmla="*/ 833066 w 1250246"/>
              <a:gd name="connsiteY195" fmla="*/ 451114 h 943990"/>
              <a:gd name="connsiteX196" fmla="*/ 828140 w 1250246"/>
              <a:gd name="connsiteY196" fmla="*/ 450673 h 943990"/>
              <a:gd name="connsiteX197" fmla="*/ 825159 w 1250246"/>
              <a:gd name="connsiteY197" fmla="*/ 449169 h 943990"/>
              <a:gd name="connsiteX198" fmla="*/ 838095 w 1250246"/>
              <a:gd name="connsiteY198" fmla="*/ 440019 h 943990"/>
              <a:gd name="connsiteX199" fmla="*/ 845664 w 1250246"/>
              <a:gd name="connsiteY199" fmla="*/ 436752 h 943990"/>
              <a:gd name="connsiteX200" fmla="*/ 849838 w 1250246"/>
              <a:gd name="connsiteY200" fmla="*/ 438178 h 943990"/>
              <a:gd name="connsiteX201" fmla="*/ 855256 w 1250246"/>
              <a:gd name="connsiteY201" fmla="*/ 437530 h 943990"/>
              <a:gd name="connsiteX202" fmla="*/ 861192 w 1250246"/>
              <a:gd name="connsiteY202" fmla="*/ 438567 h 943990"/>
              <a:gd name="connsiteX203" fmla="*/ 860441 w 1250246"/>
              <a:gd name="connsiteY203" fmla="*/ 442611 h 943990"/>
              <a:gd name="connsiteX204" fmla="*/ 861944 w 1250246"/>
              <a:gd name="connsiteY204" fmla="*/ 445592 h 943990"/>
              <a:gd name="connsiteX205" fmla="*/ 862644 w 1250246"/>
              <a:gd name="connsiteY205" fmla="*/ 446033 h 943990"/>
              <a:gd name="connsiteX206" fmla="*/ 862592 w 1250246"/>
              <a:gd name="connsiteY206" fmla="*/ 446007 h 943990"/>
              <a:gd name="connsiteX207" fmla="*/ 861322 w 1250246"/>
              <a:gd name="connsiteY207" fmla="*/ 449480 h 943990"/>
              <a:gd name="connsiteX208" fmla="*/ 861089 w 1250246"/>
              <a:gd name="connsiteY208" fmla="*/ 449506 h 943990"/>
              <a:gd name="connsiteX209" fmla="*/ 858341 w 1250246"/>
              <a:gd name="connsiteY209" fmla="*/ 449506 h 943990"/>
              <a:gd name="connsiteX210" fmla="*/ 856656 w 1250246"/>
              <a:gd name="connsiteY210" fmla="*/ 455961 h 943990"/>
              <a:gd name="connsiteX211" fmla="*/ 847168 w 1250246"/>
              <a:gd name="connsiteY211" fmla="*/ 458191 h 943990"/>
              <a:gd name="connsiteX212" fmla="*/ 844913 w 1250246"/>
              <a:gd name="connsiteY212" fmla="*/ 506900 h 943990"/>
              <a:gd name="connsiteX213" fmla="*/ 813260 w 1250246"/>
              <a:gd name="connsiteY213" fmla="*/ 535649 h 943990"/>
              <a:gd name="connsiteX214" fmla="*/ 821867 w 1250246"/>
              <a:gd name="connsiteY214" fmla="*/ 539537 h 943990"/>
              <a:gd name="connsiteX215" fmla="*/ 821556 w 1250246"/>
              <a:gd name="connsiteY215" fmla="*/ 552706 h 943990"/>
              <a:gd name="connsiteX216" fmla="*/ 810176 w 1250246"/>
              <a:gd name="connsiteY216" fmla="*/ 554210 h 943990"/>
              <a:gd name="connsiteX217" fmla="*/ 792029 w 1250246"/>
              <a:gd name="connsiteY217" fmla="*/ 550529 h 943990"/>
              <a:gd name="connsiteX218" fmla="*/ 789722 w 1250246"/>
              <a:gd name="connsiteY218" fmla="*/ 553951 h 943990"/>
              <a:gd name="connsiteX219" fmla="*/ 781971 w 1250246"/>
              <a:gd name="connsiteY219" fmla="*/ 556050 h 943990"/>
              <a:gd name="connsiteX220" fmla="*/ 758278 w 1250246"/>
              <a:gd name="connsiteY220" fmla="*/ 551229 h 943990"/>
              <a:gd name="connsiteX221" fmla="*/ 757474 w 1250246"/>
              <a:gd name="connsiteY221" fmla="*/ 552862 h 943990"/>
              <a:gd name="connsiteX222" fmla="*/ 749904 w 1250246"/>
              <a:gd name="connsiteY222" fmla="*/ 555895 h 943990"/>
              <a:gd name="connsiteX223" fmla="*/ 712445 w 1250246"/>
              <a:gd name="connsiteY223" fmla="*/ 547522 h 943990"/>
              <a:gd name="connsiteX224" fmla="*/ 707468 w 1250246"/>
              <a:gd name="connsiteY224" fmla="*/ 537489 h 943990"/>
              <a:gd name="connsiteX225" fmla="*/ 713327 w 1250246"/>
              <a:gd name="connsiteY225" fmla="*/ 530387 h 943990"/>
              <a:gd name="connsiteX226" fmla="*/ 710527 w 1250246"/>
              <a:gd name="connsiteY226" fmla="*/ 528365 h 943990"/>
              <a:gd name="connsiteX227" fmla="*/ 689763 w 1250246"/>
              <a:gd name="connsiteY227" fmla="*/ 483206 h 943990"/>
              <a:gd name="connsiteX228" fmla="*/ 688933 w 1250246"/>
              <a:gd name="connsiteY228" fmla="*/ 469571 h 943990"/>
              <a:gd name="connsiteX229" fmla="*/ 686393 w 1250246"/>
              <a:gd name="connsiteY229" fmla="*/ 456143 h 943990"/>
              <a:gd name="connsiteX230" fmla="*/ 679160 w 1250246"/>
              <a:gd name="connsiteY230" fmla="*/ 457024 h 943990"/>
              <a:gd name="connsiteX231" fmla="*/ 677190 w 1250246"/>
              <a:gd name="connsiteY231" fmla="*/ 450699 h 943990"/>
              <a:gd name="connsiteX232" fmla="*/ 672109 w 1250246"/>
              <a:gd name="connsiteY232" fmla="*/ 448988 h 943990"/>
              <a:gd name="connsiteX233" fmla="*/ 674805 w 1250246"/>
              <a:gd name="connsiteY233" fmla="*/ 445955 h 943990"/>
              <a:gd name="connsiteX234" fmla="*/ 674468 w 1250246"/>
              <a:gd name="connsiteY234" fmla="*/ 443259 h 943990"/>
              <a:gd name="connsiteX235" fmla="*/ 676283 w 1250246"/>
              <a:gd name="connsiteY235" fmla="*/ 438696 h 943990"/>
              <a:gd name="connsiteX236" fmla="*/ 685097 w 1250246"/>
              <a:gd name="connsiteY236" fmla="*/ 439085 h 943990"/>
              <a:gd name="connsiteX237" fmla="*/ 690074 w 1250246"/>
              <a:gd name="connsiteY237" fmla="*/ 437322 h 943990"/>
              <a:gd name="connsiteX238" fmla="*/ 697799 w 1250246"/>
              <a:gd name="connsiteY238" fmla="*/ 440718 h 943990"/>
              <a:gd name="connsiteX239" fmla="*/ 710423 w 1250246"/>
              <a:gd name="connsiteY239" fmla="*/ 448599 h 943990"/>
              <a:gd name="connsiteX240" fmla="*/ 706665 w 1250246"/>
              <a:gd name="connsiteY240" fmla="*/ 450621 h 943990"/>
              <a:gd name="connsiteX241" fmla="*/ 702646 w 1250246"/>
              <a:gd name="connsiteY241" fmla="*/ 451114 h 943990"/>
              <a:gd name="connsiteX242" fmla="*/ 707468 w 1250246"/>
              <a:gd name="connsiteY242" fmla="*/ 491580 h 943990"/>
              <a:gd name="connsiteX243" fmla="*/ 747364 w 1250246"/>
              <a:gd name="connsiteY243" fmla="*/ 416377 h 943990"/>
              <a:gd name="connsiteX244" fmla="*/ 731395 w 1250246"/>
              <a:gd name="connsiteY244" fmla="*/ 421743 h 943990"/>
              <a:gd name="connsiteX245" fmla="*/ 713586 w 1250246"/>
              <a:gd name="connsiteY245" fmla="*/ 406915 h 943990"/>
              <a:gd name="connsiteX246" fmla="*/ 708505 w 1250246"/>
              <a:gd name="connsiteY246" fmla="*/ 406396 h 943990"/>
              <a:gd name="connsiteX247" fmla="*/ 708713 w 1250246"/>
              <a:gd name="connsiteY247" fmla="*/ 404270 h 943990"/>
              <a:gd name="connsiteX248" fmla="*/ 716023 w 1250246"/>
              <a:gd name="connsiteY248" fmla="*/ 405022 h 943990"/>
              <a:gd name="connsiteX249" fmla="*/ 757292 w 1250246"/>
              <a:gd name="connsiteY249" fmla="*/ 394731 h 943990"/>
              <a:gd name="connsiteX250" fmla="*/ 757292 w 1250246"/>
              <a:gd name="connsiteY250" fmla="*/ 383299 h 943990"/>
              <a:gd name="connsiteX251" fmla="*/ 765329 w 1250246"/>
              <a:gd name="connsiteY251" fmla="*/ 383299 h 943990"/>
              <a:gd name="connsiteX252" fmla="*/ 765329 w 1250246"/>
              <a:gd name="connsiteY252" fmla="*/ 379825 h 943990"/>
              <a:gd name="connsiteX253" fmla="*/ 742672 w 1250246"/>
              <a:gd name="connsiteY253" fmla="*/ 375574 h 943990"/>
              <a:gd name="connsiteX254" fmla="*/ 714519 w 1250246"/>
              <a:gd name="connsiteY254" fmla="*/ 375003 h 943990"/>
              <a:gd name="connsiteX255" fmla="*/ 729918 w 1250246"/>
              <a:gd name="connsiteY255" fmla="*/ 367382 h 943990"/>
              <a:gd name="connsiteX256" fmla="*/ 765329 w 1250246"/>
              <a:gd name="connsiteY256" fmla="*/ 364738 h 943990"/>
              <a:gd name="connsiteX257" fmla="*/ 633094 w 1250246"/>
              <a:gd name="connsiteY257" fmla="*/ 256794 h 943990"/>
              <a:gd name="connsiteX258" fmla="*/ 627935 w 1250246"/>
              <a:gd name="connsiteY258" fmla="*/ 258038 h 943990"/>
              <a:gd name="connsiteX259" fmla="*/ 628583 w 1250246"/>
              <a:gd name="connsiteY259" fmla="*/ 333837 h 943990"/>
              <a:gd name="connsiteX260" fmla="*/ 632316 w 1250246"/>
              <a:gd name="connsiteY260" fmla="*/ 336041 h 943990"/>
              <a:gd name="connsiteX261" fmla="*/ 639186 w 1250246"/>
              <a:gd name="connsiteY261" fmla="*/ 333319 h 943990"/>
              <a:gd name="connsiteX262" fmla="*/ 644759 w 1250246"/>
              <a:gd name="connsiteY262" fmla="*/ 335004 h 943990"/>
              <a:gd name="connsiteX263" fmla="*/ 648648 w 1250246"/>
              <a:gd name="connsiteY263" fmla="*/ 332075 h 943990"/>
              <a:gd name="connsiteX264" fmla="*/ 616659 w 1250246"/>
              <a:gd name="connsiteY264" fmla="*/ 256198 h 943990"/>
              <a:gd name="connsiteX265" fmla="*/ 601364 w 1250246"/>
              <a:gd name="connsiteY265" fmla="*/ 330986 h 943990"/>
              <a:gd name="connsiteX266" fmla="*/ 605823 w 1250246"/>
              <a:gd name="connsiteY266" fmla="*/ 334019 h 943990"/>
              <a:gd name="connsiteX267" fmla="*/ 611448 w 1250246"/>
              <a:gd name="connsiteY267" fmla="*/ 332308 h 943990"/>
              <a:gd name="connsiteX268" fmla="*/ 618940 w 1250246"/>
              <a:gd name="connsiteY268" fmla="*/ 335704 h 943990"/>
              <a:gd name="connsiteX269" fmla="*/ 622310 w 1250246"/>
              <a:gd name="connsiteY269" fmla="*/ 333837 h 943990"/>
              <a:gd name="connsiteX270" fmla="*/ 622310 w 1250246"/>
              <a:gd name="connsiteY270" fmla="*/ 258064 h 943990"/>
              <a:gd name="connsiteX271" fmla="*/ 616659 w 1250246"/>
              <a:gd name="connsiteY271" fmla="*/ 256198 h 943990"/>
              <a:gd name="connsiteX272" fmla="*/ 638460 w 1250246"/>
              <a:gd name="connsiteY272" fmla="*/ 253579 h 943990"/>
              <a:gd name="connsiteX273" fmla="*/ 634546 w 1250246"/>
              <a:gd name="connsiteY273" fmla="*/ 256172 h 943990"/>
              <a:gd name="connsiteX274" fmla="*/ 650125 w 1250246"/>
              <a:gd name="connsiteY274" fmla="*/ 331608 h 943990"/>
              <a:gd name="connsiteX275" fmla="*/ 652510 w 1250246"/>
              <a:gd name="connsiteY275" fmla="*/ 331297 h 943990"/>
              <a:gd name="connsiteX276" fmla="*/ 657332 w 1250246"/>
              <a:gd name="connsiteY276" fmla="*/ 332541 h 943990"/>
              <a:gd name="connsiteX277" fmla="*/ 664331 w 1250246"/>
              <a:gd name="connsiteY277" fmla="*/ 328601 h 943990"/>
              <a:gd name="connsiteX278" fmla="*/ 611370 w 1250246"/>
              <a:gd name="connsiteY278" fmla="*/ 252568 h 943990"/>
              <a:gd name="connsiteX279" fmla="*/ 585370 w 1250246"/>
              <a:gd name="connsiteY279" fmla="*/ 327953 h 943990"/>
              <a:gd name="connsiteX280" fmla="*/ 592939 w 1250246"/>
              <a:gd name="connsiteY280" fmla="*/ 331919 h 943990"/>
              <a:gd name="connsiteX281" fmla="*/ 598201 w 1250246"/>
              <a:gd name="connsiteY281" fmla="*/ 330441 h 943990"/>
              <a:gd name="connsiteX282" fmla="*/ 599861 w 1250246"/>
              <a:gd name="connsiteY282" fmla="*/ 330597 h 943990"/>
              <a:gd name="connsiteX283" fmla="*/ 615207 w 1250246"/>
              <a:gd name="connsiteY283" fmla="*/ 255472 h 943990"/>
              <a:gd name="connsiteX284" fmla="*/ 611370 w 1250246"/>
              <a:gd name="connsiteY284" fmla="*/ 252568 h 943990"/>
              <a:gd name="connsiteX285" fmla="*/ 641778 w 1250246"/>
              <a:gd name="connsiteY285" fmla="*/ 249587 h 943990"/>
              <a:gd name="connsiteX286" fmla="*/ 639704 w 1250246"/>
              <a:gd name="connsiteY286" fmla="*/ 252361 h 943990"/>
              <a:gd name="connsiteX287" fmla="*/ 665965 w 1250246"/>
              <a:gd name="connsiteY287" fmla="*/ 328575 h 943990"/>
              <a:gd name="connsiteX288" fmla="*/ 673767 w 1250246"/>
              <a:gd name="connsiteY288" fmla="*/ 333267 h 943990"/>
              <a:gd name="connsiteX289" fmla="*/ 682037 w 1250246"/>
              <a:gd name="connsiteY289" fmla="*/ 327538 h 943990"/>
              <a:gd name="connsiteX290" fmla="*/ 647378 w 1250246"/>
              <a:gd name="connsiteY290" fmla="*/ 257986 h 943990"/>
              <a:gd name="connsiteX291" fmla="*/ 641778 w 1250246"/>
              <a:gd name="connsiteY291" fmla="*/ 249587 h 943990"/>
              <a:gd name="connsiteX292" fmla="*/ 608052 w 1250246"/>
              <a:gd name="connsiteY292" fmla="*/ 246710 h 943990"/>
              <a:gd name="connsiteX293" fmla="*/ 565798 w 1250246"/>
              <a:gd name="connsiteY293" fmla="*/ 326346 h 943990"/>
              <a:gd name="connsiteX294" fmla="*/ 575519 w 1250246"/>
              <a:gd name="connsiteY294" fmla="*/ 335833 h 943990"/>
              <a:gd name="connsiteX295" fmla="*/ 583685 w 1250246"/>
              <a:gd name="connsiteY295" fmla="*/ 328031 h 943990"/>
              <a:gd name="connsiteX296" fmla="*/ 610178 w 1250246"/>
              <a:gd name="connsiteY296" fmla="*/ 251194 h 943990"/>
              <a:gd name="connsiteX297" fmla="*/ 608052 w 1250246"/>
              <a:gd name="connsiteY297" fmla="*/ 246710 h 943990"/>
              <a:gd name="connsiteX298" fmla="*/ 622777 w 1250246"/>
              <a:gd name="connsiteY298" fmla="*/ 191986 h 943990"/>
              <a:gd name="connsiteX299" fmla="*/ 627132 w 1250246"/>
              <a:gd name="connsiteY299" fmla="*/ 191986 h 943990"/>
              <a:gd name="connsiteX300" fmla="*/ 627132 w 1250246"/>
              <a:gd name="connsiteY300" fmla="*/ 216380 h 943990"/>
              <a:gd name="connsiteX301" fmla="*/ 636101 w 1250246"/>
              <a:gd name="connsiteY301" fmla="*/ 216380 h 943990"/>
              <a:gd name="connsiteX302" fmla="*/ 636101 w 1250246"/>
              <a:gd name="connsiteY302" fmla="*/ 227812 h 943990"/>
              <a:gd name="connsiteX303" fmla="*/ 674701 w 1250246"/>
              <a:gd name="connsiteY303" fmla="*/ 248447 h 943990"/>
              <a:gd name="connsiteX304" fmla="*/ 674701 w 1250246"/>
              <a:gd name="connsiteY304" fmla="*/ 248524 h 943990"/>
              <a:gd name="connsiteX305" fmla="*/ 682011 w 1250246"/>
              <a:gd name="connsiteY305" fmla="*/ 249276 h 943990"/>
              <a:gd name="connsiteX306" fmla="*/ 681804 w 1250246"/>
              <a:gd name="connsiteY306" fmla="*/ 251402 h 943990"/>
              <a:gd name="connsiteX307" fmla="*/ 674752 w 1250246"/>
              <a:gd name="connsiteY307" fmla="*/ 250676 h 943990"/>
              <a:gd name="connsiteX308" fmla="*/ 658032 w 1250246"/>
              <a:gd name="connsiteY308" fmla="*/ 260708 h 943990"/>
              <a:gd name="connsiteX309" fmla="*/ 649763 w 1250246"/>
              <a:gd name="connsiteY309" fmla="*/ 259282 h 943990"/>
              <a:gd name="connsiteX310" fmla="*/ 683126 w 1250246"/>
              <a:gd name="connsiteY310" fmla="*/ 326242 h 943990"/>
              <a:gd name="connsiteX311" fmla="*/ 690488 w 1250246"/>
              <a:gd name="connsiteY311" fmla="*/ 284221 h 943990"/>
              <a:gd name="connsiteX312" fmla="*/ 685562 w 1250246"/>
              <a:gd name="connsiteY312" fmla="*/ 283754 h 943990"/>
              <a:gd name="connsiteX313" fmla="*/ 682555 w 1250246"/>
              <a:gd name="connsiteY313" fmla="*/ 282250 h 943990"/>
              <a:gd name="connsiteX314" fmla="*/ 695491 w 1250246"/>
              <a:gd name="connsiteY314" fmla="*/ 273099 h 943990"/>
              <a:gd name="connsiteX315" fmla="*/ 703061 w 1250246"/>
              <a:gd name="connsiteY315" fmla="*/ 269833 h 943990"/>
              <a:gd name="connsiteX316" fmla="*/ 707234 w 1250246"/>
              <a:gd name="connsiteY316" fmla="*/ 271285 h 943990"/>
              <a:gd name="connsiteX317" fmla="*/ 712652 w 1250246"/>
              <a:gd name="connsiteY317" fmla="*/ 270637 h 943990"/>
              <a:gd name="connsiteX318" fmla="*/ 718589 w 1250246"/>
              <a:gd name="connsiteY318" fmla="*/ 271674 h 943990"/>
              <a:gd name="connsiteX319" fmla="*/ 717837 w 1250246"/>
              <a:gd name="connsiteY319" fmla="*/ 275718 h 943990"/>
              <a:gd name="connsiteX320" fmla="*/ 719340 w 1250246"/>
              <a:gd name="connsiteY320" fmla="*/ 278699 h 943990"/>
              <a:gd name="connsiteX321" fmla="*/ 720040 w 1250246"/>
              <a:gd name="connsiteY321" fmla="*/ 279140 h 943990"/>
              <a:gd name="connsiteX322" fmla="*/ 718744 w 1250246"/>
              <a:gd name="connsiteY322" fmla="*/ 282613 h 943990"/>
              <a:gd name="connsiteX323" fmla="*/ 718511 w 1250246"/>
              <a:gd name="connsiteY323" fmla="*/ 282639 h 943990"/>
              <a:gd name="connsiteX324" fmla="*/ 715763 w 1250246"/>
              <a:gd name="connsiteY324" fmla="*/ 282639 h 943990"/>
              <a:gd name="connsiteX325" fmla="*/ 714104 w 1250246"/>
              <a:gd name="connsiteY325" fmla="*/ 289094 h 943990"/>
              <a:gd name="connsiteX326" fmla="*/ 704616 w 1250246"/>
              <a:gd name="connsiteY326" fmla="*/ 291323 h 943990"/>
              <a:gd name="connsiteX327" fmla="*/ 702361 w 1250246"/>
              <a:gd name="connsiteY327" fmla="*/ 340033 h 943990"/>
              <a:gd name="connsiteX328" fmla="*/ 670708 w 1250246"/>
              <a:gd name="connsiteY328" fmla="*/ 368782 h 943990"/>
              <a:gd name="connsiteX329" fmla="*/ 679315 w 1250246"/>
              <a:gd name="connsiteY329" fmla="*/ 372696 h 943990"/>
              <a:gd name="connsiteX330" fmla="*/ 679004 w 1250246"/>
              <a:gd name="connsiteY330" fmla="*/ 385839 h 943990"/>
              <a:gd name="connsiteX331" fmla="*/ 667624 w 1250246"/>
              <a:gd name="connsiteY331" fmla="*/ 387343 h 943990"/>
              <a:gd name="connsiteX332" fmla="*/ 649451 w 1250246"/>
              <a:gd name="connsiteY332" fmla="*/ 383662 h 943990"/>
              <a:gd name="connsiteX333" fmla="*/ 647144 w 1250246"/>
              <a:gd name="connsiteY333" fmla="*/ 387084 h 943990"/>
              <a:gd name="connsiteX334" fmla="*/ 639393 w 1250246"/>
              <a:gd name="connsiteY334" fmla="*/ 389157 h 943990"/>
              <a:gd name="connsiteX335" fmla="*/ 615700 w 1250246"/>
              <a:gd name="connsiteY335" fmla="*/ 384362 h 943990"/>
              <a:gd name="connsiteX336" fmla="*/ 614870 w 1250246"/>
              <a:gd name="connsiteY336" fmla="*/ 385995 h 943990"/>
              <a:gd name="connsiteX337" fmla="*/ 607326 w 1250246"/>
              <a:gd name="connsiteY337" fmla="*/ 389028 h 943990"/>
              <a:gd name="connsiteX338" fmla="*/ 569867 w 1250246"/>
              <a:gd name="connsiteY338" fmla="*/ 380681 h 943990"/>
              <a:gd name="connsiteX339" fmla="*/ 564890 w 1250246"/>
              <a:gd name="connsiteY339" fmla="*/ 370648 h 943990"/>
              <a:gd name="connsiteX340" fmla="*/ 570775 w 1250246"/>
              <a:gd name="connsiteY340" fmla="*/ 363545 h 943990"/>
              <a:gd name="connsiteX341" fmla="*/ 567949 w 1250246"/>
              <a:gd name="connsiteY341" fmla="*/ 361523 h 943990"/>
              <a:gd name="connsiteX342" fmla="*/ 547211 w 1250246"/>
              <a:gd name="connsiteY342" fmla="*/ 316365 h 943990"/>
              <a:gd name="connsiteX343" fmla="*/ 546381 w 1250246"/>
              <a:gd name="connsiteY343" fmla="*/ 302704 h 943990"/>
              <a:gd name="connsiteX344" fmla="*/ 543841 w 1250246"/>
              <a:gd name="connsiteY344" fmla="*/ 289276 h 943990"/>
              <a:gd name="connsiteX345" fmla="*/ 536608 w 1250246"/>
              <a:gd name="connsiteY345" fmla="*/ 290157 h 943990"/>
              <a:gd name="connsiteX346" fmla="*/ 534638 w 1250246"/>
              <a:gd name="connsiteY346" fmla="*/ 283806 h 943990"/>
              <a:gd name="connsiteX347" fmla="*/ 529557 w 1250246"/>
              <a:gd name="connsiteY347" fmla="*/ 282095 h 943990"/>
              <a:gd name="connsiteX348" fmla="*/ 532253 w 1250246"/>
              <a:gd name="connsiteY348" fmla="*/ 279062 h 943990"/>
              <a:gd name="connsiteX349" fmla="*/ 531942 w 1250246"/>
              <a:gd name="connsiteY349" fmla="*/ 276366 h 943990"/>
              <a:gd name="connsiteX350" fmla="*/ 533731 w 1250246"/>
              <a:gd name="connsiteY350" fmla="*/ 271829 h 943990"/>
              <a:gd name="connsiteX351" fmla="*/ 542544 w 1250246"/>
              <a:gd name="connsiteY351" fmla="*/ 272192 h 943990"/>
              <a:gd name="connsiteX352" fmla="*/ 547548 w 1250246"/>
              <a:gd name="connsiteY352" fmla="*/ 270455 h 943990"/>
              <a:gd name="connsiteX353" fmla="*/ 555247 w 1250246"/>
              <a:gd name="connsiteY353" fmla="*/ 273825 h 943990"/>
              <a:gd name="connsiteX354" fmla="*/ 567897 w 1250246"/>
              <a:gd name="connsiteY354" fmla="*/ 281706 h 943990"/>
              <a:gd name="connsiteX355" fmla="*/ 564113 w 1250246"/>
              <a:gd name="connsiteY355" fmla="*/ 283702 h 943990"/>
              <a:gd name="connsiteX356" fmla="*/ 560094 w 1250246"/>
              <a:gd name="connsiteY356" fmla="*/ 284221 h 943990"/>
              <a:gd name="connsiteX357" fmla="*/ 564916 w 1250246"/>
              <a:gd name="connsiteY357" fmla="*/ 324687 h 943990"/>
              <a:gd name="connsiteX358" fmla="*/ 604812 w 1250246"/>
              <a:gd name="connsiteY358" fmla="*/ 249484 h 943990"/>
              <a:gd name="connsiteX359" fmla="*/ 588843 w 1250246"/>
              <a:gd name="connsiteY359" fmla="*/ 254850 h 943990"/>
              <a:gd name="connsiteX360" fmla="*/ 571034 w 1250246"/>
              <a:gd name="connsiteY360" fmla="*/ 240022 h 943990"/>
              <a:gd name="connsiteX361" fmla="*/ 565927 w 1250246"/>
              <a:gd name="connsiteY361" fmla="*/ 239477 h 943990"/>
              <a:gd name="connsiteX362" fmla="*/ 566160 w 1250246"/>
              <a:gd name="connsiteY362" fmla="*/ 237351 h 943990"/>
              <a:gd name="connsiteX363" fmla="*/ 573471 w 1250246"/>
              <a:gd name="connsiteY363" fmla="*/ 238103 h 943990"/>
              <a:gd name="connsiteX364" fmla="*/ 614740 w 1250246"/>
              <a:gd name="connsiteY364" fmla="*/ 227812 h 943990"/>
              <a:gd name="connsiteX365" fmla="*/ 614740 w 1250246"/>
              <a:gd name="connsiteY365" fmla="*/ 216380 h 943990"/>
              <a:gd name="connsiteX366" fmla="*/ 622777 w 1250246"/>
              <a:gd name="connsiteY366" fmla="*/ 216380 h 943990"/>
              <a:gd name="connsiteX367" fmla="*/ 622777 w 1250246"/>
              <a:gd name="connsiteY367" fmla="*/ 212906 h 943990"/>
              <a:gd name="connsiteX368" fmla="*/ 600146 w 1250246"/>
              <a:gd name="connsiteY368" fmla="*/ 208655 h 943990"/>
              <a:gd name="connsiteX369" fmla="*/ 571993 w 1250246"/>
              <a:gd name="connsiteY369" fmla="*/ 208058 h 943990"/>
              <a:gd name="connsiteX370" fmla="*/ 587366 w 1250246"/>
              <a:gd name="connsiteY370" fmla="*/ 200463 h 943990"/>
              <a:gd name="connsiteX371" fmla="*/ 622777 w 1250246"/>
              <a:gd name="connsiteY371" fmla="*/ 197819 h 943990"/>
              <a:gd name="connsiteX372" fmla="*/ 583348 w 1250246"/>
              <a:gd name="connsiteY372" fmla="*/ 118961 h 943990"/>
              <a:gd name="connsiteX373" fmla="*/ 583400 w 1250246"/>
              <a:gd name="connsiteY373" fmla="*/ 119038 h 943990"/>
              <a:gd name="connsiteX374" fmla="*/ 583335 w 1250246"/>
              <a:gd name="connsiteY374" fmla="*/ 118997 h 943990"/>
              <a:gd name="connsiteX375" fmla="*/ 496428 w 1250246"/>
              <a:gd name="connsiteY375" fmla="*/ 96719 h 943990"/>
              <a:gd name="connsiteX376" fmla="*/ 491295 w 1250246"/>
              <a:gd name="connsiteY376" fmla="*/ 97963 h 943990"/>
              <a:gd name="connsiteX377" fmla="*/ 491943 w 1250246"/>
              <a:gd name="connsiteY377" fmla="*/ 173762 h 943990"/>
              <a:gd name="connsiteX378" fmla="*/ 495676 w 1250246"/>
              <a:gd name="connsiteY378" fmla="*/ 175940 h 943990"/>
              <a:gd name="connsiteX379" fmla="*/ 502546 w 1250246"/>
              <a:gd name="connsiteY379" fmla="*/ 173218 h 943990"/>
              <a:gd name="connsiteX380" fmla="*/ 508119 w 1250246"/>
              <a:gd name="connsiteY380" fmla="*/ 174903 h 943990"/>
              <a:gd name="connsiteX381" fmla="*/ 508093 w 1250246"/>
              <a:gd name="connsiteY381" fmla="*/ 174929 h 943990"/>
              <a:gd name="connsiteX382" fmla="*/ 511982 w 1250246"/>
              <a:gd name="connsiteY382" fmla="*/ 171999 h 943990"/>
              <a:gd name="connsiteX383" fmla="*/ 480019 w 1250246"/>
              <a:gd name="connsiteY383" fmla="*/ 96122 h 943990"/>
              <a:gd name="connsiteX384" fmla="*/ 464724 w 1250246"/>
              <a:gd name="connsiteY384" fmla="*/ 170911 h 943990"/>
              <a:gd name="connsiteX385" fmla="*/ 469209 w 1250246"/>
              <a:gd name="connsiteY385" fmla="*/ 173944 h 943990"/>
              <a:gd name="connsiteX386" fmla="*/ 474808 w 1250246"/>
              <a:gd name="connsiteY386" fmla="*/ 172233 h 943990"/>
              <a:gd name="connsiteX387" fmla="*/ 482300 w 1250246"/>
              <a:gd name="connsiteY387" fmla="*/ 175629 h 943990"/>
              <a:gd name="connsiteX388" fmla="*/ 485670 w 1250246"/>
              <a:gd name="connsiteY388" fmla="*/ 173762 h 943990"/>
              <a:gd name="connsiteX389" fmla="*/ 485670 w 1250246"/>
              <a:gd name="connsiteY389" fmla="*/ 97989 h 943990"/>
              <a:gd name="connsiteX390" fmla="*/ 480019 w 1250246"/>
              <a:gd name="connsiteY390" fmla="*/ 96122 h 943990"/>
              <a:gd name="connsiteX391" fmla="*/ 501794 w 1250246"/>
              <a:gd name="connsiteY391" fmla="*/ 93478 h 943990"/>
              <a:gd name="connsiteX392" fmla="*/ 497880 w 1250246"/>
              <a:gd name="connsiteY392" fmla="*/ 96071 h 943990"/>
              <a:gd name="connsiteX393" fmla="*/ 513485 w 1250246"/>
              <a:gd name="connsiteY393" fmla="*/ 171507 h 943990"/>
              <a:gd name="connsiteX394" fmla="*/ 515870 w 1250246"/>
              <a:gd name="connsiteY394" fmla="*/ 171196 h 943990"/>
              <a:gd name="connsiteX395" fmla="*/ 520674 w 1250246"/>
              <a:gd name="connsiteY395" fmla="*/ 172435 h 943990"/>
              <a:gd name="connsiteX396" fmla="*/ 520666 w 1250246"/>
              <a:gd name="connsiteY396" fmla="*/ 172440 h 943990"/>
              <a:gd name="connsiteX397" fmla="*/ 520692 w 1250246"/>
              <a:gd name="connsiteY397" fmla="*/ 172440 h 943990"/>
              <a:gd name="connsiteX398" fmla="*/ 520674 w 1250246"/>
              <a:gd name="connsiteY398" fmla="*/ 172435 h 943990"/>
              <a:gd name="connsiteX399" fmla="*/ 527665 w 1250246"/>
              <a:gd name="connsiteY399" fmla="*/ 168500 h 943990"/>
              <a:gd name="connsiteX400" fmla="*/ 474730 w 1250246"/>
              <a:gd name="connsiteY400" fmla="*/ 92441 h 943990"/>
              <a:gd name="connsiteX401" fmla="*/ 448729 w 1250246"/>
              <a:gd name="connsiteY401" fmla="*/ 167852 h 943990"/>
              <a:gd name="connsiteX402" fmla="*/ 456299 w 1250246"/>
              <a:gd name="connsiteY402" fmla="*/ 171818 h 943990"/>
              <a:gd name="connsiteX403" fmla="*/ 461561 w 1250246"/>
              <a:gd name="connsiteY403" fmla="*/ 170366 h 943990"/>
              <a:gd name="connsiteX404" fmla="*/ 461561 w 1250246"/>
              <a:gd name="connsiteY404" fmla="*/ 170340 h 943990"/>
              <a:gd name="connsiteX405" fmla="*/ 463220 w 1250246"/>
              <a:gd name="connsiteY405" fmla="*/ 170496 h 943990"/>
              <a:gd name="connsiteX406" fmla="*/ 478593 w 1250246"/>
              <a:gd name="connsiteY406" fmla="*/ 95345 h 943990"/>
              <a:gd name="connsiteX407" fmla="*/ 474730 w 1250246"/>
              <a:gd name="connsiteY407" fmla="*/ 92441 h 943990"/>
              <a:gd name="connsiteX408" fmla="*/ 505138 w 1250246"/>
              <a:gd name="connsiteY408" fmla="*/ 89486 h 943990"/>
              <a:gd name="connsiteX409" fmla="*/ 503064 w 1250246"/>
              <a:gd name="connsiteY409" fmla="*/ 92260 h 943990"/>
              <a:gd name="connsiteX410" fmla="*/ 529324 w 1250246"/>
              <a:gd name="connsiteY410" fmla="*/ 168474 h 943990"/>
              <a:gd name="connsiteX411" fmla="*/ 537127 w 1250246"/>
              <a:gd name="connsiteY411" fmla="*/ 173166 h 943990"/>
              <a:gd name="connsiteX412" fmla="*/ 537127 w 1250246"/>
              <a:gd name="connsiteY412" fmla="*/ 173140 h 943990"/>
              <a:gd name="connsiteX413" fmla="*/ 545397 w 1250246"/>
              <a:gd name="connsiteY413" fmla="*/ 167411 h 943990"/>
              <a:gd name="connsiteX414" fmla="*/ 510737 w 1250246"/>
              <a:gd name="connsiteY414" fmla="*/ 97859 h 943990"/>
              <a:gd name="connsiteX415" fmla="*/ 505138 w 1250246"/>
              <a:gd name="connsiteY415" fmla="*/ 89486 h 943990"/>
              <a:gd name="connsiteX416" fmla="*/ 471412 w 1250246"/>
              <a:gd name="connsiteY416" fmla="*/ 86635 h 943990"/>
              <a:gd name="connsiteX417" fmla="*/ 429157 w 1250246"/>
              <a:gd name="connsiteY417" fmla="*/ 166270 h 943990"/>
              <a:gd name="connsiteX418" fmla="*/ 438879 w 1250246"/>
              <a:gd name="connsiteY418" fmla="*/ 175732 h 943990"/>
              <a:gd name="connsiteX419" fmla="*/ 447070 w 1250246"/>
              <a:gd name="connsiteY419" fmla="*/ 167955 h 943990"/>
              <a:gd name="connsiteX420" fmla="*/ 473564 w 1250246"/>
              <a:gd name="connsiteY420" fmla="*/ 91119 h 943990"/>
              <a:gd name="connsiteX421" fmla="*/ 471412 w 1250246"/>
              <a:gd name="connsiteY421" fmla="*/ 86635 h 943990"/>
              <a:gd name="connsiteX422" fmla="*/ 486085 w 1250246"/>
              <a:gd name="connsiteY422" fmla="*/ 31859 h 943990"/>
              <a:gd name="connsiteX423" fmla="*/ 490440 w 1250246"/>
              <a:gd name="connsiteY423" fmla="*/ 31859 h 943990"/>
              <a:gd name="connsiteX424" fmla="*/ 490440 w 1250246"/>
              <a:gd name="connsiteY424" fmla="*/ 56330 h 943990"/>
              <a:gd name="connsiteX425" fmla="*/ 499409 w 1250246"/>
              <a:gd name="connsiteY425" fmla="*/ 56330 h 943990"/>
              <a:gd name="connsiteX426" fmla="*/ 499409 w 1250246"/>
              <a:gd name="connsiteY426" fmla="*/ 67737 h 943990"/>
              <a:gd name="connsiteX427" fmla="*/ 538009 w 1250246"/>
              <a:gd name="connsiteY427" fmla="*/ 88397 h 943990"/>
              <a:gd name="connsiteX428" fmla="*/ 538009 w 1250246"/>
              <a:gd name="connsiteY428" fmla="*/ 88449 h 943990"/>
              <a:gd name="connsiteX429" fmla="*/ 545319 w 1250246"/>
              <a:gd name="connsiteY429" fmla="*/ 89201 h 943990"/>
              <a:gd name="connsiteX430" fmla="*/ 545112 w 1250246"/>
              <a:gd name="connsiteY430" fmla="*/ 91327 h 943990"/>
              <a:gd name="connsiteX431" fmla="*/ 538086 w 1250246"/>
              <a:gd name="connsiteY431" fmla="*/ 90601 h 943990"/>
              <a:gd name="connsiteX432" fmla="*/ 521366 w 1250246"/>
              <a:gd name="connsiteY432" fmla="*/ 100633 h 943990"/>
              <a:gd name="connsiteX433" fmla="*/ 513096 w 1250246"/>
              <a:gd name="connsiteY433" fmla="*/ 99207 h 943990"/>
              <a:gd name="connsiteX434" fmla="*/ 546460 w 1250246"/>
              <a:gd name="connsiteY434" fmla="*/ 166167 h 943990"/>
              <a:gd name="connsiteX435" fmla="*/ 553822 w 1250246"/>
              <a:gd name="connsiteY435" fmla="*/ 124119 h 943990"/>
              <a:gd name="connsiteX436" fmla="*/ 548896 w 1250246"/>
              <a:gd name="connsiteY436" fmla="*/ 123679 h 943990"/>
              <a:gd name="connsiteX437" fmla="*/ 545915 w 1250246"/>
              <a:gd name="connsiteY437" fmla="*/ 122175 h 943990"/>
              <a:gd name="connsiteX438" fmla="*/ 558851 w 1250246"/>
              <a:gd name="connsiteY438" fmla="*/ 113024 h 943990"/>
              <a:gd name="connsiteX439" fmla="*/ 566420 w 1250246"/>
              <a:gd name="connsiteY439" fmla="*/ 109758 h 943990"/>
              <a:gd name="connsiteX440" fmla="*/ 570594 w 1250246"/>
              <a:gd name="connsiteY440" fmla="*/ 111184 h 943990"/>
              <a:gd name="connsiteX441" fmla="*/ 576012 w 1250246"/>
              <a:gd name="connsiteY441" fmla="*/ 110536 h 943990"/>
              <a:gd name="connsiteX442" fmla="*/ 581948 w 1250246"/>
              <a:gd name="connsiteY442" fmla="*/ 111573 h 943990"/>
              <a:gd name="connsiteX443" fmla="*/ 581197 w 1250246"/>
              <a:gd name="connsiteY443" fmla="*/ 115617 h 943990"/>
              <a:gd name="connsiteX444" fmla="*/ 582700 w 1250246"/>
              <a:gd name="connsiteY444" fmla="*/ 118598 h 943990"/>
              <a:gd name="connsiteX445" fmla="*/ 583335 w 1250246"/>
              <a:gd name="connsiteY445" fmla="*/ 118997 h 943990"/>
              <a:gd name="connsiteX446" fmla="*/ 582078 w 1250246"/>
              <a:gd name="connsiteY446" fmla="*/ 122434 h 943990"/>
              <a:gd name="connsiteX447" fmla="*/ 581845 w 1250246"/>
              <a:gd name="connsiteY447" fmla="*/ 122460 h 943990"/>
              <a:gd name="connsiteX448" fmla="*/ 579097 w 1250246"/>
              <a:gd name="connsiteY448" fmla="*/ 122460 h 943990"/>
              <a:gd name="connsiteX449" fmla="*/ 577412 w 1250246"/>
              <a:gd name="connsiteY449" fmla="*/ 128915 h 943990"/>
              <a:gd name="connsiteX450" fmla="*/ 567924 w 1250246"/>
              <a:gd name="connsiteY450" fmla="*/ 131145 h 943990"/>
              <a:gd name="connsiteX451" fmla="*/ 565669 w 1250246"/>
              <a:gd name="connsiteY451" fmla="*/ 179854 h 943990"/>
              <a:gd name="connsiteX452" fmla="*/ 534016 w 1250246"/>
              <a:gd name="connsiteY452" fmla="*/ 208603 h 943990"/>
              <a:gd name="connsiteX453" fmla="*/ 542623 w 1250246"/>
              <a:gd name="connsiteY453" fmla="*/ 212491 h 943990"/>
              <a:gd name="connsiteX454" fmla="*/ 542312 w 1250246"/>
              <a:gd name="connsiteY454" fmla="*/ 225660 h 943990"/>
              <a:gd name="connsiteX455" fmla="*/ 530932 w 1250246"/>
              <a:gd name="connsiteY455" fmla="*/ 227164 h 943990"/>
              <a:gd name="connsiteX456" fmla="*/ 512785 w 1250246"/>
              <a:gd name="connsiteY456" fmla="*/ 223483 h 943990"/>
              <a:gd name="connsiteX457" fmla="*/ 510478 w 1250246"/>
              <a:gd name="connsiteY457" fmla="*/ 226905 h 943990"/>
              <a:gd name="connsiteX458" fmla="*/ 502727 w 1250246"/>
              <a:gd name="connsiteY458" fmla="*/ 229004 h 943990"/>
              <a:gd name="connsiteX459" fmla="*/ 479033 w 1250246"/>
              <a:gd name="connsiteY459" fmla="*/ 224183 h 943990"/>
              <a:gd name="connsiteX460" fmla="*/ 478230 w 1250246"/>
              <a:gd name="connsiteY460" fmla="*/ 225816 h 943990"/>
              <a:gd name="connsiteX461" fmla="*/ 470660 w 1250246"/>
              <a:gd name="connsiteY461" fmla="*/ 228849 h 943990"/>
              <a:gd name="connsiteX462" fmla="*/ 433201 w 1250246"/>
              <a:gd name="connsiteY462" fmla="*/ 220476 h 943990"/>
              <a:gd name="connsiteX463" fmla="*/ 428224 w 1250246"/>
              <a:gd name="connsiteY463" fmla="*/ 210443 h 943990"/>
              <a:gd name="connsiteX464" fmla="*/ 434083 w 1250246"/>
              <a:gd name="connsiteY464" fmla="*/ 203341 h 943990"/>
              <a:gd name="connsiteX465" fmla="*/ 431283 w 1250246"/>
              <a:gd name="connsiteY465" fmla="*/ 201319 h 943990"/>
              <a:gd name="connsiteX466" fmla="*/ 410519 w 1250246"/>
              <a:gd name="connsiteY466" fmla="*/ 156160 h 943990"/>
              <a:gd name="connsiteX467" fmla="*/ 409689 w 1250246"/>
              <a:gd name="connsiteY467" fmla="*/ 142525 h 943990"/>
              <a:gd name="connsiteX468" fmla="*/ 407149 w 1250246"/>
              <a:gd name="connsiteY468" fmla="*/ 129097 h 943990"/>
              <a:gd name="connsiteX469" fmla="*/ 399916 w 1250246"/>
              <a:gd name="connsiteY469" fmla="*/ 129978 h 943990"/>
              <a:gd name="connsiteX470" fmla="*/ 397946 w 1250246"/>
              <a:gd name="connsiteY470" fmla="*/ 123653 h 943990"/>
              <a:gd name="connsiteX471" fmla="*/ 392865 w 1250246"/>
              <a:gd name="connsiteY471" fmla="*/ 121942 h 943990"/>
              <a:gd name="connsiteX472" fmla="*/ 395561 w 1250246"/>
              <a:gd name="connsiteY472" fmla="*/ 118909 h 943990"/>
              <a:gd name="connsiteX473" fmla="*/ 395224 w 1250246"/>
              <a:gd name="connsiteY473" fmla="*/ 116213 h 943990"/>
              <a:gd name="connsiteX474" fmla="*/ 397039 w 1250246"/>
              <a:gd name="connsiteY474" fmla="*/ 111650 h 943990"/>
              <a:gd name="connsiteX475" fmla="*/ 405852 w 1250246"/>
              <a:gd name="connsiteY475" fmla="*/ 112039 h 943990"/>
              <a:gd name="connsiteX476" fmla="*/ 410830 w 1250246"/>
              <a:gd name="connsiteY476" fmla="*/ 110276 h 943990"/>
              <a:gd name="connsiteX477" fmla="*/ 418555 w 1250246"/>
              <a:gd name="connsiteY477" fmla="*/ 113672 h 943990"/>
              <a:gd name="connsiteX478" fmla="*/ 431179 w 1250246"/>
              <a:gd name="connsiteY478" fmla="*/ 121553 h 943990"/>
              <a:gd name="connsiteX479" fmla="*/ 427421 w 1250246"/>
              <a:gd name="connsiteY479" fmla="*/ 123575 h 943990"/>
              <a:gd name="connsiteX480" fmla="*/ 423402 w 1250246"/>
              <a:gd name="connsiteY480" fmla="*/ 124068 h 943990"/>
              <a:gd name="connsiteX481" fmla="*/ 428224 w 1250246"/>
              <a:gd name="connsiteY481" fmla="*/ 164534 h 943990"/>
              <a:gd name="connsiteX482" fmla="*/ 468120 w 1250246"/>
              <a:gd name="connsiteY482" fmla="*/ 89331 h 943990"/>
              <a:gd name="connsiteX483" fmla="*/ 452151 w 1250246"/>
              <a:gd name="connsiteY483" fmla="*/ 94697 h 943990"/>
              <a:gd name="connsiteX484" fmla="*/ 434342 w 1250246"/>
              <a:gd name="connsiteY484" fmla="*/ 79869 h 943990"/>
              <a:gd name="connsiteX485" fmla="*/ 429261 w 1250246"/>
              <a:gd name="connsiteY485" fmla="*/ 79350 h 943990"/>
              <a:gd name="connsiteX486" fmla="*/ 429468 w 1250246"/>
              <a:gd name="connsiteY486" fmla="*/ 77224 h 943990"/>
              <a:gd name="connsiteX487" fmla="*/ 436779 w 1250246"/>
              <a:gd name="connsiteY487" fmla="*/ 77976 h 943990"/>
              <a:gd name="connsiteX488" fmla="*/ 478048 w 1250246"/>
              <a:gd name="connsiteY488" fmla="*/ 67685 h 943990"/>
              <a:gd name="connsiteX489" fmla="*/ 478048 w 1250246"/>
              <a:gd name="connsiteY489" fmla="*/ 56253 h 943990"/>
              <a:gd name="connsiteX490" fmla="*/ 486085 w 1250246"/>
              <a:gd name="connsiteY490" fmla="*/ 56253 h 943990"/>
              <a:gd name="connsiteX491" fmla="*/ 486085 w 1250246"/>
              <a:gd name="connsiteY491" fmla="*/ 52779 h 943990"/>
              <a:gd name="connsiteX492" fmla="*/ 463428 w 1250246"/>
              <a:gd name="connsiteY492" fmla="*/ 48528 h 943990"/>
              <a:gd name="connsiteX493" fmla="*/ 435275 w 1250246"/>
              <a:gd name="connsiteY493" fmla="*/ 47957 h 943990"/>
              <a:gd name="connsiteX494" fmla="*/ 450674 w 1250246"/>
              <a:gd name="connsiteY494" fmla="*/ 40336 h 943990"/>
              <a:gd name="connsiteX495" fmla="*/ 486085 w 1250246"/>
              <a:gd name="connsiteY495" fmla="*/ 37692 h 943990"/>
              <a:gd name="connsiteX496" fmla="*/ 375289 w 1250246"/>
              <a:gd name="connsiteY496" fmla="*/ 16850 h 943990"/>
              <a:gd name="connsiteX497" fmla="*/ 375289 w 1250246"/>
              <a:gd name="connsiteY497" fmla="*/ 221746 h 943990"/>
              <a:gd name="connsiteX498" fmla="*/ 703787 w 1250246"/>
              <a:gd name="connsiteY498" fmla="*/ 606964 h 943990"/>
              <a:gd name="connsiteX499" fmla="*/ 813416 w 1250246"/>
              <a:gd name="connsiteY499" fmla="*/ 583400 h 943990"/>
              <a:gd name="connsiteX500" fmla="*/ 821374 w 1250246"/>
              <a:gd name="connsiteY500" fmla="*/ 581689 h 943990"/>
              <a:gd name="connsiteX501" fmla="*/ 822982 w 1250246"/>
              <a:gd name="connsiteY501" fmla="*/ 581352 h 943990"/>
              <a:gd name="connsiteX502" fmla="*/ 823163 w 1250246"/>
              <a:gd name="connsiteY502" fmla="*/ 581274 h 943990"/>
              <a:gd name="connsiteX503" fmla="*/ 823344 w 1250246"/>
              <a:gd name="connsiteY503" fmla="*/ 581274 h 943990"/>
              <a:gd name="connsiteX504" fmla="*/ 866869 w 1250246"/>
              <a:gd name="connsiteY504" fmla="*/ 554392 h 943990"/>
              <a:gd name="connsiteX505" fmla="*/ 874854 w 1250246"/>
              <a:gd name="connsiteY505" fmla="*/ 512837 h 943990"/>
              <a:gd name="connsiteX506" fmla="*/ 874854 w 1250246"/>
              <a:gd name="connsiteY506" fmla="*/ 384622 h 943990"/>
              <a:gd name="connsiteX507" fmla="*/ 560691 w 1250246"/>
              <a:gd name="connsiteY507" fmla="*/ 16850 h 943990"/>
              <a:gd name="connsiteX508" fmla="*/ 358439 w 1250246"/>
              <a:gd name="connsiteY508" fmla="*/ 0 h 943990"/>
              <a:gd name="connsiteX509" fmla="*/ 891730 w 1250246"/>
              <a:gd name="connsiteY509" fmla="*/ 0 h 943990"/>
              <a:gd name="connsiteX510" fmla="*/ 891730 w 1250246"/>
              <a:gd name="connsiteY510" fmla="*/ 512630 h 943990"/>
              <a:gd name="connsiteX511" fmla="*/ 881594 w 1250246"/>
              <a:gd name="connsiteY511" fmla="*/ 562636 h 943990"/>
              <a:gd name="connsiteX512" fmla="*/ 826533 w 1250246"/>
              <a:gd name="connsiteY512" fmla="*/ 597839 h 943990"/>
              <a:gd name="connsiteX513" fmla="*/ 824926 w 1250246"/>
              <a:gd name="connsiteY513" fmla="*/ 598176 h 943990"/>
              <a:gd name="connsiteX514" fmla="*/ 675142 w 1250246"/>
              <a:gd name="connsiteY514" fmla="*/ 630606 h 943990"/>
              <a:gd name="connsiteX515" fmla="*/ 633587 w 1250246"/>
              <a:gd name="connsiteY515" fmla="*/ 652485 h 943990"/>
              <a:gd name="connsiteX516" fmla="*/ 625395 w 1250246"/>
              <a:gd name="connsiteY516" fmla="*/ 661195 h 943990"/>
              <a:gd name="connsiteX517" fmla="*/ 617800 w 1250246"/>
              <a:gd name="connsiteY517" fmla="*/ 653159 h 943990"/>
              <a:gd name="connsiteX518" fmla="*/ 575727 w 1250246"/>
              <a:gd name="connsiteY518" fmla="*/ 630684 h 943990"/>
              <a:gd name="connsiteX519" fmla="*/ 424439 w 1250246"/>
              <a:gd name="connsiteY519" fmla="*/ 598099 h 943990"/>
              <a:gd name="connsiteX520" fmla="*/ 420706 w 1250246"/>
              <a:gd name="connsiteY520" fmla="*/ 597269 h 943990"/>
              <a:gd name="connsiteX521" fmla="*/ 369716 w 1250246"/>
              <a:gd name="connsiteY521" fmla="*/ 565384 h 943990"/>
              <a:gd name="connsiteX522" fmla="*/ 369741 w 1250246"/>
              <a:gd name="connsiteY522" fmla="*/ 565384 h 943990"/>
              <a:gd name="connsiteX523" fmla="*/ 367927 w 1250246"/>
              <a:gd name="connsiteY523" fmla="*/ 562065 h 943990"/>
              <a:gd name="connsiteX524" fmla="*/ 358439 w 1250246"/>
              <a:gd name="connsiteY524" fmla="*/ 513071 h 943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</a:cxnLst>
            <a:rect l="l" t="t" r="r" b="b"/>
            <a:pathLst>
              <a:path w="1250246" h="943990">
                <a:moveTo>
                  <a:pt x="1183131" y="814997"/>
                </a:moveTo>
                <a:cubicBezTo>
                  <a:pt x="1157053" y="814997"/>
                  <a:pt x="1143936" y="836824"/>
                  <a:pt x="1143936" y="866558"/>
                </a:cubicBezTo>
                <a:cubicBezTo>
                  <a:pt x="1143936" y="896292"/>
                  <a:pt x="1157364" y="918975"/>
                  <a:pt x="1183131" y="918975"/>
                </a:cubicBezTo>
                <a:cubicBezTo>
                  <a:pt x="1208043" y="918975"/>
                  <a:pt x="1221860" y="897562"/>
                  <a:pt x="1221860" y="866558"/>
                </a:cubicBezTo>
                <a:cubicBezTo>
                  <a:pt x="1221860" y="835554"/>
                  <a:pt x="1209210" y="814997"/>
                  <a:pt x="1183131" y="814997"/>
                </a:cubicBezTo>
                <a:close/>
                <a:moveTo>
                  <a:pt x="230768" y="814608"/>
                </a:moveTo>
                <a:cubicBezTo>
                  <a:pt x="203445" y="814608"/>
                  <a:pt x="190691" y="838639"/>
                  <a:pt x="190691" y="867129"/>
                </a:cubicBezTo>
                <a:cubicBezTo>
                  <a:pt x="190691" y="895618"/>
                  <a:pt x="203652" y="919468"/>
                  <a:pt x="230768" y="919468"/>
                </a:cubicBezTo>
                <a:cubicBezTo>
                  <a:pt x="257883" y="919468"/>
                  <a:pt x="270637" y="895618"/>
                  <a:pt x="270637" y="867129"/>
                </a:cubicBezTo>
                <a:cubicBezTo>
                  <a:pt x="270637" y="838743"/>
                  <a:pt x="258091" y="814608"/>
                  <a:pt x="230768" y="814608"/>
                </a:cubicBezTo>
                <a:close/>
                <a:moveTo>
                  <a:pt x="505915" y="814297"/>
                </a:moveTo>
                <a:cubicBezTo>
                  <a:pt x="482455" y="814297"/>
                  <a:pt x="467212" y="832547"/>
                  <a:pt x="466045" y="853597"/>
                </a:cubicBezTo>
                <a:lnTo>
                  <a:pt x="543089" y="853597"/>
                </a:lnTo>
                <a:cubicBezTo>
                  <a:pt x="542985" y="830914"/>
                  <a:pt x="529376" y="814297"/>
                  <a:pt x="505915" y="814297"/>
                </a:cubicBezTo>
                <a:close/>
                <a:moveTo>
                  <a:pt x="822463" y="792366"/>
                </a:moveTo>
                <a:lnTo>
                  <a:pt x="851341" y="792366"/>
                </a:lnTo>
                <a:lnTo>
                  <a:pt x="851341" y="883227"/>
                </a:lnTo>
                <a:cubicBezTo>
                  <a:pt x="851341" y="903421"/>
                  <a:pt x="863707" y="916356"/>
                  <a:pt x="881568" y="916356"/>
                </a:cubicBezTo>
                <a:cubicBezTo>
                  <a:pt x="897796" y="916356"/>
                  <a:pt x="916538" y="904380"/>
                  <a:pt x="916434" y="879183"/>
                </a:cubicBezTo>
                <a:lnTo>
                  <a:pt x="916434" y="792392"/>
                </a:lnTo>
                <a:lnTo>
                  <a:pt x="945391" y="792392"/>
                </a:lnTo>
                <a:lnTo>
                  <a:pt x="945391" y="940698"/>
                </a:lnTo>
                <a:lnTo>
                  <a:pt x="917005" y="940698"/>
                </a:lnTo>
                <a:lnTo>
                  <a:pt x="917005" y="915008"/>
                </a:lnTo>
                <a:lnTo>
                  <a:pt x="915449" y="915008"/>
                </a:lnTo>
                <a:cubicBezTo>
                  <a:pt x="908580" y="930847"/>
                  <a:pt x="893415" y="942616"/>
                  <a:pt x="871121" y="942616"/>
                </a:cubicBezTo>
                <a:cubicBezTo>
                  <a:pt x="842631" y="942616"/>
                  <a:pt x="822463" y="923485"/>
                  <a:pt x="822463" y="886700"/>
                </a:cubicBezTo>
                <a:close/>
                <a:moveTo>
                  <a:pt x="505734" y="790474"/>
                </a:moveTo>
                <a:cubicBezTo>
                  <a:pt x="539330" y="790474"/>
                  <a:pt x="571397" y="811420"/>
                  <a:pt x="571397" y="865003"/>
                </a:cubicBezTo>
                <a:lnTo>
                  <a:pt x="571397" y="875243"/>
                </a:lnTo>
                <a:lnTo>
                  <a:pt x="465968" y="875243"/>
                </a:lnTo>
                <a:cubicBezTo>
                  <a:pt x="466745" y="903836"/>
                  <a:pt x="483362" y="919856"/>
                  <a:pt x="508067" y="919856"/>
                </a:cubicBezTo>
                <a:cubicBezTo>
                  <a:pt x="524476" y="919856"/>
                  <a:pt x="537023" y="912702"/>
                  <a:pt x="542233" y="898703"/>
                </a:cubicBezTo>
                <a:lnTo>
                  <a:pt x="569556" y="903628"/>
                </a:lnTo>
                <a:cubicBezTo>
                  <a:pt x="562972" y="927763"/>
                  <a:pt x="540108" y="943706"/>
                  <a:pt x="507756" y="943706"/>
                </a:cubicBezTo>
                <a:cubicBezTo>
                  <a:pt x="463997" y="943706"/>
                  <a:pt x="437167" y="913090"/>
                  <a:pt x="437167" y="867518"/>
                </a:cubicBezTo>
                <a:cubicBezTo>
                  <a:pt x="437167" y="821945"/>
                  <a:pt x="464412" y="790474"/>
                  <a:pt x="505734" y="790474"/>
                </a:cubicBezTo>
                <a:close/>
                <a:moveTo>
                  <a:pt x="230664" y="790474"/>
                </a:moveTo>
                <a:cubicBezTo>
                  <a:pt x="272478" y="790474"/>
                  <a:pt x="299801" y="821374"/>
                  <a:pt x="299801" y="867232"/>
                </a:cubicBezTo>
                <a:cubicBezTo>
                  <a:pt x="299801" y="913090"/>
                  <a:pt x="272478" y="943706"/>
                  <a:pt x="230664" y="943706"/>
                </a:cubicBezTo>
                <a:cubicBezTo>
                  <a:pt x="188850" y="943706"/>
                  <a:pt x="161527" y="913090"/>
                  <a:pt x="161527" y="867232"/>
                </a:cubicBezTo>
                <a:cubicBezTo>
                  <a:pt x="161527" y="821089"/>
                  <a:pt x="188850" y="790474"/>
                  <a:pt x="230664" y="790474"/>
                </a:cubicBezTo>
                <a:close/>
                <a:moveTo>
                  <a:pt x="1176962" y="790448"/>
                </a:moveTo>
                <a:cubicBezTo>
                  <a:pt x="1204570" y="790448"/>
                  <a:pt x="1214421" y="807246"/>
                  <a:pt x="1219631" y="816423"/>
                </a:cubicBezTo>
                <a:lnTo>
                  <a:pt x="1221368" y="816423"/>
                </a:lnTo>
                <a:lnTo>
                  <a:pt x="1221368" y="792392"/>
                </a:lnTo>
                <a:lnTo>
                  <a:pt x="1250246" y="792392"/>
                </a:lnTo>
                <a:lnTo>
                  <a:pt x="1250246" y="940673"/>
                </a:lnTo>
                <a:lnTo>
                  <a:pt x="1222042" y="940673"/>
                </a:lnTo>
                <a:lnTo>
                  <a:pt x="1222042" y="917601"/>
                </a:lnTo>
                <a:lnTo>
                  <a:pt x="1219631" y="917601"/>
                </a:lnTo>
                <a:cubicBezTo>
                  <a:pt x="1214421" y="927063"/>
                  <a:pt x="1203792" y="943576"/>
                  <a:pt x="1176754" y="943576"/>
                </a:cubicBezTo>
                <a:cubicBezTo>
                  <a:pt x="1140747" y="943576"/>
                  <a:pt x="1114772" y="914905"/>
                  <a:pt x="1114772" y="866818"/>
                </a:cubicBezTo>
                <a:cubicBezTo>
                  <a:pt x="1114772" y="818730"/>
                  <a:pt x="1141136" y="790448"/>
                  <a:pt x="1176962" y="790448"/>
                </a:cubicBezTo>
                <a:close/>
                <a:moveTo>
                  <a:pt x="1044598" y="790448"/>
                </a:moveTo>
                <a:cubicBezTo>
                  <a:pt x="1074928" y="790448"/>
                  <a:pt x="1095096" y="809683"/>
                  <a:pt x="1095096" y="846364"/>
                </a:cubicBezTo>
                <a:lnTo>
                  <a:pt x="1095096" y="940698"/>
                </a:lnTo>
                <a:lnTo>
                  <a:pt x="1066218" y="940698"/>
                </a:lnTo>
                <a:lnTo>
                  <a:pt x="1066218" y="849838"/>
                </a:lnTo>
                <a:cubicBezTo>
                  <a:pt x="1066218" y="828296"/>
                  <a:pt x="1054811" y="815464"/>
                  <a:pt x="1034747" y="815464"/>
                </a:cubicBezTo>
                <a:cubicBezTo>
                  <a:pt x="1014682" y="815464"/>
                  <a:pt x="1000191" y="828970"/>
                  <a:pt x="1000191" y="852638"/>
                </a:cubicBezTo>
                <a:lnTo>
                  <a:pt x="1000191" y="940698"/>
                </a:lnTo>
                <a:lnTo>
                  <a:pt x="971313" y="940698"/>
                </a:lnTo>
                <a:lnTo>
                  <a:pt x="971313" y="792392"/>
                </a:lnTo>
                <a:lnTo>
                  <a:pt x="999025" y="792392"/>
                </a:lnTo>
                <a:lnTo>
                  <a:pt x="999025" y="816527"/>
                </a:lnTo>
                <a:lnTo>
                  <a:pt x="1000865" y="816527"/>
                </a:lnTo>
                <a:cubicBezTo>
                  <a:pt x="1007709" y="800791"/>
                  <a:pt x="1022304" y="790448"/>
                  <a:pt x="1044598" y="790448"/>
                </a:cubicBezTo>
                <a:close/>
                <a:moveTo>
                  <a:pt x="664280" y="790448"/>
                </a:moveTo>
                <a:cubicBezTo>
                  <a:pt x="694610" y="790448"/>
                  <a:pt x="714778" y="809683"/>
                  <a:pt x="714778" y="846364"/>
                </a:cubicBezTo>
                <a:lnTo>
                  <a:pt x="714778" y="940698"/>
                </a:lnTo>
                <a:lnTo>
                  <a:pt x="685900" y="940698"/>
                </a:lnTo>
                <a:lnTo>
                  <a:pt x="685900" y="849838"/>
                </a:lnTo>
                <a:cubicBezTo>
                  <a:pt x="685900" y="828296"/>
                  <a:pt x="674493" y="815464"/>
                  <a:pt x="654429" y="815464"/>
                </a:cubicBezTo>
                <a:cubicBezTo>
                  <a:pt x="634364" y="815464"/>
                  <a:pt x="619873" y="828970"/>
                  <a:pt x="619873" y="852638"/>
                </a:cubicBezTo>
                <a:lnTo>
                  <a:pt x="619873" y="940698"/>
                </a:lnTo>
                <a:lnTo>
                  <a:pt x="590995" y="940698"/>
                </a:lnTo>
                <a:lnTo>
                  <a:pt x="590995" y="792392"/>
                </a:lnTo>
                <a:lnTo>
                  <a:pt x="618707" y="792392"/>
                </a:lnTo>
                <a:lnTo>
                  <a:pt x="618707" y="816527"/>
                </a:lnTo>
                <a:lnTo>
                  <a:pt x="620547" y="816527"/>
                </a:lnTo>
                <a:cubicBezTo>
                  <a:pt x="627391" y="800791"/>
                  <a:pt x="641986" y="790448"/>
                  <a:pt x="664280" y="790448"/>
                </a:cubicBezTo>
                <a:close/>
                <a:moveTo>
                  <a:pt x="745471" y="756851"/>
                </a:moveTo>
                <a:lnTo>
                  <a:pt x="774349" y="756851"/>
                </a:lnTo>
                <a:lnTo>
                  <a:pt x="774349" y="792392"/>
                </a:lnTo>
                <a:lnTo>
                  <a:pt x="804757" y="792392"/>
                </a:lnTo>
                <a:lnTo>
                  <a:pt x="804757" y="815567"/>
                </a:lnTo>
                <a:lnTo>
                  <a:pt x="774349" y="815567"/>
                </a:lnTo>
                <a:lnTo>
                  <a:pt x="774349" y="897147"/>
                </a:lnTo>
                <a:cubicBezTo>
                  <a:pt x="774349" y="913867"/>
                  <a:pt x="782748" y="916952"/>
                  <a:pt x="792106" y="916952"/>
                </a:cubicBezTo>
                <a:cubicBezTo>
                  <a:pt x="796747" y="916952"/>
                  <a:pt x="800324" y="916097"/>
                  <a:pt x="802242" y="915708"/>
                </a:cubicBezTo>
                <a:lnTo>
                  <a:pt x="807453" y="939557"/>
                </a:lnTo>
                <a:cubicBezTo>
                  <a:pt x="804057" y="940802"/>
                  <a:pt x="797887" y="942538"/>
                  <a:pt x="788710" y="942642"/>
                </a:cubicBezTo>
                <a:lnTo>
                  <a:pt x="788736" y="942616"/>
                </a:lnTo>
                <a:cubicBezTo>
                  <a:pt x="765950" y="943109"/>
                  <a:pt x="745367" y="930069"/>
                  <a:pt x="745471" y="903135"/>
                </a:cubicBezTo>
                <a:lnTo>
                  <a:pt x="745471" y="815567"/>
                </a:lnTo>
                <a:lnTo>
                  <a:pt x="723747" y="815567"/>
                </a:lnTo>
                <a:lnTo>
                  <a:pt x="723747" y="792392"/>
                </a:lnTo>
                <a:lnTo>
                  <a:pt x="745471" y="792392"/>
                </a:lnTo>
                <a:close/>
                <a:moveTo>
                  <a:pt x="383247" y="742931"/>
                </a:moveTo>
                <a:lnTo>
                  <a:pt x="412125" y="742931"/>
                </a:lnTo>
                <a:lnTo>
                  <a:pt x="412125" y="900129"/>
                </a:lnTo>
                <a:cubicBezTo>
                  <a:pt x="412125" y="912883"/>
                  <a:pt x="414718" y="917705"/>
                  <a:pt x="423998" y="917420"/>
                </a:cubicBezTo>
                <a:cubicBezTo>
                  <a:pt x="429027" y="917316"/>
                  <a:pt x="431049" y="916642"/>
                  <a:pt x="433071" y="916072"/>
                </a:cubicBezTo>
                <a:lnTo>
                  <a:pt x="438282" y="939143"/>
                </a:lnTo>
                <a:cubicBezTo>
                  <a:pt x="434212" y="940413"/>
                  <a:pt x="428042" y="941658"/>
                  <a:pt x="420317" y="941761"/>
                </a:cubicBezTo>
                <a:cubicBezTo>
                  <a:pt x="395327" y="942150"/>
                  <a:pt x="383247" y="929604"/>
                  <a:pt x="383247" y="906143"/>
                </a:cubicBezTo>
                <a:lnTo>
                  <a:pt x="383247" y="742957"/>
                </a:lnTo>
                <a:close/>
                <a:moveTo>
                  <a:pt x="317895" y="742931"/>
                </a:moveTo>
                <a:lnTo>
                  <a:pt x="346773" y="742931"/>
                </a:lnTo>
                <a:lnTo>
                  <a:pt x="346773" y="900129"/>
                </a:lnTo>
                <a:cubicBezTo>
                  <a:pt x="346773" y="912883"/>
                  <a:pt x="349366" y="917705"/>
                  <a:pt x="358646" y="917420"/>
                </a:cubicBezTo>
                <a:cubicBezTo>
                  <a:pt x="363675" y="917316"/>
                  <a:pt x="365697" y="916642"/>
                  <a:pt x="367719" y="916072"/>
                </a:cubicBezTo>
                <a:lnTo>
                  <a:pt x="372930" y="939143"/>
                </a:lnTo>
                <a:cubicBezTo>
                  <a:pt x="368860" y="940413"/>
                  <a:pt x="362690" y="941658"/>
                  <a:pt x="354965" y="941761"/>
                </a:cubicBezTo>
                <a:cubicBezTo>
                  <a:pt x="329975" y="942150"/>
                  <a:pt x="317895" y="929604"/>
                  <a:pt x="317895" y="906143"/>
                </a:cubicBezTo>
                <a:lnTo>
                  <a:pt x="317895" y="742957"/>
                </a:lnTo>
                <a:close/>
                <a:moveTo>
                  <a:pt x="75384" y="740260"/>
                </a:moveTo>
                <a:cubicBezTo>
                  <a:pt x="115565" y="740260"/>
                  <a:pt x="143536" y="763228"/>
                  <a:pt x="144418" y="794906"/>
                </a:cubicBezTo>
                <a:lnTo>
                  <a:pt x="115643" y="794906"/>
                </a:lnTo>
                <a:cubicBezTo>
                  <a:pt x="113517" y="776656"/>
                  <a:pt x="97393" y="766028"/>
                  <a:pt x="74710" y="766028"/>
                </a:cubicBezTo>
                <a:cubicBezTo>
                  <a:pt x="50369" y="766028"/>
                  <a:pt x="35022" y="778497"/>
                  <a:pt x="35022" y="795295"/>
                </a:cubicBezTo>
                <a:cubicBezTo>
                  <a:pt x="34944" y="814219"/>
                  <a:pt x="55501" y="821451"/>
                  <a:pt x="70952" y="825418"/>
                </a:cubicBezTo>
                <a:lnTo>
                  <a:pt x="90264" y="830447"/>
                </a:lnTo>
                <a:cubicBezTo>
                  <a:pt x="115384" y="836616"/>
                  <a:pt x="147140" y="850433"/>
                  <a:pt x="147140" y="886052"/>
                </a:cubicBezTo>
                <a:cubicBezTo>
                  <a:pt x="147140" y="919570"/>
                  <a:pt x="118287" y="943990"/>
                  <a:pt x="73959" y="943990"/>
                </a:cubicBezTo>
                <a:cubicBezTo>
                  <a:pt x="29630" y="943990"/>
                  <a:pt x="1918" y="921877"/>
                  <a:pt x="0" y="886052"/>
                </a:cubicBezTo>
                <a:lnTo>
                  <a:pt x="29941" y="886052"/>
                </a:lnTo>
                <a:cubicBezTo>
                  <a:pt x="31678" y="907568"/>
                  <a:pt x="50809" y="917808"/>
                  <a:pt x="73777" y="917808"/>
                </a:cubicBezTo>
                <a:lnTo>
                  <a:pt x="73725" y="917833"/>
                </a:lnTo>
                <a:cubicBezTo>
                  <a:pt x="99130" y="917833"/>
                  <a:pt x="117561" y="905079"/>
                  <a:pt x="117561" y="885767"/>
                </a:cubicBezTo>
                <a:cubicBezTo>
                  <a:pt x="117561" y="868191"/>
                  <a:pt x="101256" y="861243"/>
                  <a:pt x="80102" y="855644"/>
                </a:cubicBezTo>
                <a:lnTo>
                  <a:pt x="56746" y="849267"/>
                </a:lnTo>
                <a:cubicBezTo>
                  <a:pt x="24990" y="840686"/>
                  <a:pt x="5288" y="824562"/>
                  <a:pt x="5288" y="797032"/>
                </a:cubicBezTo>
                <a:cubicBezTo>
                  <a:pt x="5288" y="762943"/>
                  <a:pt x="35696" y="740260"/>
                  <a:pt x="75384" y="740260"/>
                </a:cubicBezTo>
                <a:close/>
                <a:moveTo>
                  <a:pt x="775672" y="423713"/>
                </a:moveTo>
                <a:cubicBezTo>
                  <a:pt x="773883" y="424387"/>
                  <a:pt x="772120" y="424776"/>
                  <a:pt x="770539" y="424957"/>
                </a:cubicBezTo>
                <a:lnTo>
                  <a:pt x="771187" y="500756"/>
                </a:lnTo>
                <a:cubicBezTo>
                  <a:pt x="772613" y="501197"/>
                  <a:pt x="773883" y="501949"/>
                  <a:pt x="774920" y="502934"/>
                </a:cubicBezTo>
                <a:cubicBezTo>
                  <a:pt x="776657" y="501249"/>
                  <a:pt x="779094" y="500212"/>
                  <a:pt x="781790" y="500212"/>
                </a:cubicBezTo>
                <a:cubicBezTo>
                  <a:pt x="783890" y="500212"/>
                  <a:pt x="785782" y="500860"/>
                  <a:pt x="787363" y="501897"/>
                </a:cubicBezTo>
                <a:lnTo>
                  <a:pt x="787337" y="501923"/>
                </a:lnTo>
                <a:cubicBezTo>
                  <a:pt x="788322" y="500653"/>
                  <a:pt x="789670" y="499642"/>
                  <a:pt x="791226" y="498994"/>
                </a:cubicBezTo>
                <a:close/>
                <a:moveTo>
                  <a:pt x="759263" y="423117"/>
                </a:moveTo>
                <a:lnTo>
                  <a:pt x="743968" y="497905"/>
                </a:lnTo>
                <a:cubicBezTo>
                  <a:pt x="745783" y="498501"/>
                  <a:pt x="747338" y="499564"/>
                  <a:pt x="748453" y="500938"/>
                </a:cubicBezTo>
                <a:cubicBezTo>
                  <a:pt x="750034" y="499875"/>
                  <a:pt x="751952" y="499227"/>
                  <a:pt x="754052" y="499227"/>
                </a:cubicBezTo>
                <a:cubicBezTo>
                  <a:pt x="757111" y="499227"/>
                  <a:pt x="759807" y="500575"/>
                  <a:pt x="761544" y="502623"/>
                </a:cubicBezTo>
                <a:cubicBezTo>
                  <a:pt x="762503" y="501793"/>
                  <a:pt x="763644" y="501171"/>
                  <a:pt x="764914" y="500756"/>
                </a:cubicBezTo>
                <a:lnTo>
                  <a:pt x="764914" y="424983"/>
                </a:lnTo>
                <a:cubicBezTo>
                  <a:pt x="762710" y="424491"/>
                  <a:pt x="760844" y="423842"/>
                  <a:pt x="759263" y="423117"/>
                </a:cubicBezTo>
                <a:close/>
                <a:moveTo>
                  <a:pt x="781038" y="420472"/>
                </a:moveTo>
                <a:cubicBezTo>
                  <a:pt x="779794" y="421561"/>
                  <a:pt x="778472" y="422417"/>
                  <a:pt x="777124" y="423065"/>
                </a:cubicBezTo>
                <a:lnTo>
                  <a:pt x="792729" y="498501"/>
                </a:lnTo>
                <a:cubicBezTo>
                  <a:pt x="793507" y="498320"/>
                  <a:pt x="794285" y="498190"/>
                  <a:pt x="795114" y="498190"/>
                </a:cubicBezTo>
                <a:lnTo>
                  <a:pt x="799918" y="499429"/>
                </a:lnTo>
                <a:lnTo>
                  <a:pt x="799910" y="499434"/>
                </a:lnTo>
                <a:lnTo>
                  <a:pt x="799936" y="499434"/>
                </a:lnTo>
                <a:lnTo>
                  <a:pt x="799918" y="499429"/>
                </a:lnTo>
                <a:lnTo>
                  <a:pt x="806909" y="495494"/>
                </a:lnTo>
                <a:close/>
                <a:moveTo>
                  <a:pt x="753974" y="419436"/>
                </a:moveTo>
                <a:lnTo>
                  <a:pt x="727973" y="494846"/>
                </a:lnTo>
                <a:cubicBezTo>
                  <a:pt x="731136" y="494976"/>
                  <a:pt x="733910" y="496505"/>
                  <a:pt x="735543" y="498812"/>
                </a:cubicBezTo>
                <a:cubicBezTo>
                  <a:pt x="737046" y="497905"/>
                  <a:pt x="738861" y="497360"/>
                  <a:pt x="740805" y="497360"/>
                </a:cubicBezTo>
                <a:lnTo>
                  <a:pt x="740805" y="497335"/>
                </a:lnTo>
                <a:cubicBezTo>
                  <a:pt x="741376" y="497335"/>
                  <a:pt x="741920" y="497412"/>
                  <a:pt x="742464" y="497490"/>
                </a:cubicBezTo>
                <a:lnTo>
                  <a:pt x="757837" y="422339"/>
                </a:lnTo>
                <a:cubicBezTo>
                  <a:pt x="756230" y="421432"/>
                  <a:pt x="754959" y="420472"/>
                  <a:pt x="753974" y="419436"/>
                </a:cubicBezTo>
                <a:close/>
                <a:moveTo>
                  <a:pt x="784382" y="416480"/>
                </a:moveTo>
                <a:cubicBezTo>
                  <a:pt x="783760" y="417543"/>
                  <a:pt x="783060" y="418450"/>
                  <a:pt x="782308" y="419254"/>
                </a:cubicBezTo>
                <a:lnTo>
                  <a:pt x="808568" y="495468"/>
                </a:lnTo>
                <a:cubicBezTo>
                  <a:pt x="811990" y="495675"/>
                  <a:pt x="814868" y="497516"/>
                  <a:pt x="816371" y="500160"/>
                </a:cubicBezTo>
                <a:lnTo>
                  <a:pt x="816371" y="500134"/>
                </a:lnTo>
                <a:cubicBezTo>
                  <a:pt x="818886" y="499149"/>
                  <a:pt x="821867" y="497412"/>
                  <a:pt x="824641" y="494405"/>
                </a:cubicBezTo>
                <a:lnTo>
                  <a:pt x="789981" y="424853"/>
                </a:lnTo>
                <a:cubicBezTo>
                  <a:pt x="786637" y="422598"/>
                  <a:pt x="784978" y="419306"/>
                  <a:pt x="784382" y="416480"/>
                </a:cubicBezTo>
                <a:close/>
                <a:moveTo>
                  <a:pt x="750656" y="413629"/>
                </a:moveTo>
                <a:lnTo>
                  <a:pt x="708401" y="493265"/>
                </a:lnTo>
                <a:cubicBezTo>
                  <a:pt x="710735" y="497412"/>
                  <a:pt x="713871" y="500782"/>
                  <a:pt x="718123" y="502727"/>
                </a:cubicBezTo>
                <a:cubicBezTo>
                  <a:pt x="718589" y="498683"/>
                  <a:pt x="721959" y="495494"/>
                  <a:pt x="726314" y="494950"/>
                </a:cubicBezTo>
                <a:lnTo>
                  <a:pt x="752808" y="418113"/>
                </a:lnTo>
                <a:cubicBezTo>
                  <a:pt x="751641" y="416558"/>
                  <a:pt x="750993" y="415003"/>
                  <a:pt x="750656" y="413629"/>
                </a:cubicBezTo>
                <a:close/>
                <a:moveTo>
                  <a:pt x="765329" y="358905"/>
                </a:moveTo>
                <a:lnTo>
                  <a:pt x="769684" y="358905"/>
                </a:lnTo>
                <a:lnTo>
                  <a:pt x="769684" y="383325"/>
                </a:lnTo>
                <a:lnTo>
                  <a:pt x="778653" y="383325"/>
                </a:lnTo>
                <a:lnTo>
                  <a:pt x="778653" y="394731"/>
                </a:lnTo>
                <a:lnTo>
                  <a:pt x="817253" y="415392"/>
                </a:lnTo>
                <a:lnTo>
                  <a:pt x="817253" y="415443"/>
                </a:lnTo>
                <a:lnTo>
                  <a:pt x="824563" y="416195"/>
                </a:lnTo>
                <a:lnTo>
                  <a:pt x="824356" y="418321"/>
                </a:lnTo>
                <a:lnTo>
                  <a:pt x="817330" y="417595"/>
                </a:lnTo>
                <a:cubicBezTo>
                  <a:pt x="816294" y="419773"/>
                  <a:pt x="811913" y="427368"/>
                  <a:pt x="800610" y="427627"/>
                </a:cubicBezTo>
                <a:cubicBezTo>
                  <a:pt x="797266" y="427705"/>
                  <a:pt x="794544" y="427135"/>
                  <a:pt x="792341" y="426201"/>
                </a:cubicBezTo>
                <a:lnTo>
                  <a:pt x="825704" y="493161"/>
                </a:lnTo>
                <a:cubicBezTo>
                  <a:pt x="831225" y="486317"/>
                  <a:pt x="835528" y="473848"/>
                  <a:pt x="833066" y="451114"/>
                </a:cubicBezTo>
                <a:cubicBezTo>
                  <a:pt x="833066" y="451114"/>
                  <a:pt x="829514" y="451191"/>
                  <a:pt x="828140" y="450673"/>
                </a:cubicBezTo>
                <a:cubicBezTo>
                  <a:pt x="826766" y="450154"/>
                  <a:pt x="825159" y="449169"/>
                  <a:pt x="825159" y="449169"/>
                </a:cubicBezTo>
                <a:cubicBezTo>
                  <a:pt x="825159" y="449169"/>
                  <a:pt x="830240" y="446707"/>
                  <a:pt x="838095" y="440019"/>
                </a:cubicBezTo>
                <a:cubicBezTo>
                  <a:pt x="838095" y="440019"/>
                  <a:pt x="841128" y="437115"/>
                  <a:pt x="845664" y="436752"/>
                </a:cubicBezTo>
                <a:cubicBezTo>
                  <a:pt x="845664" y="436752"/>
                  <a:pt x="848879" y="436337"/>
                  <a:pt x="849838" y="438178"/>
                </a:cubicBezTo>
                <a:cubicBezTo>
                  <a:pt x="849838" y="438178"/>
                  <a:pt x="851445" y="438074"/>
                  <a:pt x="855256" y="437530"/>
                </a:cubicBezTo>
                <a:cubicBezTo>
                  <a:pt x="859093" y="436986"/>
                  <a:pt x="861192" y="438567"/>
                  <a:pt x="861192" y="438567"/>
                </a:cubicBezTo>
                <a:lnTo>
                  <a:pt x="860441" y="442611"/>
                </a:lnTo>
                <a:cubicBezTo>
                  <a:pt x="860441" y="442611"/>
                  <a:pt x="859663" y="444788"/>
                  <a:pt x="861944" y="445592"/>
                </a:cubicBezTo>
                <a:cubicBezTo>
                  <a:pt x="861944" y="445592"/>
                  <a:pt x="862307" y="445670"/>
                  <a:pt x="862644" y="446033"/>
                </a:cubicBezTo>
                <a:lnTo>
                  <a:pt x="862592" y="446007"/>
                </a:lnTo>
                <a:cubicBezTo>
                  <a:pt x="863733" y="447199"/>
                  <a:pt x="862929" y="449118"/>
                  <a:pt x="861322" y="449480"/>
                </a:cubicBezTo>
                <a:cubicBezTo>
                  <a:pt x="861244" y="449506"/>
                  <a:pt x="861089" y="449506"/>
                  <a:pt x="861089" y="449506"/>
                </a:cubicBezTo>
                <a:lnTo>
                  <a:pt x="858341" y="449506"/>
                </a:lnTo>
                <a:lnTo>
                  <a:pt x="856656" y="455961"/>
                </a:lnTo>
                <a:cubicBezTo>
                  <a:pt x="856656" y="455961"/>
                  <a:pt x="847453" y="453473"/>
                  <a:pt x="847168" y="458191"/>
                </a:cubicBezTo>
                <a:cubicBezTo>
                  <a:pt x="846883" y="462909"/>
                  <a:pt x="850201" y="494198"/>
                  <a:pt x="844913" y="506900"/>
                </a:cubicBezTo>
                <a:cubicBezTo>
                  <a:pt x="841698" y="514625"/>
                  <a:pt x="835528" y="527250"/>
                  <a:pt x="813260" y="535649"/>
                </a:cubicBezTo>
                <a:cubicBezTo>
                  <a:pt x="817019" y="536790"/>
                  <a:pt x="820130" y="538086"/>
                  <a:pt x="821867" y="539537"/>
                </a:cubicBezTo>
                <a:cubicBezTo>
                  <a:pt x="829385" y="545837"/>
                  <a:pt x="821556" y="552706"/>
                  <a:pt x="821556" y="552706"/>
                </a:cubicBezTo>
                <a:cubicBezTo>
                  <a:pt x="817745" y="556206"/>
                  <a:pt x="810176" y="554210"/>
                  <a:pt x="810176" y="554210"/>
                </a:cubicBezTo>
                <a:lnTo>
                  <a:pt x="792029" y="550529"/>
                </a:lnTo>
                <a:cubicBezTo>
                  <a:pt x="791044" y="552655"/>
                  <a:pt x="789722" y="553951"/>
                  <a:pt x="789722" y="553951"/>
                </a:cubicBezTo>
                <a:cubicBezTo>
                  <a:pt x="786197" y="557113"/>
                  <a:pt x="781971" y="556050"/>
                  <a:pt x="781971" y="556050"/>
                </a:cubicBezTo>
                <a:lnTo>
                  <a:pt x="758278" y="551229"/>
                </a:lnTo>
                <a:cubicBezTo>
                  <a:pt x="757837" y="552240"/>
                  <a:pt x="757474" y="552862"/>
                  <a:pt x="757474" y="552862"/>
                </a:cubicBezTo>
                <a:cubicBezTo>
                  <a:pt x="754804" y="557295"/>
                  <a:pt x="749904" y="555895"/>
                  <a:pt x="749904" y="555895"/>
                </a:cubicBezTo>
                <a:lnTo>
                  <a:pt x="712445" y="547522"/>
                </a:lnTo>
                <a:cubicBezTo>
                  <a:pt x="705135" y="544152"/>
                  <a:pt x="707468" y="537489"/>
                  <a:pt x="707468" y="537489"/>
                </a:cubicBezTo>
                <a:cubicBezTo>
                  <a:pt x="709335" y="532771"/>
                  <a:pt x="711538" y="530983"/>
                  <a:pt x="713327" y="530387"/>
                </a:cubicBezTo>
                <a:cubicBezTo>
                  <a:pt x="712316" y="529713"/>
                  <a:pt x="711383" y="529013"/>
                  <a:pt x="710527" y="528365"/>
                </a:cubicBezTo>
                <a:cubicBezTo>
                  <a:pt x="694455" y="516362"/>
                  <a:pt x="692407" y="503167"/>
                  <a:pt x="689763" y="483206"/>
                </a:cubicBezTo>
                <a:cubicBezTo>
                  <a:pt x="689763" y="483206"/>
                  <a:pt x="688907" y="476389"/>
                  <a:pt x="688933" y="469571"/>
                </a:cubicBezTo>
                <a:cubicBezTo>
                  <a:pt x="688959" y="463064"/>
                  <a:pt x="689944" y="456557"/>
                  <a:pt x="686393" y="456143"/>
                </a:cubicBezTo>
                <a:cubicBezTo>
                  <a:pt x="686393" y="456143"/>
                  <a:pt x="685200" y="455546"/>
                  <a:pt x="679160" y="457024"/>
                </a:cubicBezTo>
                <a:lnTo>
                  <a:pt x="677190" y="450699"/>
                </a:lnTo>
                <a:cubicBezTo>
                  <a:pt x="677190" y="450699"/>
                  <a:pt x="672109" y="451943"/>
                  <a:pt x="672109" y="448988"/>
                </a:cubicBezTo>
                <a:cubicBezTo>
                  <a:pt x="672109" y="448988"/>
                  <a:pt x="672290" y="447277"/>
                  <a:pt x="674805" y="445955"/>
                </a:cubicBezTo>
                <a:cubicBezTo>
                  <a:pt x="674805" y="445955"/>
                  <a:pt x="675064" y="444633"/>
                  <a:pt x="674468" y="443259"/>
                </a:cubicBezTo>
                <a:cubicBezTo>
                  <a:pt x="673872" y="441885"/>
                  <a:pt x="672990" y="438878"/>
                  <a:pt x="676283" y="438696"/>
                </a:cubicBezTo>
                <a:cubicBezTo>
                  <a:pt x="679575" y="438515"/>
                  <a:pt x="679912" y="438463"/>
                  <a:pt x="685097" y="439085"/>
                </a:cubicBezTo>
                <a:cubicBezTo>
                  <a:pt x="685097" y="439085"/>
                  <a:pt x="686056" y="436804"/>
                  <a:pt x="690074" y="437322"/>
                </a:cubicBezTo>
                <a:cubicBezTo>
                  <a:pt x="694092" y="437841"/>
                  <a:pt x="695829" y="439319"/>
                  <a:pt x="697799" y="440718"/>
                </a:cubicBezTo>
                <a:cubicBezTo>
                  <a:pt x="698265" y="441055"/>
                  <a:pt x="708713" y="448521"/>
                  <a:pt x="710423" y="448599"/>
                </a:cubicBezTo>
                <a:cubicBezTo>
                  <a:pt x="710423" y="448599"/>
                  <a:pt x="710086" y="449766"/>
                  <a:pt x="706665" y="450621"/>
                </a:cubicBezTo>
                <a:cubicBezTo>
                  <a:pt x="706665" y="450621"/>
                  <a:pt x="704643" y="451114"/>
                  <a:pt x="702646" y="451114"/>
                </a:cubicBezTo>
                <a:cubicBezTo>
                  <a:pt x="702646" y="451114"/>
                  <a:pt x="699821" y="475792"/>
                  <a:pt x="707468" y="491580"/>
                </a:cubicBezTo>
                <a:lnTo>
                  <a:pt x="747364" y="416377"/>
                </a:lnTo>
                <a:cubicBezTo>
                  <a:pt x="740261" y="423194"/>
                  <a:pt x="731395" y="421743"/>
                  <a:pt x="731395" y="421743"/>
                </a:cubicBezTo>
                <a:cubicBezTo>
                  <a:pt x="715867" y="419850"/>
                  <a:pt x="713845" y="409637"/>
                  <a:pt x="713586" y="406915"/>
                </a:cubicBezTo>
                <a:lnTo>
                  <a:pt x="708505" y="406396"/>
                </a:lnTo>
                <a:lnTo>
                  <a:pt x="708713" y="404270"/>
                </a:lnTo>
                <a:lnTo>
                  <a:pt x="716023" y="405022"/>
                </a:lnTo>
                <a:lnTo>
                  <a:pt x="757292" y="394731"/>
                </a:lnTo>
                <a:lnTo>
                  <a:pt x="757292" y="383299"/>
                </a:lnTo>
                <a:lnTo>
                  <a:pt x="765329" y="383299"/>
                </a:lnTo>
                <a:lnTo>
                  <a:pt x="765329" y="379825"/>
                </a:lnTo>
                <a:cubicBezTo>
                  <a:pt x="764395" y="379384"/>
                  <a:pt x="757707" y="376507"/>
                  <a:pt x="742672" y="375574"/>
                </a:cubicBezTo>
                <a:cubicBezTo>
                  <a:pt x="726418" y="374589"/>
                  <a:pt x="714519" y="375003"/>
                  <a:pt x="714519" y="375003"/>
                </a:cubicBezTo>
                <a:cubicBezTo>
                  <a:pt x="714519" y="375003"/>
                  <a:pt x="715764" y="370000"/>
                  <a:pt x="729918" y="367382"/>
                </a:cubicBezTo>
                <a:cubicBezTo>
                  <a:pt x="744046" y="364764"/>
                  <a:pt x="748116" y="369663"/>
                  <a:pt x="765329" y="364738"/>
                </a:cubicBezTo>
                <a:close/>
                <a:moveTo>
                  <a:pt x="633094" y="256794"/>
                </a:moveTo>
                <a:cubicBezTo>
                  <a:pt x="631279" y="257468"/>
                  <a:pt x="629517" y="257857"/>
                  <a:pt x="627935" y="258038"/>
                </a:cubicBezTo>
                <a:lnTo>
                  <a:pt x="628583" y="333837"/>
                </a:lnTo>
                <a:cubicBezTo>
                  <a:pt x="630009" y="334304"/>
                  <a:pt x="631305" y="335056"/>
                  <a:pt x="632316" y="336041"/>
                </a:cubicBezTo>
                <a:cubicBezTo>
                  <a:pt x="634053" y="334356"/>
                  <a:pt x="636490" y="333319"/>
                  <a:pt x="639186" y="333319"/>
                </a:cubicBezTo>
                <a:cubicBezTo>
                  <a:pt x="641286" y="333319"/>
                  <a:pt x="643178" y="333941"/>
                  <a:pt x="644759" y="335004"/>
                </a:cubicBezTo>
                <a:cubicBezTo>
                  <a:pt x="645745" y="333734"/>
                  <a:pt x="647092" y="332697"/>
                  <a:pt x="648648" y="332075"/>
                </a:cubicBezTo>
                <a:close/>
                <a:moveTo>
                  <a:pt x="616659" y="256198"/>
                </a:moveTo>
                <a:lnTo>
                  <a:pt x="601364" y="330986"/>
                </a:lnTo>
                <a:cubicBezTo>
                  <a:pt x="603153" y="331582"/>
                  <a:pt x="604708" y="332619"/>
                  <a:pt x="605823" y="334019"/>
                </a:cubicBezTo>
                <a:cubicBezTo>
                  <a:pt x="607404" y="332956"/>
                  <a:pt x="609348" y="332308"/>
                  <a:pt x="611448" y="332308"/>
                </a:cubicBezTo>
                <a:cubicBezTo>
                  <a:pt x="614507" y="332308"/>
                  <a:pt x="617177" y="333656"/>
                  <a:pt x="618940" y="335704"/>
                </a:cubicBezTo>
                <a:cubicBezTo>
                  <a:pt x="619899" y="334900"/>
                  <a:pt x="621040" y="334252"/>
                  <a:pt x="622310" y="333837"/>
                </a:cubicBezTo>
                <a:lnTo>
                  <a:pt x="622310" y="258064"/>
                </a:lnTo>
                <a:cubicBezTo>
                  <a:pt x="620107" y="257572"/>
                  <a:pt x="618240" y="256923"/>
                  <a:pt x="616659" y="256198"/>
                </a:cubicBezTo>
                <a:close/>
                <a:moveTo>
                  <a:pt x="638460" y="253579"/>
                </a:moveTo>
                <a:cubicBezTo>
                  <a:pt x="637216" y="254668"/>
                  <a:pt x="635894" y="255524"/>
                  <a:pt x="634546" y="256172"/>
                </a:cubicBezTo>
                <a:lnTo>
                  <a:pt x="650125" y="331608"/>
                </a:lnTo>
                <a:cubicBezTo>
                  <a:pt x="650903" y="331427"/>
                  <a:pt x="651681" y="331297"/>
                  <a:pt x="652510" y="331297"/>
                </a:cubicBezTo>
                <a:cubicBezTo>
                  <a:pt x="654273" y="331297"/>
                  <a:pt x="655906" y="331764"/>
                  <a:pt x="657332" y="332541"/>
                </a:cubicBezTo>
                <a:cubicBezTo>
                  <a:pt x="658862" y="330364"/>
                  <a:pt x="661402" y="328886"/>
                  <a:pt x="664331" y="328601"/>
                </a:cubicBezTo>
                <a:close/>
                <a:moveTo>
                  <a:pt x="611370" y="252568"/>
                </a:moveTo>
                <a:lnTo>
                  <a:pt x="585370" y="327953"/>
                </a:lnTo>
                <a:cubicBezTo>
                  <a:pt x="588532" y="328082"/>
                  <a:pt x="591306" y="329612"/>
                  <a:pt x="592939" y="331919"/>
                </a:cubicBezTo>
                <a:cubicBezTo>
                  <a:pt x="594443" y="330986"/>
                  <a:pt x="596257" y="330441"/>
                  <a:pt x="598201" y="330441"/>
                </a:cubicBezTo>
                <a:cubicBezTo>
                  <a:pt x="598772" y="330441"/>
                  <a:pt x="599316" y="330519"/>
                  <a:pt x="599861" y="330597"/>
                </a:cubicBezTo>
                <a:lnTo>
                  <a:pt x="615207" y="255472"/>
                </a:lnTo>
                <a:cubicBezTo>
                  <a:pt x="613626" y="254564"/>
                  <a:pt x="612355" y="253579"/>
                  <a:pt x="611370" y="252568"/>
                </a:cubicBezTo>
                <a:close/>
                <a:moveTo>
                  <a:pt x="641778" y="249587"/>
                </a:moveTo>
                <a:cubicBezTo>
                  <a:pt x="641156" y="250650"/>
                  <a:pt x="640430" y="251557"/>
                  <a:pt x="639704" y="252361"/>
                </a:cubicBezTo>
                <a:lnTo>
                  <a:pt x="665965" y="328575"/>
                </a:lnTo>
                <a:cubicBezTo>
                  <a:pt x="669360" y="328782"/>
                  <a:pt x="672264" y="330623"/>
                  <a:pt x="673767" y="333267"/>
                </a:cubicBezTo>
                <a:cubicBezTo>
                  <a:pt x="676282" y="332282"/>
                  <a:pt x="679237" y="330545"/>
                  <a:pt x="682037" y="327538"/>
                </a:cubicBezTo>
                <a:lnTo>
                  <a:pt x="647378" y="257986"/>
                </a:lnTo>
                <a:cubicBezTo>
                  <a:pt x="644034" y="255705"/>
                  <a:pt x="642374" y="252439"/>
                  <a:pt x="641778" y="249587"/>
                </a:cubicBezTo>
                <a:close/>
                <a:moveTo>
                  <a:pt x="608052" y="246710"/>
                </a:moveTo>
                <a:lnTo>
                  <a:pt x="565798" y="326346"/>
                </a:lnTo>
                <a:cubicBezTo>
                  <a:pt x="568105" y="330493"/>
                  <a:pt x="571267" y="333889"/>
                  <a:pt x="575519" y="335833"/>
                </a:cubicBezTo>
                <a:cubicBezTo>
                  <a:pt x="575959" y="331789"/>
                  <a:pt x="579355" y="328575"/>
                  <a:pt x="583685" y="328031"/>
                </a:cubicBezTo>
                <a:lnTo>
                  <a:pt x="610178" y="251194"/>
                </a:lnTo>
                <a:cubicBezTo>
                  <a:pt x="609037" y="249639"/>
                  <a:pt x="608389" y="248084"/>
                  <a:pt x="608052" y="246710"/>
                </a:cubicBezTo>
                <a:close/>
                <a:moveTo>
                  <a:pt x="622777" y="191986"/>
                </a:moveTo>
                <a:lnTo>
                  <a:pt x="627132" y="191986"/>
                </a:lnTo>
                <a:lnTo>
                  <a:pt x="627132" y="216380"/>
                </a:lnTo>
                <a:lnTo>
                  <a:pt x="636101" y="216380"/>
                </a:lnTo>
                <a:lnTo>
                  <a:pt x="636101" y="227812"/>
                </a:lnTo>
                <a:lnTo>
                  <a:pt x="674701" y="248447"/>
                </a:lnTo>
                <a:lnTo>
                  <a:pt x="674701" y="248524"/>
                </a:lnTo>
                <a:lnTo>
                  <a:pt x="682011" y="249276"/>
                </a:lnTo>
                <a:lnTo>
                  <a:pt x="681804" y="251402"/>
                </a:lnTo>
                <a:lnTo>
                  <a:pt x="674752" y="250676"/>
                </a:lnTo>
                <a:cubicBezTo>
                  <a:pt x="673741" y="252854"/>
                  <a:pt x="669360" y="260449"/>
                  <a:pt x="658032" y="260708"/>
                </a:cubicBezTo>
                <a:cubicBezTo>
                  <a:pt x="654662" y="260786"/>
                  <a:pt x="651966" y="260216"/>
                  <a:pt x="649763" y="259282"/>
                </a:cubicBezTo>
                <a:lnTo>
                  <a:pt x="683126" y="326242"/>
                </a:lnTo>
                <a:cubicBezTo>
                  <a:pt x="688621" y="319398"/>
                  <a:pt x="692925" y="306955"/>
                  <a:pt x="690488" y="284221"/>
                </a:cubicBezTo>
                <a:cubicBezTo>
                  <a:pt x="690488" y="284221"/>
                  <a:pt x="686936" y="284298"/>
                  <a:pt x="685562" y="283754"/>
                </a:cubicBezTo>
                <a:cubicBezTo>
                  <a:pt x="684163" y="283235"/>
                  <a:pt x="682555" y="282250"/>
                  <a:pt x="682555" y="282250"/>
                </a:cubicBezTo>
                <a:cubicBezTo>
                  <a:pt x="682555" y="282250"/>
                  <a:pt x="687636" y="279814"/>
                  <a:pt x="695491" y="273099"/>
                </a:cubicBezTo>
                <a:cubicBezTo>
                  <a:pt x="695491" y="273099"/>
                  <a:pt x="698524" y="270196"/>
                  <a:pt x="703061" y="269833"/>
                </a:cubicBezTo>
                <a:cubicBezTo>
                  <a:pt x="703061" y="269833"/>
                  <a:pt x="706275" y="269444"/>
                  <a:pt x="707234" y="271285"/>
                </a:cubicBezTo>
                <a:cubicBezTo>
                  <a:pt x="707234" y="271285"/>
                  <a:pt x="708841" y="271181"/>
                  <a:pt x="712652" y="270637"/>
                </a:cubicBezTo>
                <a:cubicBezTo>
                  <a:pt x="716489" y="270092"/>
                  <a:pt x="718589" y="271674"/>
                  <a:pt x="718589" y="271674"/>
                </a:cubicBezTo>
                <a:lnTo>
                  <a:pt x="717837" y="275718"/>
                </a:lnTo>
                <a:cubicBezTo>
                  <a:pt x="717837" y="275718"/>
                  <a:pt x="717059" y="277895"/>
                  <a:pt x="719340" y="278699"/>
                </a:cubicBezTo>
                <a:cubicBezTo>
                  <a:pt x="719340" y="278699"/>
                  <a:pt x="719677" y="278777"/>
                  <a:pt x="720040" y="279140"/>
                </a:cubicBezTo>
                <a:cubicBezTo>
                  <a:pt x="721155" y="280332"/>
                  <a:pt x="720351" y="282224"/>
                  <a:pt x="718744" y="282613"/>
                </a:cubicBezTo>
                <a:cubicBezTo>
                  <a:pt x="718666" y="282613"/>
                  <a:pt x="718511" y="282639"/>
                  <a:pt x="718511" y="282639"/>
                </a:cubicBezTo>
                <a:lnTo>
                  <a:pt x="715763" y="282639"/>
                </a:lnTo>
                <a:lnTo>
                  <a:pt x="714104" y="289094"/>
                </a:lnTo>
                <a:cubicBezTo>
                  <a:pt x="714104" y="289094"/>
                  <a:pt x="704875" y="286605"/>
                  <a:pt x="704616" y="291323"/>
                </a:cubicBezTo>
                <a:cubicBezTo>
                  <a:pt x="704331" y="296041"/>
                  <a:pt x="707623" y="327331"/>
                  <a:pt x="702361" y="340033"/>
                </a:cubicBezTo>
                <a:cubicBezTo>
                  <a:pt x="699146" y="347758"/>
                  <a:pt x="692976" y="360383"/>
                  <a:pt x="670708" y="368782"/>
                </a:cubicBezTo>
                <a:cubicBezTo>
                  <a:pt x="674493" y="369922"/>
                  <a:pt x="677578" y="371219"/>
                  <a:pt x="679315" y="372696"/>
                </a:cubicBezTo>
                <a:cubicBezTo>
                  <a:pt x="686807" y="378970"/>
                  <a:pt x="679004" y="385839"/>
                  <a:pt x="679004" y="385839"/>
                </a:cubicBezTo>
                <a:cubicBezTo>
                  <a:pt x="675167" y="389339"/>
                  <a:pt x="667624" y="387343"/>
                  <a:pt x="667624" y="387343"/>
                </a:cubicBezTo>
                <a:lnTo>
                  <a:pt x="649451" y="383662"/>
                </a:lnTo>
                <a:cubicBezTo>
                  <a:pt x="648466" y="385761"/>
                  <a:pt x="647144" y="387084"/>
                  <a:pt x="647144" y="387084"/>
                </a:cubicBezTo>
                <a:cubicBezTo>
                  <a:pt x="643619" y="390246"/>
                  <a:pt x="639393" y="389157"/>
                  <a:pt x="639393" y="389157"/>
                </a:cubicBezTo>
                <a:lnTo>
                  <a:pt x="615700" y="384362"/>
                </a:lnTo>
                <a:cubicBezTo>
                  <a:pt x="615233" y="385347"/>
                  <a:pt x="614870" y="385995"/>
                  <a:pt x="614870" y="385995"/>
                </a:cubicBezTo>
                <a:cubicBezTo>
                  <a:pt x="612226" y="390428"/>
                  <a:pt x="607326" y="389028"/>
                  <a:pt x="607326" y="389028"/>
                </a:cubicBezTo>
                <a:lnTo>
                  <a:pt x="569867" y="380681"/>
                </a:lnTo>
                <a:cubicBezTo>
                  <a:pt x="562557" y="377310"/>
                  <a:pt x="564890" y="370648"/>
                  <a:pt x="564890" y="370648"/>
                </a:cubicBezTo>
                <a:cubicBezTo>
                  <a:pt x="566783" y="365904"/>
                  <a:pt x="568960" y="364116"/>
                  <a:pt x="570775" y="363545"/>
                </a:cubicBezTo>
                <a:cubicBezTo>
                  <a:pt x="569738" y="362845"/>
                  <a:pt x="568805" y="362145"/>
                  <a:pt x="567949" y="361523"/>
                </a:cubicBezTo>
                <a:cubicBezTo>
                  <a:pt x="551877" y="349521"/>
                  <a:pt x="549855" y="336326"/>
                  <a:pt x="547211" y="316365"/>
                </a:cubicBezTo>
                <a:cubicBezTo>
                  <a:pt x="547211" y="316365"/>
                  <a:pt x="546355" y="309521"/>
                  <a:pt x="546381" y="302704"/>
                </a:cubicBezTo>
                <a:cubicBezTo>
                  <a:pt x="546407" y="296171"/>
                  <a:pt x="547392" y="289690"/>
                  <a:pt x="543841" y="289276"/>
                </a:cubicBezTo>
                <a:cubicBezTo>
                  <a:pt x="543841" y="289276"/>
                  <a:pt x="542674" y="288679"/>
                  <a:pt x="536608" y="290157"/>
                </a:cubicBezTo>
                <a:lnTo>
                  <a:pt x="534638" y="283806"/>
                </a:lnTo>
                <a:cubicBezTo>
                  <a:pt x="534638" y="283806"/>
                  <a:pt x="529557" y="285050"/>
                  <a:pt x="529557" y="282095"/>
                </a:cubicBezTo>
                <a:cubicBezTo>
                  <a:pt x="529557" y="282095"/>
                  <a:pt x="529764" y="280384"/>
                  <a:pt x="532253" y="279062"/>
                </a:cubicBezTo>
                <a:cubicBezTo>
                  <a:pt x="532253" y="279062"/>
                  <a:pt x="532564" y="277740"/>
                  <a:pt x="531942" y="276366"/>
                </a:cubicBezTo>
                <a:cubicBezTo>
                  <a:pt x="531320" y="274992"/>
                  <a:pt x="530438" y="272011"/>
                  <a:pt x="533731" y="271829"/>
                </a:cubicBezTo>
                <a:cubicBezTo>
                  <a:pt x="537049" y="271648"/>
                  <a:pt x="537386" y="271570"/>
                  <a:pt x="542544" y="272192"/>
                </a:cubicBezTo>
                <a:cubicBezTo>
                  <a:pt x="542544" y="272192"/>
                  <a:pt x="543530" y="269937"/>
                  <a:pt x="547548" y="270455"/>
                </a:cubicBezTo>
                <a:cubicBezTo>
                  <a:pt x="551566" y="270948"/>
                  <a:pt x="553277" y="272425"/>
                  <a:pt x="555247" y="273825"/>
                </a:cubicBezTo>
                <a:cubicBezTo>
                  <a:pt x="555713" y="274162"/>
                  <a:pt x="566186" y="281628"/>
                  <a:pt x="567897" y="281706"/>
                </a:cubicBezTo>
                <a:cubicBezTo>
                  <a:pt x="567897" y="281706"/>
                  <a:pt x="567534" y="282873"/>
                  <a:pt x="564113" y="283702"/>
                </a:cubicBezTo>
                <a:cubicBezTo>
                  <a:pt x="564113" y="283702"/>
                  <a:pt x="562091" y="284221"/>
                  <a:pt x="560094" y="284221"/>
                </a:cubicBezTo>
                <a:cubicBezTo>
                  <a:pt x="560094" y="284221"/>
                  <a:pt x="557269" y="308899"/>
                  <a:pt x="564916" y="324687"/>
                </a:cubicBezTo>
                <a:lnTo>
                  <a:pt x="604812" y="249484"/>
                </a:lnTo>
                <a:cubicBezTo>
                  <a:pt x="597683" y="256301"/>
                  <a:pt x="588843" y="254850"/>
                  <a:pt x="588843" y="254850"/>
                </a:cubicBezTo>
                <a:cubicBezTo>
                  <a:pt x="573315" y="252957"/>
                  <a:pt x="571293" y="242718"/>
                  <a:pt x="571034" y="240022"/>
                </a:cubicBezTo>
                <a:lnTo>
                  <a:pt x="565927" y="239477"/>
                </a:lnTo>
                <a:lnTo>
                  <a:pt x="566160" y="237351"/>
                </a:lnTo>
                <a:lnTo>
                  <a:pt x="573471" y="238103"/>
                </a:lnTo>
                <a:lnTo>
                  <a:pt x="614740" y="227812"/>
                </a:lnTo>
                <a:lnTo>
                  <a:pt x="614740" y="216380"/>
                </a:lnTo>
                <a:lnTo>
                  <a:pt x="622777" y="216380"/>
                </a:lnTo>
                <a:lnTo>
                  <a:pt x="622777" y="212906"/>
                </a:lnTo>
                <a:cubicBezTo>
                  <a:pt x="621869" y="212465"/>
                  <a:pt x="615181" y="209588"/>
                  <a:pt x="600146" y="208655"/>
                </a:cubicBezTo>
                <a:cubicBezTo>
                  <a:pt x="583892" y="207644"/>
                  <a:pt x="571993" y="208058"/>
                  <a:pt x="571993" y="208058"/>
                </a:cubicBezTo>
                <a:cubicBezTo>
                  <a:pt x="571993" y="208058"/>
                  <a:pt x="573212" y="203081"/>
                  <a:pt x="587366" y="200463"/>
                </a:cubicBezTo>
                <a:cubicBezTo>
                  <a:pt x="601494" y="197845"/>
                  <a:pt x="605564" y="202744"/>
                  <a:pt x="622777" y="197819"/>
                </a:cubicBezTo>
                <a:close/>
                <a:moveTo>
                  <a:pt x="583348" y="118961"/>
                </a:moveTo>
                <a:lnTo>
                  <a:pt x="583400" y="119038"/>
                </a:lnTo>
                <a:lnTo>
                  <a:pt x="583335" y="118997"/>
                </a:lnTo>
                <a:close/>
                <a:moveTo>
                  <a:pt x="496428" y="96719"/>
                </a:moveTo>
                <a:cubicBezTo>
                  <a:pt x="494639" y="97393"/>
                  <a:pt x="492876" y="97782"/>
                  <a:pt x="491295" y="97963"/>
                </a:cubicBezTo>
                <a:lnTo>
                  <a:pt x="491943" y="173762"/>
                </a:lnTo>
                <a:cubicBezTo>
                  <a:pt x="493369" y="174203"/>
                  <a:pt x="494639" y="174955"/>
                  <a:pt x="495676" y="175940"/>
                </a:cubicBezTo>
                <a:cubicBezTo>
                  <a:pt x="497413" y="174255"/>
                  <a:pt x="499850" y="173218"/>
                  <a:pt x="502546" y="173218"/>
                </a:cubicBezTo>
                <a:cubicBezTo>
                  <a:pt x="504646" y="173218"/>
                  <a:pt x="506538" y="173866"/>
                  <a:pt x="508119" y="174903"/>
                </a:cubicBezTo>
                <a:lnTo>
                  <a:pt x="508093" y="174929"/>
                </a:lnTo>
                <a:cubicBezTo>
                  <a:pt x="509078" y="173659"/>
                  <a:pt x="510426" y="172648"/>
                  <a:pt x="511982" y="171999"/>
                </a:cubicBezTo>
                <a:close/>
                <a:moveTo>
                  <a:pt x="480019" y="96122"/>
                </a:moveTo>
                <a:lnTo>
                  <a:pt x="464724" y="170911"/>
                </a:lnTo>
                <a:cubicBezTo>
                  <a:pt x="466539" y="171507"/>
                  <a:pt x="468094" y="172570"/>
                  <a:pt x="469209" y="173944"/>
                </a:cubicBezTo>
                <a:cubicBezTo>
                  <a:pt x="470790" y="172881"/>
                  <a:pt x="472708" y="172233"/>
                  <a:pt x="474808" y="172233"/>
                </a:cubicBezTo>
                <a:cubicBezTo>
                  <a:pt x="477867" y="172233"/>
                  <a:pt x="480563" y="173581"/>
                  <a:pt x="482300" y="175629"/>
                </a:cubicBezTo>
                <a:cubicBezTo>
                  <a:pt x="483259" y="174799"/>
                  <a:pt x="484400" y="174177"/>
                  <a:pt x="485670" y="173762"/>
                </a:cubicBezTo>
                <a:lnTo>
                  <a:pt x="485670" y="97989"/>
                </a:lnTo>
                <a:cubicBezTo>
                  <a:pt x="483466" y="97496"/>
                  <a:pt x="481626" y="96848"/>
                  <a:pt x="480019" y="96122"/>
                </a:cubicBezTo>
                <a:close/>
                <a:moveTo>
                  <a:pt x="501794" y="93478"/>
                </a:moveTo>
                <a:cubicBezTo>
                  <a:pt x="500550" y="94567"/>
                  <a:pt x="499228" y="95423"/>
                  <a:pt x="497880" y="96071"/>
                </a:cubicBezTo>
                <a:lnTo>
                  <a:pt x="513485" y="171507"/>
                </a:lnTo>
                <a:cubicBezTo>
                  <a:pt x="514263" y="171325"/>
                  <a:pt x="515041" y="171196"/>
                  <a:pt x="515870" y="171196"/>
                </a:cubicBezTo>
                <a:lnTo>
                  <a:pt x="520674" y="172435"/>
                </a:lnTo>
                <a:lnTo>
                  <a:pt x="520666" y="172440"/>
                </a:lnTo>
                <a:lnTo>
                  <a:pt x="520692" y="172440"/>
                </a:lnTo>
                <a:lnTo>
                  <a:pt x="520674" y="172435"/>
                </a:lnTo>
                <a:lnTo>
                  <a:pt x="527665" y="168500"/>
                </a:lnTo>
                <a:close/>
                <a:moveTo>
                  <a:pt x="474730" y="92441"/>
                </a:moveTo>
                <a:lnTo>
                  <a:pt x="448729" y="167852"/>
                </a:lnTo>
                <a:cubicBezTo>
                  <a:pt x="451892" y="167981"/>
                  <a:pt x="454666" y="169511"/>
                  <a:pt x="456299" y="171818"/>
                </a:cubicBezTo>
                <a:cubicBezTo>
                  <a:pt x="457802" y="170911"/>
                  <a:pt x="459617" y="170366"/>
                  <a:pt x="461561" y="170366"/>
                </a:cubicBezTo>
                <a:lnTo>
                  <a:pt x="461561" y="170340"/>
                </a:lnTo>
                <a:cubicBezTo>
                  <a:pt x="462132" y="170340"/>
                  <a:pt x="462676" y="170418"/>
                  <a:pt x="463220" y="170496"/>
                </a:cubicBezTo>
                <a:lnTo>
                  <a:pt x="478593" y="95345"/>
                </a:lnTo>
                <a:cubicBezTo>
                  <a:pt x="476986" y="94437"/>
                  <a:pt x="475715" y="93478"/>
                  <a:pt x="474730" y="92441"/>
                </a:cubicBezTo>
                <a:close/>
                <a:moveTo>
                  <a:pt x="505138" y="89486"/>
                </a:moveTo>
                <a:cubicBezTo>
                  <a:pt x="504516" y="90549"/>
                  <a:pt x="503816" y="91456"/>
                  <a:pt x="503064" y="92260"/>
                </a:cubicBezTo>
                <a:lnTo>
                  <a:pt x="529324" y="168474"/>
                </a:lnTo>
                <a:cubicBezTo>
                  <a:pt x="532746" y="168681"/>
                  <a:pt x="535624" y="170522"/>
                  <a:pt x="537127" y="173166"/>
                </a:cubicBezTo>
                <a:lnTo>
                  <a:pt x="537127" y="173140"/>
                </a:lnTo>
                <a:cubicBezTo>
                  <a:pt x="539642" y="172155"/>
                  <a:pt x="542623" y="170418"/>
                  <a:pt x="545397" y="167411"/>
                </a:cubicBezTo>
                <a:lnTo>
                  <a:pt x="510737" y="97859"/>
                </a:lnTo>
                <a:cubicBezTo>
                  <a:pt x="507393" y="95604"/>
                  <a:pt x="505734" y="92312"/>
                  <a:pt x="505138" y="89486"/>
                </a:cubicBezTo>
                <a:close/>
                <a:moveTo>
                  <a:pt x="471412" y="86635"/>
                </a:moveTo>
                <a:lnTo>
                  <a:pt x="429157" y="166270"/>
                </a:lnTo>
                <a:cubicBezTo>
                  <a:pt x="431490" y="170418"/>
                  <a:pt x="434627" y="173788"/>
                  <a:pt x="438879" y="175732"/>
                </a:cubicBezTo>
                <a:cubicBezTo>
                  <a:pt x="439345" y="171688"/>
                  <a:pt x="442715" y="168500"/>
                  <a:pt x="447070" y="167955"/>
                </a:cubicBezTo>
                <a:lnTo>
                  <a:pt x="473564" y="91119"/>
                </a:lnTo>
                <a:cubicBezTo>
                  <a:pt x="472397" y="89564"/>
                  <a:pt x="471749" y="88009"/>
                  <a:pt x="471412" y="86635"/>
                </a:cubicBezTo>
                <a:close/>
                <a:moveTo>
                  <a:pt x="486085" y="31859"/>
                </a:moveTo>
                <a:lnTo>
                  <a:pt x="490440" y="31859"/>
                </a:lnTo>
                <a:lnTo>
                  <a:pt x="490440" y="56330"/>
                </a:lnTo>
                <a:lnTo>
                  <a:pt x="499409" y="56330"/>
                </a:lnTo>
                <a:lnTo>
                  <a:pt x="499409" y="67737"/>
                </a:lnTo>
                <a:lnTo>
                  <a:pt x="538009" y="88397"/>
                </a:lnTo>
                <a:lnTo>
                  <a:pt x="538009" y="88449"/>
                </a:lnTo>
                <a:lnTo>
                  <a:pt x="545319" y="89201"/>
                </a:lnTo>
                <a:lnTo>
                  <a:pt x="545112" y="91327"/>
                </a:lnTo>
                <a:lnTo>
                  <a:pt x="538086" y="90601"/>
                </a:lnTo>
                <a:cubicBezTo>
                  <a:pt x="537049" y="92778"/>
                  <a:pt x="532668" y="100374"/>
                  <a:pt x="521366" y="100633"/>
                </a:cubicBezTo>
                <a:cubicBezTo>
                  <a:pt x="518022" y="100711"/>
                  <a:pt x="515300" y="100141"/>
                  <a:pt x="513096" y="99207"/>
                </a:cubicBezTo>
                <a:lnTo>
                  <a:pt x="546460" y="166167"/>
                </a:lnTo>
                <a:cubicBezTo>
                  <a:pt x="551981" y="159323"/>
                  <a:pt x="556284" y="146854"/>
                  <a:pt x="553822" y="124119"/>
                </a:cubicBezTo>
                <a:cubicBezTo>
                  <a:pt x="553822" y="124119"/>
                  <a:pt x="550270" y="124197"/>
                  <a:pt x="548896" y="123679"/>
                </a:cubicBezTo>
                <a:cubicBezTo>
                  <a:pt x="547522" y="123160"/>
                  <a:pt x="545915" y="122175"/>
                  <a:pt x="545915" y="122175"/>
                </a:cubicBezTo>
                <a:cubicBezTo>
                  <a:pt x="545915" y="122175"/>
                  <a:pt x="550996" y="119712"/>
                  <a:pt x="558851" y="113024"/>
                </a:cubicBezTo>
                <a:cubicBezTo>
                  <a:pt x="558851" y="113024"/>
                  <a:pt x="561884" y="110121"/>
                  <a:pt x="566420" y="109758"/>
                </a:cubicBezTo>
                <a:cubicBezTo>
                  <a:pt x="566420" y="109758"/>
                  <a:pt x="569635" y="109343"/>
                  <a:pt x="570594" y="111184"/>
                </a:cubicBezTo>
                <a:cubicBezTo>
                  <a:pt x="570594" y="111184"/>
                  <a:pt x="572201" y="111080"/>
                  <a:pt x="576012" y="110536"/>
                </a:cubicBezTo>
                <a:cubicBezTo>
                  <a:pt x="579849" y="109991"/>
                  <a:pt x="581948" y="111573"/>
                  <a:pt x="581948" y="111573"/>
                </a:cubicBezTo>
                <a:lnTo>
                  <a:pt x="581197" y="115617"/>
                </a:lnTo>
                <a:cubicBezTo>
                  <a:pt x="581197" y="115617"/>
                  <a:pt x="580419" y="117794"/>
                  <a:pt x="582700" y="118598"/>
                </a:cubicBezTo>
                <a:lnTo>
                  <a:pt x="583335" y="118997"/>
                </a:lnTo>
                <a:lnTo>
                  <a:pt x="582078" y="122434"/>
                </a:lnTo>
                <a:cubicBezTo>
                  <a:pt x="582000" y="122460"/>
                  <a:pt x="581845" y="122460"/>
                  <a:pt x="581845" y="122460"/>
                </a:cubicBezTo>
                <a:lnTo>
                  <a:pt x="579097" y="122460"/>
                </a:lnTo>
                <a:lnTo>
                  <a:pt x="577412" y="128915"/>
                </a:lnTo>
                <a:cubicBezTo>
                  <a:pt x="577412" y="128915"/>
                  <a:pt x="568183" y="126427"/>
                  <a:pt x="567924" y="131145"/>
                </a:cubicBezTo>
                <a:cubicBezTo>
                  <a:pt x="567639" y="135863"/>
                  <a:pt x="570957" y="167152"/>
                  <a:pt x="565669" y="179854"/>
                </a:cubicBezTo>
                <a:cubicBezTo>
                  <a:pt x="562454" y="187579"/>
                  <a:pt x="556284" y="200204"/>
                  <a:pt x="534016" y="208603"/>
                </a:cubicBezTo>
                <a:cubicBezTo>
                  <a:pt x="537775" y="209744"/>
                  <a:pt x="540886" y="211040"/>
                  <a:pt x="542623" y="212491"/>
                </a:cubicBezTo>
                <a:cubicBezTo>
                  <a:pt x="550141" y="218791"/>
                  <a:pt x="542312" y="225660"/>
                  <a:pt x="542312" y="225660"/>
                </a:cubicBezTo>
                <a:cubicBezTo>
                  <a:pt x="538501" y="229160"/>
                  <a:pt x="530932" y="227164"/>
                  <a:pt x="530932" y="227164"/>
                </a:cubicBezTo>
                <a:lnTo>
                  <a:pt x="512785" y="223483"/>
                </a:lnTo>
                <a:cubicBezTo>
                  <a:pt x="511800" y="225608"/>
                  <a:pt x="510478" y="226905"/>
                  <a:pt x="510478" y="226905"/>
                </a:cubicBezTo>
                <a:cubicBezTo>
                  <a:pt x="506953" y="230067"/>
                  <a:pt x="502727" y="229004"/>
                  <a:pt x="502727" y="229004"/>
                </a:cubicBezTo>
                <a:lnTo>
                  <a:pt x="479033" y="224183"/>
                </a:lnTo>
                <a:cubicBezTo>
                  <a:pt x="478593" y="225194"/>
                  <a:pt x="478230" y="225816"/>
                  <a:pt x="478230" y="225816"/>
                </a:cubicBezTo>
                <a:cubicBezTo>
                  <a:pt x="475560" y="230249"/>
                  <a:pt x="470660" y="228849"/>
                  <a:pt x="470660" y="228849"/>
                </a:cubicBezTo>
                <a:lnTo>
                  <a:pt x="433201" y="220476"/>
                </a:lnTo>
                <a:cubicBezTo>
                  <a:pt x="425891" y="217106"/>
                  <a:pt x="428224" y="210443"/>
                  <a:pt x="428224" y="210443"/>
                </a:cubicBezTo>
                <a:cubicBezTo>
                  <a:pt x="430091" y="205725"/>
                  <a:pt x="432294" y="203937"/>
                  <a:pt x="434083" y="203341"/>
                </a:cubicBezTo>
                <a:cubicBezTo>
                  <a:pt x="433072" y="202667"/>
                  <a:pt x="432139" y="201967"/>
                  <a:pt x="431283" y="201319"/>
                </a:cubicBezTo>
                <a:cubicBezTo>
                  <a:pt x="415211" y="189316"/>
                  <a:pt x="413163" y="176121"/>
                  <a:pt x="410519" y="156160"/>
                </a:cubicBezTo>
                <a:cubicBezTo>
                  <a:pt x="410519" y="156160"/>
                  <a:pt x="409663" y="149343"/>
                  <a:pt x="409689" y="142525"/>
                </a:cubicBezTo>
                <a:cubicBezTo>
                  <a:pt x="409715" y="136018"/>
                  <a:pt x="410700" y="129511"/>
                  <a:pt x="407149" y="129097"/>
                </a:cubicBezTo>
                <a:cubicBezTo>
                  <a:pt x="407149" y="129097"/>
                  <a:pt x="405956" y="128500"/>
                  <a:pt x="399916" y="129978"/>
                </a:cubicBezTo>
                <a:lnTo>
                  <a:pt x="397946" y="123653"/>
                </a:lnTo>
                <a:cubicBezTo>
                  <a:pt x="397946" y="123653"/>
                  <a:pt x="392865" y="124897"/>
                  <a:pt x="392865" y="121942"/>
                </a:cubicBezTo>
                <a:cubicBezTo>
                  <a:pt x="392865" y="121942"/>
                  <a:pt x="393046" y="120231"/>
                  <a:pt x="395561" y="118909"/>
                </a:cubicBezTo>
                <a:cubicBezTo>
                  <a:pt x="395561" y="118909"/>
                  <a:pt x="395846" y="117587"/>
                  <a:pt x="395224" y="116213"/>
                </a:cubicBezTo>
                <a:cubicBezTo>
                  <a:pt x="394628" y="114839"/>
                  <a:pt x="393746" y="111832"/>
                  <a:pt x="397039" y="111650"/>
                </a:cubicBezTo>
                <a:cubicBezTo>
                  <a:pt x="400331" y="111469"/>
                  <a:pt x="400668" y="111417"/>
                  <a:pt x="405852" y="112039"/>
                </a:cubicBezTo>
                <a:cubicBezTo>
                  <a:pt x="405852" y="112039"/>
                  <a:pt x="406812" y="109758"/>
                  <a:pt x="410830" y="110276"/>
                </a:cubicBezTo>
                <a:cubicBezTo>
                  <a:pt x="414848" y="110795"/>
                  <a:pt x="416585" y="112273"/>
                  <a:pt x="418555" y="113672"/>
                </a:cubicBezTo>
                <a:cubicBezTo>
                  <a:pt x="419021" y="114009"/>
                  <a:pt x="429468" y="121475"/>
                  <a:pt x="431179" y="121553"/>
                </a:cubicBezTo>
                <a:cubicBezTo>
                  <a:pt x="431179" y="121553"/>
                  <a:pt x="430842" y="122720"/>
                  <a:pt x="427421" y="123575"/>
                </a:cubicBezTo>
                <a:cubicBezTo>
                  <a:pt x="427421" y="123575"/>
                  <a:pt x="425399" y="124068"/>
                  <a:pt x="423402" y="124068"/>
                </a:cubicBezTo>
                <a:cubicBezTo>
                  <a:pt x="423402" y="124068"/>
                  <a:pt x="420577" y="148746"/>
                  <a:pt x="428224" y="164534"/>
                </a:cubicBezTo>
                <a:lnTo>
                  <a:pt x="468120" y="89331"/>
                </a:lnTo>
                <a:cubicBezTo>
                  <a:pt x="461017" y="96148"/>
                  <a:pt x="452151" y="94697"/>
                  <a:pt x="452151" y="94697"/>
                </a:cubicBezTo>
                <a:cubicBezTo>
                  <a:pt x="436623" y="92804"/>
                  <a:pt x="434601" y="82591"/>
                  <a:pt x="434342" y="79869"/>
                </a:cubicBezTo>
                <a:lnTo>
                  <a:pt x="429261" y="79350"/>
                </a:lnTo>
                <a:lnTo>
                  <a:pt x="429468" y="77224"/>
                </a:lnTo>
                <a:lnTo>
                  <a:pt x="436779" y="77976"/>
                </a:lnTo>
                <a:lnTo>
                  <a:pt x="478048" y="67685"/>
                </a:lnTo>
                <a:lnTo>
                  <a:pt x="478048" y="56253"/>
                </a:lnTo>
                <a:lnTo>
                  <a:pt x="486085" y="56253"/>
                </a:lnTo>
                <a:lnTo>
                  <a:pt x="486085" y="52779"/>
                </a:lnTo>
                <a:cubicBezTo>
                  <a:pt x="485151" y="52338"/>
                  <a:pt x="478463" y="49461"/>
                  <a:pt x="463428" y="48528"/>
                </a:cubicBezTo>
                <a:cubicBezTo>
                  <a:pt x="447174" y="47542"/>
                  <a:pt x="435275" y="47957"/>
                  <a:pt x="435275" y="47957"/>
                </a:cubicBezTo>
                <a:cubicBezTo>
                  <a:pt x="435275" y="47957"/>
                  <a:pt x="436520" y="42954"/>
                  <a:pt x="450674" y="40336"/>
                </a:cubicBezTo>
                <a:cubicBezTo>
                  <a:pt x="464802" y="37718"/>
                  <a:pt x="468872" y="42617"/>
                  <a:pt x="486085" y="37692"/>
                </a:cubicBezTo>
                <a:close/>
                <a:moveTo>
                  <a:pt x="375289" y="16850"/>
                </a:moveTo>
                <a:lnTo>
                  <a:pt x="375289" y="221746"/>
                </a:lnTo>
                <a:lnTo>
                  <a:pt x="703787" y="606964"/>
                </a:lnTo>
                <a:cubicBezTo>
                  <a:pt x="737876" y="599524"/>
                  <a:pt x="787622" y="588896"/>
                  <a:pt x="813416" y="583400"/>
                </a:cubicBezTo>
                <a:lnTo>
                  <a:pt x="821374" y="581689"/>
                </a:lnTo>
                <a:lnTo>
                  <a:pt x="822982" y="581352"/>
                </a:lnTo>
                <a:lnTo>
                  <a:pt x="823163" y="581274"/>
                </a:lnTo>
                <a:lnTo>
                  <a:pt x="823344" y="581274"/>
                </a:lnTo>
                <a:cubicBezTo>
                  <a:pt x="845094" y="577101"/>
                  <a:pt x="858937" y="568572"/>
                  <a:pt x="866869" y="554392"/>
                </a:cubicBezTo>
                <a:cubicBezTo>
                  <a:pt x="874232" y="541249"/>
                  <a:pt x="875009" y="525280"/>
                  <a:pt x="874854" y="512837"/>
                </a:cubicBezTo>
                <a:lnTo>
                  <a:pt x="874854" y="384622"/>
                </a:lnTo>
                <a:lnTo>
                  <a:pt x="560691" y="16850"/>
                </a:lnTo>
                <a:close/>
                <a:moveTo>
                  <a:pt x="358439" y="0"/>
                </a:moveTo>
                <a:lnTo>
                  <a:pt x="891730" y="0"/>
                </a:lnTo>
                <a:lnTo>
                  <a:pt x="891730" y="512630"/>
                </a:lnTo>
                <a:cubicBezTo>
                  <a:pt x="891885" y="526110"/>
                  <a:pt x="891159" y="545552"/>
                  <a:pt x="881594" y="562636"/>
                </a:cubicBezTo>
                <a:cubicBezTo>
                  <a:pt x="871847" y="580030"/>
                  <a:pt x="854686" y="592447"/>
                  <a:pt x="826533" y="597839"/>
                </a:cubicBezTo>
                <a:lnTo>
                  <a:pt x="824926" y="598176"/>
                </a:lnTo>
                <a:cubicBezTo>
                  <a:pt x="793559" y="604864"/>
                  <a:pt x="694169" y="626044"/>
                  <a:pt x="675142" y="630606"/>
                </a:cubicBezTo>
                <a:cubicBezTo>
                  <a:pt x="658370" y="634624"/>
                  <a:pt x="645227" y="640820"/>
                  <a:pt x="633587" y="652485"/>
                </a:cubicBezTo>
                <a:lnTo>
                  <a:pt x="625395" y="661195"/>
                </a:lnTo>
                <a:lnTo>
                  <a:pt x="617800" y="653159"/>
                </a:lnTo>
                <a:cubicBezTo>
                  <a:pt x="605927" y="641235"/>
                  <a:pt x="592525" y="634702"/>
                  <a:pt x="575727" y="630684"/>
                </a:cubicBezTo>
                <a:cubicBezTo>
                  <a:pt x="563439" y="627755"/>
                  <a:pt x="450155" y="603516"/>
                  <a:pt x="424439" y="598099"/>
                </a:cubicBezTo>
                <a:cubicBezTo>
                  <a:pt x="423169" y="597839"/>
                  <a:pt x="421951" y="597502"/>
                  <a:pt x="420706" y="597269"/>
                </a:cubicBezTo>
                <a:cubicBezTo>
                  <a:pt x="399320" y="593406"/>
                  <a:pt x="380137" y="582700"/>
                  <a:pt x="369716" y="565384"/>
                </a:cubicBezTo>
                <a:lnTo>
                  <a:pt x="369741" y="565384"/>
                </a:lnTo>
                <a:cubicBezTo>
                  <a:pt x="369093" y="564321"/>
                  <a:pt x="368497" y="563206"/>
                  <a:pt x="367927" y="562065"/>
                </a:cubicBezTo>
                <a:cubicBezTo>
                  <a:pt x="358957" y="544619"/>
                  <a:pt x="358439" y="524892"/>
                  <a:pt x="358439" y="513071"/>
                </a:cubicBezTo>
                <a:close/>
              </a:path>
            </a:pathLst>
          </a:custGeom>
          <a:solidFill>
            <a:schemeClr val="tx1"/>
          </a:solidFill>
        </p:spPr>
        <p:txBody>
          <a:bodyPr wrap="square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7188" indent="-1778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6575" indent="-17938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4375" indent="-1778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3763" indent="-17938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/>
              <a:t>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163565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49B5C10-A7A0-4B41-BA90-34D26ED372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90" y="1700214"/>
            <a:ext cx="5292724" cy="4097336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1" name="Platshållare för innehåll 2">
            <a:extLst>
              <a:ext uri="{FF2B5EF4-FFF2-40B4-BE49-F238E27FC236}">
                <a16:creationId xmlns:a16="http://schemas.microsoft.com/office/drawing/2014/main" id="{05AA4013-C102-4095-A0CA-07C2C207D21E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286500" y="1700214"/>
            <a:ext cx="5287879" cy="4097336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Rubrik 7">
            <a:extLst>
              <a:ext uri="{FF2B5EF4-FFF2-40B4-BE49-F238E27FC236}">
                <a16:creationId xmlns:a16="http://schemas.microsoft.com/office/drawing/2014/main" id="{1A0C74F7-C014-FDE9-6864-FA8787EE1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9581C958-3AEC-0C6F-DBAE-732791C07C76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6B7FC9A1-E719-488A-84F2-0F9CF6908698}" type="datetime1">
              <a:rPr lang="sv-SE" smtClean="0"/>
              <a:t>2024-03-07</a:t>
            </a:fld>
            <a:endParaRPr lang="sv-SE" dirty="0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FE0F1A8F-B755-405A-9C4D-FBC88E7B7EE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12A74BFE-A50E-2969-886D-E4F21B4E7D82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D132A51-5432-4457-B829-4ADE4648F9BE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076166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27" userDrawn="1">
          <p15:clr>
            <a:srgbClr val="FBAE40"/>
          </p15:clr>
        </p15:guide>
        <p15:guide id="2" pos="3953" userDrawn="1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an rubrik två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49B5C10-A7A0-4B41-BA90-34D26ED372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90" y="404814"/>
            <a:ext cx="5292724" cy="5392736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1" name="Platshållare för innehåll 2">
            <a:extLst>
              <a:ext uri="{FF2B5EF4-FFF2-40B4-BE49-F238E27FC236}">
                <a16:creationId xmlns:a16="http://schemas.microsoft.com/office/drawing/2014/main" id="{05AA4013-C102-4095-A0CA-07C2C207D21E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286500" y="404814"/>
            <a:ext cx="5287879" cy="5392736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51E841D6-CA14-816C-29A8-BAF33E7DD948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1ED67C72-0023-4147-8C40-23A0019CC435}" type="datetime1">
              <a:rPr lang="sv-SE" smtClean="0"/>
              <a:t>2024-03-07</a:t>
            </a:fld>
            <a:endParaRPr lang="sv-SE" dirty="0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077AFDF0-2609-FDED-31E0-1FF30B02EC1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8" name="Platshållare för bildnummer 7">
            <a:extLst>
              <a:ext uri="{FF2B5EF4-FFF2-40B4-BE49-F238E27FC236}">
                <a16:creationId xmlns:a16="http://schemas.microsoft.com/office/drawing/2014/main" id="{6ECB6787-5EF4-2ABB-2B4F-76224147862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D132A51-5432-4457-B829-4ADE4648F9BE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003314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27" userDrawn="1">
          <p15:clr>
            <a:srgbClr val="FBAE40"/>
          </p15:clr>
        </p15:guide>
        <p15:guide id="2" pos="3953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49B5C10-A7A0-4B41-BA90-34D26ED372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90" y="1700214"/>
            <a:ext cx="5292724" cy="4097336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11" name="Platshållare för innehåll 2">
            <a:extLst>
              <a:ext uri="{FF2B5EF4-FFF2-40B4-BE49-F238E27FC236}">
                <a16:creationId xmlns:a16="http://schemas.microsoft.com/office/drawing/2014/main" id="{05AA4013-C102-4095-A0CA-07C2C207D21E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286500" y="1700214"/>
            <a:ext cx="5287879" cy="4097336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8" name="Rubrik 7">
            <a:extLst>
              <a:ext uri="{FF2B5EF4-FFF2-40B4-BE49-F238E27FC236}">
                <a16:creationId xmlns:a16="http://schemas.microsoft.com/office/drawing/2014/main" id="{1A0C74F7-C014-FDE9-6864-FA8787EE1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9581C958-3AEC-0C6F-DBAE-732791C07C76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D823B345-A120-4C31-BD00-41A03F28391B}" type="datetime1">
              <a:rPr lang="sv-SE" smtClean="0"/>
              <a:t>2024-03-07</a:t>
            </a:fld>
            <a:endParaRPr lang="sv-SE" dirty="0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FE0F1A8F-B755-405A-9C4D-FBC88E7B7EE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12A74BFE-A50E-2969-886D-E4F21B4E7D82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D132A51-5432-4457-B829-4ADE4648F9BE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040953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27" userDrawn="1">
          <p15:clr>
            <a:srgbClr val="FBAE40"/>
          </p15:clr>
        </p15:guide>
        <p15:guide id="2" pos="3953" userDrawn="1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spalter med under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49B5C10-A7A0-4B41-BA90-34D26ED372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90" y="2210144"/>
            <a:ext cx="5292724" cy="358740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1" name="Platshållare för innehåll 2">
            <a:extLst>
              <a:ext uri="{FF2B5EF4-FFF2-40B4-BE49-F238E27FC236}">
                <a16:creationId xmlns:a16="http://schemas.microsoft.com/office/drawing/2014/main" id="{05AA4013-C102-4095-A0CA-07C2C207D21E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286500" y="2210144"/>
            <a:ext cx="5287879" cy="358740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A094A5DA-D229-48C0-8A77-82BF77C564C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3888" y="1700213"/>
            <a:ext cx="5292725" cy="323850"/>
          </a:xfrm>
        </p:spPr>
        <p:txBody>
          <a:bodyPr>
            <a:noAutofit/>
          </a:bodyPr>
          <a:lstStyle>
            <a:lvl1pPr marL="0" indent="0">
              <a:buNone/>
              <a:defRPr sz="1800" b="1" i="0">
                <a:latin typeface="+mj-lt"/>
              </a:defRPr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12" name="Platshållare för text 7">
            <a:extLst>
              <a:ext uri="{FF2B5EF4-FFF2-40B4-BE49-F238E27FC236}">
                <a16:creationId xmlns:a16="http://schemas.microsoft.com/office/drawing/2014/main" id="{1BAB9DFD-6405-480A-BC93-0229932AD2C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86500" y="1700213"/>
            <a:ext cx="5292725" cy="323850"/>
          </a:xfrm>
        </p:spPr>
        <p:txBody>
          <a:bodyPr>
            <a:noAutofit/>
          </a:bodyPr>
          <a:lstStyle>
            <a:lvl1pPr marL="0" indent="0">
              <a:buNone/>
              <a:defRPr sz="1800" b="1" i="0">
                <a:latin typeface="+mj-lt"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9" name="Rubrik 8">
            <a:extLst>
              <a:ext uri="{FF2B5EF4-FFF2-40B4-BE49-F238E27FC236}">
                <a16:creationId xmlns:a16="http://schemas.microsoft.com/office/drawing/2014/main" id="{E066E586-A2F0-8785-9A58-B45CF207B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398EDA27-944E-E5B7-7EA1-94E2739429E9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B673C714-D54F-4597-B9DA-D7CDFD9C3E7D}" type="datetime1">
              <a:rPr lang="sv-SE" smtClean="0"/>
              <a:t>2024-03-07</a:t>
            </a:fld>
            <a:endParaRPr lang="sv-SE" dirty="0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B9C4AE0D-B48B-BA52-5752-F45E7D2FE9D7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10" name="Platshållare för bildnummer 9">
            <a:extLst>
              <a:ext uri="{FF2B5EF4-FFF2-40B4-BE49-F238E27FC236}">
                <a16:creationId xmlns:a16="http://schemas.microsoft.com/office/drawing/2014/main" id="{31B8CFB3-8A91-9459-DCB6-9B5AD3D45A2A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FD132A51-5432-4457-B829-4ADE4648F9BE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090032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27" userDrawn="1">
          <p15:clr>
            <a:srgbClr val="FBAE40"/>
          </p15:clr>
        </p15:guide>
        <p15:guide id="2" pos="3953" userDrawn="1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 spalt - bild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bild 12">
            <a:extLst>
              <a:ext uri="{FF2B5EF4-FFF2-40B4-BE49-F238E27FC236}">
                <a16:creationId xmlns:a16="http://schemas.microsoft.com/office/drawing/2014/main" id="{63D65318-D55E-E2AD-6243-1B6B53B7509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72000" y="0"/>
            <a:ext cx="6120000" cy="6858000"/>
          </a:xfrm>
          <a:custGeom>
            <a:avLst/>
            <a:gdLst>
              <a:gd name="connsiteX0" fmla="*/ 0 w 6120000"/>
              <a:gd name="connsiteY0" fmla="*/ 0 h 6858000"/>
              <a:gd name="connsiteX1" fmla="*/ 24000 w 6120000"/>
              <a:gd name="connsiteY1" fmla="*/ 0 h 6858000"/>
              <a:gd name="connsiteX2" fmla="*/ 6120000 w 6120000"/>
              <a:gd name="connsiteY2" fmla="*/ 0 h 6858000"/>
              <a:gd name="connsiteX3" fmla="*/ 6120000 w 6120000"/>
              <a:gd name="connsiteY3" fmla="*/ 6858000 h 6858000"/>
              <a:gd name="connsiteX4" fmla="*/ 24000 w 6120000"/>
              <a:gd name="connsiteY4" fmla="*/ 6858000 h 6858000"/>
              <a:gd name="connsiteX5" fmla="*/ 0 w 612000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20000" h="6858000">
                <a:moveTo>
                  <a:pt x="0" y="0"/>
                </a:moveTo>
                <a:lnTo>
                  <a:pt x="24000" y="0"/>
                </a:lnTo>
                <a:lnTo>
                  <a:pt x="6120000" y="0"/>
                </a:lnTo>
                <a:lnTo>
                  <a:pt x="6120000" y="6858000"/>
                </a:lnTo>
                <a:lnTo>
                  <a:pt x="24000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 bIns="1368000"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Använd bildbanken i menyfliksområdet för att </a:t>
            </a:r>
            <a:br>
              <a:rPr lang="sv-SE" dirty="0"/>
            </a:br>
            <a:r>
              <a:rPr lang="sv-SE" dirty="0"/>
              <a:t>lägga till bild eller illustration</a:t>
            </a:r>
          </a:p>
        </p:txBody>
      </p:sp>
      <p:sp>
        <p:nvSpPr>
          <p:cNvPr id="10" name="Logo">
            <a:extLst>
              <a:ext uri="{FF2B5EF4-FFF2-40B4-BE49-F238E27FC236}">
                <a16:creationId xmlns:a16="http://schemas.microsoft.com/office/drawing/2014/main" id="{1DDAF014-CCE6-6467-B91F-618A33537B1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667444" y="5852160"/>
            <a:ext cx="897493" cy="677646"/>
          </a:xfrm>
          <a:custGeom>
            <a:avLst/>
            <a:gdLst>
              <a:gd name="connsiteX0" fmla="*/ 849314 w 897493"/>
              <a:gd name="connsiteY0" fmla="*/ 585048 h 677646"/>
              <a:gd name="connsiteX1" fmla="*/ 821178 w 897493"/>
              <a:gd name="connsiteY1" fmla="*/ 622061 h 677646"/>
              <a:gd name="connsiteX2" fmla="*/ 849314 w 897493"/>
              <a:gd name="connsiteY2" fmla="*/ 659689 h 677646"/>
              <a:gd name="connsiteX3" fmla="*/ 877116 w 897493"/>
              <a:gd name="connsiteY3" fmla="*/ 622061 h 677646"/>
              <a:gd name="connsiteX4" fmla="*/ 849314 w 897493"/>
              <a:gd name="connsiteY4" fmla="*/ 585048 h 677646"/>
              <a:gd name="connsiteX5" fmla="*/ 165658 w 897493"/>
              <a:gd name="connsiteY5" fmla="*/ 584769 h 677646"/>
              <a:gd name="connsiteX6" fmla="*/ 136888 w 897493"/>
              <a:gd name="connsiteY6" fmla="*/ 622471 h 677646"/>
              <a:gd name="connsiteX7" fmla="*/ 165658 w 897493"/>
              <a:gd name="connsiteY7" fmla="*/ 660043 h 677646"/>
              <a:gd name="connsiteX8" fmla="*/ 194278 w 897493"/>
              <a:gd name="connsiteY8" fmla="*/ 622471 h 677646"/>
              <a:gd name="connsiteX9" fmla="*/ 165658 w 897493"/>
              <a:gd name="connsiteY9" fmla="*/ 584769 h 677646"/>
              <a:gd name="connsiteX10" fmla="*/ 363173 w 897493"/>
              <a:gd name="connsiteY10" fmla="*/ 584546 h 677646"/>
              <a:gd name="connsiteX11" fmla="*/ 334552 w 897493"/>
              <a:gd name="connsiteY11" fmla="*/ 612757 h 677646"/>
              <a:gd name="connsiteX12" fmla="*/ 389858 w 897493"/>
              <a:gd name="connsiteY12" fmla="*/ 612757 h 677646"/>
              <a:gd name="connsiteX13" fmla="*/ 363173 w 897493"/>
              <a:gd name="connsiteY13" fmla="*/ 584546 h 677646"/>
              <a:gd name="connsiteX14" fmla="*/ 590408 w 897493"/>
              <a:gd name="connsiteY14" fmla="*/ 568802 h 677646"/>
              <a:gd name="connsiteX15" fmla="*/ 611138 w 897493"/>
              <a:gd name="connsiteY15" fmla="*/ 568802 h 677646"/>
              <a:gd name="connsiteX16" fmla="*/ 611138 w 897493"/>
              <a:gd name="connsiteY16" fmla="*/ 634027 h 677646"/>
              <a:gd name="connsiteX17" fmla="*/ 632836 w 897493"/>
              <a:gd name="connsiteY17" fmla="*/ 657809 h 677646"/>
              <a:gd name="connsiteX18" fmla="*/ 657865 w 897493"/>
              <a:gd name="connsiteY18" fmla="*/ 631124 h 677646"/>
              <a:gd name="connsiteX19" fmla="*/ 657865 w 897493"/>
              <a:gd name="connsiteY19" fmla="*/ 568821 h 677646"/>
              <a:gd name="connsiteX20" fmla="*/ 678652 w 897493"/>
              <a:gd name="connsiteY20" fmla="*/ 568821 h 677646"/>
              <a:gd name="connsiteX21" fmla="*/ 678652 w 897493"/>
              <a:gd name="connsiteY21" fmla="*/ 675283 h 677646"/>
              <a:gd name="connsiteX22" fmla="*/ 658275 w 897493"/>
              <a:gd name="connsiteY22" fmla="*/ 675283 h 677646"/>
              <a:gd name="connsiteX23" fmla="*/ 658275 w 897493"/>
              <a:gd name="connsiteY23" fmla="*/ 656841 h 677646"/>
              <a:gd name="connsiteX24" fmla="*/ 657158 w 897493"/>
              <a:gd name="connsiteY24" fmla="*/ 656841 h 677646"/>
              <a:gd name="connsiteX25" fmla="*/ 625337 w 897493"/>
              <a:gd name="connsiteY25" fmla="*/ 676660 h 677646"/>
              <a:gd name="connsiteX26" fmla="*/ 590408 w 897493"/>
              <a:gd name="connsiteY26" fmla="*/ 636520 h 677646"/>
              <a:gd name="connsiteX27" fmla="*/ 363043 w 897493"/>
              <a:gd name="connsiteY27" fmla="*/ 567444 h 677646"/>
              <a:gd name="connsiteX28" fmla="*/ 410179 w 897493"/>
              <a:gd name="connsiteY28" fmla="*/ 620945 h 677646"/>
              <a:gd name="connsiteX29" fmla="*/ 410179 w 897493"/>
              <a:gd name="connsiteY29" fmla="*/ 628296 h 677646"/>
              <a:gd name="connsiteX30" fmla="*/ 334497 w 897493"/>
              <a:gd name="connsiteY30" fmla="*/ 628296 h 677646"/>
              <a:gd name="connsiteX31" fmla="*/ 364718 w 897493"/>
              <a:gd name="connsiteY31" fmla="*/ 660322 h 677646"/>
              <a:gd name="connsiteX32" fmla="*/ 389244 w 897493"/>
              <a:gd name="connsiteY32" fmla="*/ 645137 h 677646"/>
              <a:gd name="connsiteX33" fmla="*/ 408858 w 897493"/>
              <a:gd name="connsiteY33" fmla="*/ 648672 h 677646"/>
              <a:gd name="connsiteX34" fmla="*/ 364494 w 897493"/>
              <a:gd name="connsiteY34" fmla="*/ 677442 h 677646"/>
              <a:gd name="connsiteX35" fmla="*/ 313822 w 897493"/>
              <a:gd name="connsiteY35" fmla="*/ 622751 h 677646"/>
              <a:gd name="connsiteX36" fmla="*/ 363043 w 897493"/>
              <a:gd name="connsiteY36" fmla="*/ 567444 h 677646"/>
              <a:gd name="connsiteX37" fmla="*/ 165583 w 897493"/>
              <a:gd name="connsiteY37" fmla="*/ 567444 h 677646"/>
              <a:gd name="connsiteX38" fmla="*/ 215213 w 897493"/>
              <a:gd name="connsiteY38" fmla="*/ 622545 h 677646"/>
              <a:gd name="connsiteX39" fmla="*/ 165583 w 897493"/>
              <a:gd name="connsiteY39" fmla="*/ 677442 h 677646"/>
              <a:gd name="connsiteX40" fmla="*/ 115953 w 897493"/>
              <a:gd name="connsiteY40" fmla="*/ 622545 h 677646"/>
              <a:gd name="connsiteX41" fmla="*/ 165583 w 897493"/>
              <a:gd name="connsiteY41" fmla="*/ 567444 h 677646"/>
              <a:gd name="connsiteX42" fmla="*/ 844886 w 897493"/>
              <a:gd name="connsiteY42" fmla="*/ 567426 h 677646"/>
              <a:gd name="connsiteX43" fmla="*/ 875516 w 897493"/>
              <a:gd name="connsiteY43" fmla="*/ 586072 h 677646"/>
              <a:gd name="connsiteX44" fmla="*/ 876763 w 897493"/>
              <a:gd name="connsiteY44" fmla="*/ 586072 h 677646"/>
              <a:gd name="connsiteX45" fmla="*/ 876763 w 897493"/>
              <a:gd name="connsiteY45" fmla="*/ 568821 h 677646"/>
              <a:gd name="connsiteX46" fmla="*/ 897493 w 897493"/>
              <a:gd name="connsiteY46" fmla="*/ 568821 h 677646"/>
              <a:gd name="connsiteX47" fmla="*/ 897493 w 897493"/>
              <a:gd name="connsiteY47" fmla="*/ 675265 h 677646"/>
              <a:gd name="connsiteX48" fmla="*/ 877247 w 897493"/>
              <a:gd name="connsiteY48" fmla="*/ 675265 h 677646"/>
              <a:gd name="connsiteX49" fmla="*/ 877247 w 897493"/>
              <a:gd name="connsiteY49" fmla="*/ 658703 h 677646"/>
              <a:gd name="connsiteX50" fmla="*/ 875516 w 897493"/>
              <a:gd name="connsiteY50" fmla="*/ 658703 h 677646"/>
              <a:gd name="connsiteX51" fmla="*/ 844737 w 897493"/>
              <a:gd name="connsiteY51" fmla="*/ 677349 h 677646"/>
              <a:gd name="connsiteX52" fmla="*/ 800243 w 897493"/>
              <a:gd name="connsiteY52" fmla="*/ 622248 h 677646"/>
              <a:gd name="connsiteX53" fmla="*/ 844886 w 897493"/>
              <a:gd name="connsiteY53" fmla="*/ 567426 h 677646"/>
              <a:gd name="connsiteX54" fmla="*/ 749868 w 897493"/>
              <a:gd name="connsiteY54" fmla="*/ 567426 h 677646"/>
              <a:gd name="connsiteX55" fmla="*/ 786118 w 897493"/>
              <a:gd name="connsiteY55" fmla="*/ 607565 h 677646"/>
              <a:gd name="connsiteX56" fmla="*/ 786118 w 897493"/>
              <a:gd name="connsiteY56" fmla="*/ 675283 h 677646"/>
              <a:gd name="connsiteX57" fmla="*/ 765388 w 897493"/>
              <a:gd name="connsiteY57" fmla="*/ 675283 h 677646"/>
              <a:gd name="connsiteX58" fmla="*/ 765388 w 897493"/>
              <a:gd name="connsiteY58" fmla="*/ 610059 h 677646"/>
              <a:gd name="connsiteX59" fmla="*/ 742796 w 897493"/>
              <a:gd name="connsiteY59" fmla="*/ 585383 h 677646"/>
              <a:gd name="connsiteX60" fmla="*/ 717990 w 897493"/>
              <a:gd name="connsiteY60" fmla="*/ 612069 h 677646"/>
              <a:gd name="connsiteX61" fmla="*/ 717990 w 897493"/>
              <a:gd name="connsiteY61" fmla="*/ 675283 h 677646"/>
              <a:gd name="connsiteX62" fmla="*/ 697260 w 897493"/>
              <a:gd name="connsiteY62" fmla="*/ 675283 h 677646"/>
              <a:gd name="connsiteX63" fmla="*/ 697260 w 897493"/>
              <a:gd name="connsiteY63" fmla="*/ 568821 h 677646"/>
              <a:gd name="connsiteX64" fmla="*/ 717153 w 897493"/>
              <a:gd name="connsiteY64" fmla="*/ 568821 h 677646"/>
              <a:gd name="connsiteX65" fmla="*/ 717153 w 897493"/>
              <a:gd name="connsiteY65" fmla="*/ 586147 h 677646"/>
              <a:gd name="connsiteX66" fmla="*/ 718474 w 897493"/>
              <a:gd name="connsiteY66" fmla="*/ 586147 h 677646"/>
              <a:gd name="connsiteX67" fmla="*/ 749868 w 897493"/>
              <a:gd name="connsiteY67" fmla="*/ 567426 h 677646"/>
              <a:gd name="connsiteX68" fmla="*/ 476855 w 897493"/>
              <a:gd name="connsiteY68" fmla="*/ 567426 h 677646"/>
              <a:gd name="connsiteX69" fmla="*/ 513106 w 897493"/>
              <a:gd name="connsiteY69" fmla="*/ 607565 h 677646"/>
              <a:gd name="connsiteX70" fmla="*/ 513106 w 897493"/>
              <a:gd name="connsiteY70" fmla="*/ 675283 h 677646"/>
              <a:gd name="connsiteX71" fmla="*/ 492375 w 897493"/>
              <a:gd name="connsiteY71" fmla="*/ 675283 h 677646"/>
              <a:gd name="connsiteX72" fmla="*/ 492375 w 897493"/>
              <a:gd name="connsiteY72" fmla="*/ 610059 h 677646"/>
              <a:gd name="connsiteX73" fmla="*/ 469784 w 897493"/>
              <a:gd name="connsiteY73" fmla="*/ 585383 h 677646"/>
              <a:gd name="connsiteX74" fmla="*/ 444978 w 897493"/>
              <a:gd name="connsiteY74" fmla="*/ 612069 h 677646"/>
              <a:gd name="connsiteX75" fmla="*/ 444978 w 897493"/>
              <a:gd name="connsiteY75" fmla="*/ 675283 h 677646"/>
              <a:gd name="connsiteX76" fmla="*/ 424248 w 897493"/>
              <a:gd name="connsiteY76" fmla="*/ 675283 h 677646"/>
              <a:gd name="connsiteX77" fmla="*/ 424248 w 897493"/>
              <a:gd name="connsiteY77" fmla="*/ 568821 h 677646"/>
              <a:gd name="connsiteX78" fmla="*/ 444141 w 897493"/>
              <a:gd name="connsiteY78" fmla="*/ 568821 h 677646"/>
              <a:gd name="connsiteX79" fmla="*/ 444141 w 897493"/>
              <a:gd name="connsiteY79" fmla="*/ 586147 h 677646"/>
              <a:gd name="connsiteX80" fmla="*/ 445462 w 897493"/>
              <a:gd name="connsiteY80" fmla="*/ 586147 h 677646"/>
              <a:gd name="connsiteX81" fmla="*/ 476855 w 897493"/>
              <a:gd name="connsiteY81" fmla="*/ 567426 h 677646"/>
              <a:gd name="connsiteX82" fmla="*/ 535139 w 897493"/>
              <a:gd name="connsiteY82" fmla="*/ 543308 h 677646"/>
              <a:gd name="connsiteX83" fmla="*/ 555869 w 897493"/>
              <a:gd name="connsiteY83" fmla="*/ 543308 h 677646"/>
              <a:gd name="connsiteX84" fmla="*/ 555869 w 897493"/>
              <a:gd name="connsiteY84" fmla="*/ 568821 h 677646"/>
              <a:gd name="connsiteX85" fmla="*/ 577697 w 897493"/>
              <a:gd name="connsiteY85" fmla="*/ 568821 h 677646"/>
              <a:gd name="connsiteX86" fmla="*/ 577697 w 897493"/>
              <a:gd name="connsiteY86" fmla="*/ 585457 h 677646"/>
              <a:gd name="connsiteX87" fmla="*/ 555869 w 897493"/>
              <a:gd name="connsiteY87" fmla="*/ 585457 h 677646"/>
              <a:gd name="connsiteX88" fmla="*/ 555869 w 897493"/>
              <a:gd name="connsiteY88" fmla="*/ 644020 h 677646"/>
              <a:gd name="connsiteX89" fmla="*/ 568616 w 897493"/>
              <a:gd name="connsiteY89" fmla="*/ 658237 h 677646"/>
              <a:gd name="connsiteX90" fmla="*/ 575892 w 897493"/>
              <a:gd name="connsiteY90" fmla="*/ 657344 h 677646"/>
              <a:gd name="connsiteX91" fmla="*/ 579633 w 897493"/>
              <a:gd name="connsiteY91" fmla="*/ 674464 h 677646"/>
              <a:gd name="connsiteX92" fmla="*/ 566178 w 897493"/>
              <a:gd name="connsiteY92" fmla="*/ 676679 h 677646"/>
              <a:gd name="connsiteX93" fmla="*/ 566197 w 897493"/>
              <a:gd name="connsiteY93" fmla="*/ 676660 h 677646"/>
              <a:gd name="connsiteX94" fmla="*/ 535139 w 897493"/>
              <a:gd name="connsiteY94" fmla="*/ 648318 h 677646"/>
              <a:gd name="connsiteX95" fmla="*/ 535139 w 897493"/>
              <a:gd name="connsiteY95" fmla="*/ 585457 h 677646"/>
              <a:gd name="connsiteX96" fmla="*/ 519544 w 897493"/>
              <a:gd name="connsiteY96" fmla="*/ 585457 h 677646"/>
              <a:gd name="connsiteX97" fmla="*/ 519544 w 897493"/>
              <a:gd name="connsiteY97" fmla="*/ 568821 h 677646"/>
              <a:gd name="connsiteX98" fmla="*/ 535139 w 897493"/>
              <a:gd name="connsiteY98" fmla="*/ 568821 h 677646"/>
              <a:gd name="connsiteX99" fmla="*/ 275115 w 897493"/>
              <a:gd name="connsiteY99" fmla="*/ 533315 h 677646"/>
              <a:gd name="connsiteX100" fmla="*/ 295845 w 897493"/>
              <a:gd name="connsiteY100" fmla="*/ 533315 h 677646"/>
              <a:gd name="connsiteX101" fmla="*/ 295845 w 897493"/>
              <a:gd name="connsiteY101" fmla="*/ 646160 h 677646"/>
              <a:gd name="connsiteX102" fmla="*/ 304368 w 897493"/>
              <a:gd name="connsiteY102" fmla="*/ 658573 h 677646"/>
              <a:gd name="connsiteX103" fmla="*/ 310881 w 897493"/>
              <a:gd name="connsiteY103" fmla="*/ 657605 h 677646"/>
              <a:gd name="connsiteX104" fmla="*/ 314622 w 897493"/>
              <a:gd name="connsiteY104" fmla="*/ 674167 h 677646"/>
              <a:gd name="connsiteX105" fmla="*/ 301726 w 897493"/>
              <a:gd name="connsiteY105" fmla="*/ 676046 h 677646"/>
              <a:gd name="connsiteX106" fmla="*/ 275115 w 897493"/>
              <a:gd name="connsiteY106" fmla="*/ 650478 h 677646"/>
              <a:gd name="connsiteX107" fmla="*/ 275115 w 897493"/>
              <a:gd name="connsiteY107" fmla="*/ 533334 h 677646"/>
              <a:gd name="connsiteX108" fmla="*/ 228202 w 897493"/>
              <a:gd name="connsiteY108" fmla="*/ 533315 h 677646"/>
              <a:gd name="connsiteX109" fmla="*/ 248932 w 897493"/>
              <a:gd name="connsiteY109" fmla="*/ 533315 h 677646"/>
              <a:gd name="connsiteX110" fmla="*/ 248932 w 897493"/>
              <a:gd name="connsiteY110" fmla="*/ 646160 h 677646"/>
              <a:gd name="connsiteX111" fmla="*/ 257455 w 897493"/>
              <a:gd name="connsiteY111" fmla="*/ 658573 h 677646"/>
              <a:gd name="connsiteX112" fmla="*/ 263968 w 897493"/>
              <a:gd name="connsiteY112" fmla="*/ 657605 h 677646"/>
              <a:gd name="connsiteX113" fmla="*/ 267709 w 897493"/>
              <a:gd name="connsiteY113" fmla="*/ 674167 h 677646"/>
              <a:gd name="connsiteX114" fmla="*/ 254813 w 897493"/>
              <a:gd name="connsiteY114" fmla="*/ 676046 h 677646"/>
              <a:gd name="connsiteX115" fmla="*/ 228202 w 897493"/>
              <a:gd name="connsiteY115" fmla="*/ 650478 h 677646"/>
              <a:gd name="connsiteX116" fmla="*/ 228202 w 897493"/>
              <a:gd name="connsiteY116" fmla="*/ 533334 h 677646"/>
              <a:gd name="connsiteX117" fmla="*/ 54115 w 897493"/>
              <a:gd name="connsiteY117" fmla="*/ 531398 h 677646"/>
              <a:gd name="connsiteX118" fmla="*/ 103671 w 897493"/>
              <a:gd name="connsiteY118" fmla="*/ 570626 h 677646"/>
              <a:gd name="connsiteX119" fmla="*/ 83015 w 897493"/>
              <a:gd name="connsiteY119" fmla="*/ 570626 h 677646"/>
              <a:gd name="connsiteX120" fmla="*/ 53631 w 897493"/>
              <a:gd name="connsiteY120" fmla="*/ 549896 h 677646"/>
              <a:gd name="connsiteX121" fmla="*/ 25141 w 897493"/>
              <a:gd name="connsiteY121" fmla="*/ 570905 h 677646"/>
              <a:gd name="connsiteX122" fmla="*/ 50933 w 897493"/>
              <a:gd name="connsiteY122" fmla="*/ 592529 h 677646"/>
              <a:gd name="connsiteX123" fmla="*/ 64796 w 897493"/>
              <a:gd name="connsiteY123" fmla="*/ 596139 h 677646"/>
              <a:gd name="connsiteX124" fmla="*/ 105625 w 897493"/>
              <a:gd name="connsiteY124" fmla="*/ 636055 h 677646"/>
              <a:gd name="connsiteX125" fmla="*/ 53092 w 897493"/>
              <a:gd name="connsiteY125" fmla="*/ 677646 h 677646"/>
              <a:gd name="connsiteX126" fmla="*/ 0 w 897493"/>
              <a:gd name="connsiteY126" fmla="*/ 636055 h 677646"/>
              <a:gd name="connsiteX127" fmla="*/ 21493 w 897493"/>
              <a:gd name="connsiteY127" fmla="*/ 636055 h 677646"/>
              <a:gd name="connsiteX128" fmla="*/ 52961 w 897493"/>
              <a:gd name="connsiteY128" fmla="*/ 658851 h 677646"/>
              <a:gd name="connsiteX129" fmla="*/ 52924 w 897493"/>
              <a:gd name="connsiteY129" fmla="*/ 658869 h 677646"/>
              <a:gd name="connsiteX130" fmla="*/ 84392 w 897493"/>
              <a:gd name="connsiteY130" fmla="*/ 635851 h 677646"/>
              <a:gd name="connsiteX131" fmla="*/ 57501 w 897493"/>
              <a:gd name="connsiteY131" fmla="*/ 614227 h 677646"/>
              <a:gd name="connsiteX132" fmla="*/ 40735 w 897493"/>
              <a:gd name="connsiteY132" fmla="*/ 609649 h 677646"/>
              <a:gd name="connsiteX133" fmla="*/ 3796 w 897493"/>
              <a:gd name="connsiteY133" fmla="*/ 572152 h 677646"/>
              <a:gd name="connsiteX134" fmla="*/ 54115 w 897493"/>
              <a:gd name="connsiteY134" fmla="*/ 531398 h 677646"/>
              <a:gd name="connsiteX135" fmla="*/ 556819 w 897493"/>
              <a:gd name="connsiteY135" fmla="*/ 304164 h 677646"/>
              <a:gd name="connsiteX136" fmla="*/ 553134 w 897493"/>
              <a:gd name="connsiteY136" fmla="*/ 305057 h 677646"/>
              <a:gd name="connsiteX137" fmla="*/ 553599 w 897493"/>
              <a:gd name="connsiteY137" fmla="*/ 359469 h 677646"/>
              <a:gd name="connsiteX138" fmla="*/ 556279 w 897493"/>
              <a:gd name="connsiteY138" fmla="*/ 361033 h 677646"/>
              <a:gd name="connsiteX139" fmla="*/ 561210 w 897493"/>
              <a:gd name="connsiteY139" fmla="*/ 359079 h 677646"/>
              <a:gd name="connsiteX140" fmla="*/ 565211 w 897493"/>
              <a:gd name="connsiteY140" fmla="*/ 360288 h 677646"/>
              <a:gd name="connsiteX141" fmla="*/ 565192 w 897493"/>
              <a:gd name="connsiteY141" fmla="*/ 360307 h 677646"/>
              <a:gd name="connsiteX142" fmla="*/ 567984 w 897493"/>
              <a:gd name="connsiteY142" fmla="*/ 358205 h 677646"/>
              <a:gd name="connsiteX143" fmla="*/ 545039 w 897493"/>
              <a:gd name="connsiteY143" fmla="*/ 303736 h 677646"/>
              <a:gd name="connsiteX144" fmla="*/ 534060 w 897493"/>
              <a:gd name="connsiteY144" fmla="*/ 357423 h 677646"/>
              <a:gd name="connsiteX145" fmla="*/ 537279 w 897493"/>
              <a:gd name="connsiteY145" fmla="*/ 359600 h 677646"/>
              <a:gd name="connsiteX146" fmla="*/ 541299 w 897493"/>
              <a:gd name="connsiteY146" fmla="*/ 358372 h 677646"/>
              <a:gd name="connsiteX147" fmla="*/ 546677 w 897493"/>
              <a:gd name="connsiteY147" fmla="*/ 360810 h 677646"/>
              <a:gd name="connsiteX148" fmla="*/ 549096 w 897493"/>
              <a:gd name="connsiteY148" fmla="*/ 359469 h 677646"/>
              <a:gd name="connsiteX149" fmla="*/ 549096 w 897493"/>
              <a:gd name="connsiteY149" fmla="*/ 305076 h 677646"/>
              <a:gd name="connsiteX150" fmla="*/ 545039 w 897493"/>
              <a:gd name="connsiteY150" fmla="*/ 303736 h 677646"/>
              <a:gd name="connsiteX151" fmla="*/ 560671 w 897493"/>
              <a:gd name="connsiteY151" fmla="*/ 301837 h 677646"/>
              <a:gd name="connsiteX152" fmla="*/ 557861 w 897493"/>
              <a:gd name="connsiteY152" fmla="*/ 303699 h 677646"/>
              <a:gd name="connsiteX153" fmla="*/ 569063 w 897493"/>
              <a:gd name="connsiteY153" fmla="*/ 357851 h 677646"/>
              <a:gd name="connsiteX154" fmla="*/ 570775 w 897493"/>
              <a:gd name="connsiteY154" fmla="*/ 357627 h 677646"/>
              <a:gd name="connsiteX155" fmla="*/ 574224 w 897493"/>
              <a:gd name="connsiteY155" fmla="*/ 358517 h 677646"/>
              <a:gd name="connsiteX156" fmla="*/ 574218 w 897493"/>
              <a:gd name="connsiteY156" fmla="*/ 358520 h 677646"/>
              <a:gd name="connsiteX157" fmla="*/ 574237 w 897493"/>
              <a:gd name="connsiteY157" fmla="*/ 358520 h 677646"/>
              <a:gd name="connsiteX158" fmla="*/ 574224 w 897493"/>
              <a:gd name="connsiteY158" fmla="*/ 358517 h 677646"/>
              <a:gd name="connsiteX159" fmla="*/ 579242 w 897493"/>
              <a:gd name="connsiteY159" fmla="*/ 355692 h 677646"/>
              <a:gd name="connsiteX160" fmla="*/ 541243 w 897493"/>
              <a:gd name="connsiteY160" fmla="*/ 301094 h 677646"/>
              <a:gd name="connsiteX161" fmla="*/ 522578 w 897493"/>
              <a:gd name="connsiteY161" fmla="*/ 355227 h 677646"/>
              <a:gd name="connsiteX162" fmla="*/ 528012 w 897493"/>
              <a:gd name="connsiteY162" fmla="*/ 358074 h 677646"/>
              <a:gd name="connsiteX163" fmla="*/ 531789 w 897493"/>
              <a:gd name="connsiteY163" fmla="*/ 357032 h 677646"/>
              <a:gd name="connsiteX164" fmla="*/ 531789 w 897493"/>
              <a:gd name="connsiteY164" fmla="*/ 357014 h 677646"/>
              <a:gd name="connsiteX165" fmla="*/ 532980 w 897493"/>
              <a:gd name="connsiteY165" fmla="*/ 357125 h 677646"/>
              <a:gd name="connsiteX166" fmla="*/ 544016 w 897493"/>
              <a:gd name="connsiteY166" fmla="*/ 303178 h 677646"/>
              <a:gd name="connsiteX167" fmla="*/ 541243 w 897493"/>
              <a:gd name="connsiteY167" fmla="*/ 301094 h 677646"/>
              <a:gd name="connsiteX168" fmla="*/ 563071 w 897493"/>
              <a:gd name="connsiteY168" fmla="*/ 298972 h 677646"/>
              <a:gd name="connsiteX169" fmla="*/ 561582 w 897493"/>
              <a:gd name="connsiteY169" fmla="*/ 300963 h 677646"/>
              <a:gd name="connsiteX170" fmla="*/ 580433 w 897493"/>
              <a:gd name="connsiteY170" fmla="*/ 355673 h 677646"/>
              <a:gd name="connsiteX171" fmla="*/ 586034 w 897493"/>
              <a:gd name="connsiteY171" fmla="*/ 359042 h 677646"/>
              <a:gd name="connsiteX172" fmla="*/ 586034 w 897493"/>
              <a:gd name="connsiteY172" fmla="*/ 359023 h 677646"/>
              <a:gd name="connsiteX173" fmla="*/ 591971 w 897493"/>
              <a:gd name="connsiteY173" fmla="*/ 354910 h 677646"/>
              <a:gd name="connsiteX174" fmla="*/ 567090 w 897493"/>
              <a:gd name="connsiteY174" fmla="*/ 304982 h 677646"/>
              <a:gd name="connsiteX175" fmla="*/ 563071 w 897493"/>
              <a:gd name="connsiteY175" fmla="*/ 298972 h 677646"/>
              <a:gd name="connsiteX176" fmla="*/ 538861 w 897493"/>
              <a:gd name="connsiteY176" fmla="*/ 296925 h 677646"/>
              <a:gd name="connsiteX177" fmla="*/ 508528 w 897493"/>
              <a:gd name="connsiteY177" fmla="*/ 354092 h 677646"/>
              <a:gd name="connsiteX178" fmla="*/ 515507 w 897493"/>
              <a:gd name="connsiteY178" fmla="*/ 360884 h 677646"/>
              <a:gd name="connsiteX179" fmla="*/ 521387 w 897493"/>
              <a:gd name="connsiteY179" fmla="*/ 355302 h 677646"/>
              <a:gd name="connsiteX180" fmla="*/ 540406 w 897493"/>
              <a:gd name="connsiteY180" fmla="*/ 300144 h 677646"/>
              <a:gd name="connsiteX181" fmla="*/ 538861 w 897493"/>
              <a:gd name="connsiteY181" fmla="*/ 296925 h 677646"/>
              <a:gd name="connsiteX182" fmla="*/ 549394 w 897493"/>
              <a:gd name="connsiteY182" fmla="*/ 257641 h 677646"/>
              <a:gd name="connsiteX183" fmla="*/ 552520 w 897493"/>
              <a:gd name="connsiteY183" fmla="*/ 257641 h 677646"/>
              <a:gd name="connsiteX184" fmla="*/ 552520 w 897493"/>
              <a:gd name="connsiteY184" fmla="*/ 275171 h 677646"/>
              <a:gd name="connsiteX185" fmla="*/ 558958 w 897493"/>
              <a:gd name="connsiteY185" fmla="*/ 275171 h 677646"/>
              <a:gd name="connsiteX186" fmla="*/ 558958 w 897493"/>
              <a:gd name="connsiteY186" fmla="*/ 283359 h 677646"/>
              <a:gd name="connsiteX187" fmla="*/ 586668 w 897493"/>
              <a:gd name="connsiteY187" fmla="*/ 298191 h 677646"/>
              <a:gd name="connsiteX188" fmla="*/ 586668 w 897493"/>
              <a:gd name="connsiteY188" fmla="*/ 298227 h 677646"/>
              <a:gd name="connsiteX189" fmla="*/ 591915 w 897493"/>
              <a:gd name="connsiteY189" fmla="*/ 298767 h 677646"/>
              <a:gd name="connsiteX190" fmla="*/ 591767 w 897493"/>
              <a:gd name="connsiteY190" fmla="*/ 300293 h 677646"/>
              <a:gd name="connsiteX191" fmla="*/ 586723 w 897493"/>
              <a:gd name="connsiteY191" fmla="*/ 299772 h 677646"/>
              <a:gd name="connsiteX192" fmla="*/ 574720 w 897493"/>
              <a:gd name="connsiteY192" fmla="*/ 306974 h 677646"/>
              <a:gd name="connsiteX193" fmla="*/ 568784 w 897493"/>
              <a:gd name="connsiteY193" fmla="*/ 305950 h 677646"/>
              <a:gd name="connsiteX194" fmla="*/ 592734 w 897493"/>
              <a:gd name="connsiteY194" fmla="*/ 354017 h 677646"/>
              <a:gd name="connsiteX195" fmla="*/ 598019 w 897493"/>
              <a:gd name="connsiteY195" fmla="*/ 323834 h 677646"/>
              <a:gd name="connsiteX196" fmla="*/ 594483 w 897493"/>
              <a:gd name="connsiteY196" fmla="*/ 323517 h 677646"/>
              <a:gd name="connsiteX197" fmla="*/ 592343 w 897493"/>
              <a:gd name="connsiteY197" fmla="*/ 322438 h 677646"/>
              <a:gd name="connsiteX198" fmla="*/ 601629 w 897493"/>
              <a:gd name="connsiteY198" fmla="*/ 315869 h 677646"/>
              <a:gd name="connsiteX199" fmla="*/ 607063 w 897493"/>
              <a:gd name="connsiteY199" fmla="*/ 313524 h 677646"/>
              <a:gd name="connsiteX200" fmla="*/ 610059 w 897493"/>
              <a:gd name="connsiteY200" fmla="*/ 314548 h 677646"/>
              <a:gd name="connsiteX201" fmla="*/ 613948 w 897493"/>
              <a:gd name="connsiteY201" fmla="*/ 314082 h 677646"/>
              <a:gd name="connsiteX202" fmla="*/ 618209 w 897493"/>
              <a:gd name="connsiteY202" fmla="*/ 314827 h 677646"/>
              <a:gd name="connsiteX203" fmla="*/ 617670 w 897493"/>
              <a:gd name="connsiteY203" fmla="*/ 317730 h 677646"/>
              <a:gd name="connsiteX204" fmla="*/ 618749 w 897493"/>
              <a:gd name="connsiteY204" fmla="*/ 319870 h 677646"/>
              <a:gd name="connsiteX205" fmla="*/ 619252 w 897493"/>
              <a:gd name="connsiteY205" fmla="*/ 320186 h 677646"/>
              <a:gd name="connsiteX206" fmla="*/ 619214 w 897493"/>
              <a:gd name="connsiteY206" fmla="*/ 320168 h 677646"/>
              <a:gd name="connsiteX207" fmla="*/ 618303 w 897493"/>
              <a:gd name="connsiteY207" fmla="*/ 322661 h 677646"/>
              <a:gd name="connsiteX208" fmla="*/ 618135 w 897493"/>
              <a:gd name="connsiteY208" fmla="*/ 322679 h 677646"/>
              <a:gd name="connsiteX209" fmla="*/ 616163 w 897493"/>
              <a:gd name="connsiteY209" fmla="*/ 322679 h 677646"/>
              <a:gd name="connsiteX210" fmla="*/ 614953 w 897493"/>
              <a:gd name="connsiteY210" fmla="*/ 327313 h 677646"/>
              <a:gd name="connsiteX211" fmla="*/ 608142 w 897493"/>
              <a:gd name="connsiteY211" fmla="*/ 328914 h 677646"/>
              <a:gd name="connsiteX212" fmla="*/ 606523 w 897493"/>
              <a:gd name="connsiteY212" fmla="*/ 363880 h 677646"/>
              <a:gd name="connsiteX213" fmla="*/ 583801 w 897493"/>
              <a:gd name="connsiteY213" fmla="*/ 384517 h 677646"/>
              <a:gd name="connsiteX214" fmla="*/ 589980 w 897493"/>
              <a:gd name="connsiteY214" fmla="*/ 387308 h 677646"/>
              <a:gd name="connsiteX215" fmla="*/ 589757 w 897493"/>
              <a:gd name="connsiteY215" fmla="*/ 396762 h 677646"/>
              <a:gd name="connsiteX216" fmla="*/ 581587 w 897493"/>
              <a:gd name="connsiteY216" fmla="*/ 397842 h 677646"/>
              <a:gd name="connsiteX217" fmla="*/ 568560 w 897493"/>
              <a:gd name="connsiteY217" fmla="*/ 395199 h 677646"/>
              <a:gd name="connsiteX218" fmla="*/ 566904 w 897493"/>
              <a:gd name="connsiteY218" fmla="*/ 397656 h 677646"/>
              <a:gd name="connsiteX219" fmla="*/ 561340 w 897493"/>
              <a:gd name="connsiteY219" fmla="*/ 399162 h 677646"/>
              <a:gd name="connsiteX220" fmla="*/ 544332 w 897493"/>
              <a:gd name="connsiteY220" fmla="*/ 395702 h 677646"/>
              <a:gd name="connsiteX221" fmla="*/ 543755 w 897493"/>
              <a:gd name="connsiteY221" fmla="*/ 396874 h 677646"/>
              <a:gd name="connsiteX222" fmla="*/ 538321 w 897493"/>
              <a:gd name="connsiteY222" fmla="*/ 399051 h 677646"/>
              <a:gd name="connsiteX223" fmla="*/ 511431 w 897493"/>
              <a:gd name="connsiteY223" fmla="*/ 393041 h 677646"/>
              <a:gd name="connsiteX224" fmla="*/ 507858 w 897493"/>
              <a:gd name="connsiteY224" fmla="*/ 385838 h 677646"/>
              <a:gd name="connsiteX225" fmla="*/ 512064 w 897493"/>
              <a:gd name="connsiteY225" fmla="*/ 380740 h 677646"/>
              <a:gd name="connsiteX226" fmla="*/ 510054 w 897493"/>
              <a:gd name="connsiteY226" fmla="*/ 379289 h 677646"/>
              <a:gd name="connsiteX227" fmla="*/ 495149 w 897493"/>
              <a:gd name="connsiteY227" fmla="*/ 346871 h 677646"/>
              <a:gd name="connsiteX228" fmla="*/ 494553 w 897493"/>
              <a:gd name="connsiteY228" fmla="*/ 337083 h 677646"/>
              <a:gd name="connsiteX229" fmla="*/ 492729 w 897493"/>
              <a:gd name="connsiteY229" fmla="*/ 327444 h 677646"/>
              <a:gd name="connsiteX230" fmla="*/ 487537 w 897493"/>
              <a:gd name="connsiteY230" fmla="*/ 328076 h 677646"/>
              <a:gd name="connsiteX231" fmla="*/ 486123 w 897493"/>
              <a:gd name="connsiteY231" fmla="*/ 323536 h 677646"/>
              <a:gd name="connsiteX232" fmla="*/ 482476 w 897493"/>
              <a:gd name="connsiteY232" fmla="*/ 322308 h 677646"/>
              <a:gd name="connsiteX233" fmla="*/ 484411 w 897493"/>
              <a:gd name="connsiteY233" fmla="*/ 320130 h 677646"/>
              <a:gd name="connsiteX234" fmla="*/ 484169 w 897493"/>
              <a:gd name="connsiteY234" fmla="*/ 318195 h 677646"/>
              <a:gd name="connsiteX235" fmla="*/ 485472 w 897493"/>
              <a:gd name="connsiteY235" fmla="*/ 314919 h 677646"/>
              <a:gd name="connsiteX236" fmla="*/ 491799 w 897493"/>
              <a:gd name="connsiteY236" fmla="*/ 315199 h 677646"/>
              <a:gd name="connsiteX237" fmla="*/ 495372 w 897493"/>
              <a:gd name="connsiteY237" fmla="*/ 313933 h 677646"/>
              <a:gd name="connsiteX238" fmla="*/ 500917 w 897493"/>
              <a:gd name="connsiteY238" fmla="*/ 316371 h 677646"/>
              <a:gd name="connsiteX239" fmla="*/ 509979 w 897493"/>
              <a:gd name="connsiteY239" fmla="*/ 322028 h 677646"/>
              <a:gd name="connsiteX240" fmla="*/ 507282 w 897493"/>
              <a:gd name="connsiteY240" fmla="*/ 323480 h 677646"/>
              <a:gd name="connsiteX241" fmla="*/ 504397 w 897493"/>
              <a:gd name="connsiteY241" fmla="*/ 323834 h 677646"/>
              <a:gd name="connsiteX242" fmla="*/ 507858 w 897493"/>
              <a:gd name="connsiteY242" fmla="*/ 352882 h 677646"/>
              <a:gd name="connsiteX243" fmla="*/ 536498 w 897493"/>
              <a:gd name="connsiteY243" fmla="*/ 298898 h 677646"/>
              <a:gd name="connsiteX244" fmla="*/ 525034 w 897493"/>
              <a:gd name="connsiteY244" fmla="*/ 302750 h 677646"/>
              <a:gd name="connsiteX245" fmla="*/ 512250 w 897493"/>
              <a:gd name="connsiteY245" fmla="*/ 292105 h 677646"/>
              <a:gd name="connsiteX246" fmla="*/ 508603 w 897493"/>
              <a:gd name="connsiteY246" fmla="*/ 291733 h 677646"/>
              <a:gd name="connsiteX247" fmla="*/ 508752 w 897493"/>
              <a:gd name="connsiteY247" fmla="*/ 290207 h 677646"/>
              <a:gd name="connsiteX248" fmla="*/ 513999 w 897493"/>
              <a:gd name="connsiteY248" fmla="*/ 290746 h 677646"/>
              <a:gd name="connsiteX249" fmla="*/ 543624 w 897493"/>
              <a:gd name="connsiteY249" fmla="*/ 283359 h 677646"/>
              <a:gd name="connsiteX250" fmla="*/ 543624 w 897493"/>
              <a:gd name="connsiteY250" fmla="*/ 275153 h 677646"/>
              <a:gd name="connsiteX251" fmla="*/ 549394 w 897493"/>
              <a:gd name="connsiteY251" fmla="*/ 275153 h 677646"/>
              <a:gd name="connsiteX252" fmla="*/ 549394 w 897493"/>
              <a:gd name="connsiteY252" fmla="*/ 272659 h 677646"/>
              <a:gd name="connsiteX253" fmla="*/ 533129 w 897493"/>
              <a:gd name="connsiteY253" fmla="*/ 269607 h 677646"/>
              <a:gd name="connsiteX254" fmla="*/ 512920 w 897493"/>
              <a:gd name="connsiteY254" fmla="*/ 269197 h 677646"/>
              <a:gd name="connsiteX255" fmla="*/ 523974 w 897493"/>
              <a:gd name="connsiteY255" fmla="*/ 263726 h 677646"/>
              <a:gd name="connsiteX256" fmla="*/ 549394 w 897493"/>
              <a:gd name="connsiteY256" fmla="*/ 261828 h 677646"/>
              <a:gd name="connsiteX257" fmla="*/ 454468 w 897493"/>
              <a:gd name="connsiteY257" fmla="*/ 184341 h 677646"/>
              <a:gd name="connsiteX258" fmla="*/ 450765 w 897493"/>
              <a:gd name="connsiteY258" fmla="*/ 185234 h 677646"/>
              <a:gd name="connsiteX259" fmla="*/ 451230 w 897493"/>
              <a:gd name="connsiteY259" fmla="*/ 239646 h 677646"/>
              <a:gd name="connsiteX260" fmla="*/ 453910 w 897493"/>
              <a:gd name="connsiteY260" fmla="*/ 241228 h 677646"/>
              <a:gd name="connsiteX261" fmla="*/ 458842 w 897493"/>
              <a:gd name="connsiteY261" fmla="*/ 239274 h 677646"/>
              <a:gd name="connsiteX262" fmla="*/ 462842 w 897493"/>
              <a:gd name="connsiteY262" fmla="*/ 240484 h 677646"/>
              <a:gd name="connsiteX263" fmla="*/ 465634 w 897493"/>
              <a:gd name="connsiteY263" fmla="*/ 238381 h 677646"/>
              <a:gd name="connsiteX264" fmla="*/ 442671 w 897493"/>
              <a:gd name="connsiteY264" fmla="*/ 183913 h 677646"/>
              <a:gd name="connsiteX265" fmla="*/ 431691 w 897493"/>
              <a:gd name="connsiteY265" fmla="*/ 237600 h 677646"/>
              <a:gd name="connsiteX266" fmla="*/ 434892 w 897493"/>
              <a:gd name="connsiteY266" fmla="*/ 239777 h 677646"/>
              <a:gd name="connsiteX267" fmla="*/ 438930 w 897493"/>
              <a:gd name="connsiteY267" fmla="*/ 238549 h 677646"/>
              <a:gd name="connsiteX268" fmla="*/ 444308 w 897493"/>
              <a:gd name="connsiteY268" fmla="*/ 240986 h 677646"/>
              <a:gd name="connsiteX269" fmla="*/ 446727 w 897493"/>
              <a:gd name="connsiteY269" fmla="*/ 239646 h 677646"/>
              <a:gd name="connsiteX270" fmla="*/ 446727 w 897493"/>
              <a:gd name="connsiteY270" fmla="*/ 185252 h 677646"/>
              <a:gd name="connsiteX271" fmla="*/ 442671 w 897493"/>
              <a:gd name="connsiteY271" fmla="*/ 183913 h 677646"/>
              <a:gd name="connsiteX272" fmla="*/ 458320 w 897493"/>
              <a:gd name="connsiteY272" fmla="*/ 182033 h 677646"/>
              <a:gd name="connsiteX273" fmla="*/ 455511 w 897493"/>
              <a:gd name="connsiteY273" fmla="*/ 183894 h 677646"/>
              <a:gd name="connsiteX274" fmla="*/ 466694 w 897493"/>
              <a:gd name="connsiteY274" fmla="*/ 238046 h 677646"/>
              <a:gd name="connsiteX275" fmla="*/ 468406 w 897493"/>
              <a:gd name="connsiteY275" fmla="*/ 237823 h 677646"/>
              <a:gd name="connsiteX276" fmla="*/ 471868 w 897493"/>
              <a:gd name="connsiteY276" fmla="*/ 238716 h 677646"/>
              <a:gd name="connsiteX277" fmla="*/ 476892 w 897493"/>
              <a:gd name="connsiteY277" fmla="*/ 235887 h 677646"/>
              <a:gd name="connsiteX278" fmla="*/ 438874 w 897493"/>
              <a:gd name="connsiteY278" fmla="*/ 181307 h 677646"/>
              <a:gd name="connsiteX279" fmla="*/ 420210 w 897493"/>
              <a:gd name="connsiteY279" fmla="*/ 235422 h 677646"/>
              <a:gd name="connsiteX280" fmla="*/ 425643 w 897493"/>
              <a:gd name="connsiteY280" fmla="*/ 238269 h 677646"/>
              <a:gd name="connsiteX281" fmla="*/ 429420 w 897493"/>
              <a:gd name="connsiteY281" fmla="*/ 237208 h 677646"/>
              <a:gd name="connsiteX282" fmla="*/ 430612 w 897493"/>
              <a:gd name="connsiteY282" fmla="*/ 237320 h 677646"/>
              <a:gd name="connsiteX283" fmla="*/ 441628 w 897493"/>
              <a:gd name="connsiteY283" fmla="*/ 183392 h 677646"/>
              <a:gd name="connsiteX284" fmla="*/ 438874 w 897493"/>
              <a:gd name="connsiteY284" fmla="*/ 181307 h 677646"/>
              <a:gd name="connsiteX285" fmla="*/ 460702 w 897493"/>
              <a:gd name="connsiteY285" fmla="*/ 179167 h 677646"/>
              <a:gd name="connsiteX286" fmla="*/ 459214 w 897493"/>
              <a:gd name="connsiteY286" fmla="*/ 181158 h 677646"/>
              <a:gd name="connsiteX287" fmla="*/ 478065 w 897493"/>
              <a:gd name="connsiteY287" fmla="*/ 235869 h 677646"/>
              <a:gd name="connsiteX288" fmla="*/ 483666 w 897493"/>
              <a:gd name="connsiteY288" fmla="*/ 239237 h 677646"/>
              <a:gd name="connsiteX289" fmla="*/ 489602 w 897493"/>
              <a:gd name="connsiteY289" fmla="*/ 235124 h 677646"/>
              <a:gd name="connsiteX290" fmla="*/ 464722 w 897493"/>
              <a:gd name="connsiteY290" fmla="*/ 185196 h 677646"/>
              <a:gd name="connsiteX291" fmla="*/ 460702 w 897493"/>
              <a:gd name="connsiteY291" fmla="*/ 179167 h 677646"/>
              <a:gd name="connsiteX292" fmla="*/ 436492 w 897493"/>
              <a:gd name="connsiteY292" fmla="*/ 177102 h 677646"/>
              <a:gd name="connsiteX293" fmla="*/ 406160 w 897493"/>
              <a:gd name="connsiteY293" fmla="*/ 234269 h 677646"/>
              <a:gd name="connsiteX294" fmla="*/ 413138 w 897493"/>
              <a:gd name="connsiteY294" fmla="*/ 241079 h 677646"/>
              <a:gd name="connsiteX295" fmla="*/ 419000 w 897493"/>
              <a:gd name="connsiteY295" fmla="*/ 235478 h 677646"/>
              <a:gd name="connsiteX296" fmla="*/ 438018 w 897493"/>
              <a:gd name="connsiteY296" fmla="*/ 180321 h 677646"/>
              <a:gd name="connsiteX297" fmla="*/ 436492 w 897493"/>
              <a:gd name="connsiteY297" fmla="*/ 177102 h 677646"/>
              <a:gd name="connsiteX298" fmla="*/ 447062 w 897493"/>
              <a:gd name="connsiteY298" fmla="*/ 137818 h 677646"/>
              <a:gd name="connsiteX299" fmla="*/ 450189 w 897493"/>
              <a:gd name="connsiteY299" fmla="*/ 137818 h 677646"/>
              <a:gd name="connsiteX300" fmla="*/ 450189 w 897493"/>
              <a:gd name="connsiteY300" fmla="*/ 155329 h 677646"/>
              <a:gd name="connsiteX301" fmla="*/ 456627 w 897493"/>
              <a:gd name="connsiteY301" fmla="*/ 155329 h 677646"/>
              <a:gd name="connsiteX302" fmla="*/ 456627 w 897493"/>
              <a:gd name="connsiteY302" fmla="*/ 163536 h 677646"/>
              <a:gd name="connsiteX303" fmla="*/ 484336 w 897493"/>
              <a:gd name="connsiteY303" fmla="*/ 178349 h 677646"/>
              <a:gd name="connsiteX304" fmla="*/ 484336 w 897493"/>
              <a:gd name="connsiteY304" fmla="*/ 178404 h 677646"/>
              <a:gd name="connsiteX305" fmla="*/ 489584 w 897493"/>
              <a:gd name="connsiteY305" fmla="*/ 178944 h 677646"/>
              <a:gd name="connsiteX306" fmla="*/ 489435 w 897493"/>
              <a:gd name="connsiteY306" fmla="*/ 180470 h 677646"/>
              <a:gd name="connsiteX307" fmla="*/ 484373 w 897493"/>
              <a:gd name="connsiteY307" fmla="*/ 179949 h 677646"/>
              <a:gd name="connsiteX308" fmla="*/ 472370 w 897493"/>
              <a:gd name="connsiteY308" fmla="*/ 187150 h 677646"/>
              <a:gd name="connsiteX309" fmla="*/ 466434 w 897493"/>
              <a:gd name="connsiteY309" fmla="*/ 186127 h 677646"/>
              <a:gd name="connsiteX310" fmla="*/ 490384 w 897493"/>
              <a:gd name="connsiteY310" fmla="*/ 234194 h 677646"/>
              <a:gd name="connsiteX311" fmla="*/ 495669 w 897493"/>
              <a:gd name="connsiteY311" fmla="*/ 204029 h 677646"/>
              <a:gd name="connsiteX312" fmla="*/ 492133 w 897493"/>
              <a:gd name="connsiteY312" fmla="*/ 203694 h 677646"/>
              <a:gd name="connsiteX313" fmla="*/ 489974 w 897493"/>
              <a:gd name="connsiteY313" fmla="*/ 202614 h 677646"/>
              <a:gd name="connsiteX314" fmla="*/ 499260 w 897493"/>
              <a:gd name="connsiteY314" fmla="*/ 196045 h 677646"/>
              <a:gd name="connsiteX315" fmla="*/ 504695 w 897493"/>
              <a:gd name="connsiteY315" fmla="*/ 193701 h 677646"/>
              <a:gd name="connsiteX316" fmla="*/ 507690 w 897493"/>
              <a:gd name="connsiteY316" fmla="*/ 194743 h 677646"/>
              <a:gd name="connsiteX317" fmla="*/ 511579 w 897493"/>
              <a:gd name="connsiteY317" fmla="*/ 194278 h 677646"/>
              <a:gd name="connsiteX318" fmla="*/ 515841 w 897493"/>
              <a:gd name="connsiteY318" fmla="*/ 195022 h 677646"/>
              <a:gd name="connsiteX319" fmla="*/ 515302 w 897493"/>
              <a:gd name="connsiteY319" fmla="*/ 197925 h 677646"/>
              <a:gd name="connsiteX320" fmla="*/ 516380 w 897493"/>
              <a:gd name="connsiteY320" fmla="*/ 200065 h 677646"/>
              <a:gd name="connsiteX321" fmla="*/ 516883 w 897493"/>
              <a:gd name="connsiteY321" fmla="*/ 200382 h 677646"/>
              <a:gd name="connsiteX322" fmla="*/ 515953 w 897493"/>
              <a:gd name="connsiteY322" fmla="*/ 202875 h 677646"/>
              <a:gd name="connsiteX323" fmla="*/ 515785 w 897493"/>
              <a:gd name="connsiteY323" fmla="*/ 202893 h 677646"/>
              <a:gd name="connsiteX324" fmla="*/ 513813 w 897493"/>
              <a:gd name="connsiteY324" fmla="*/ 202893 h 677646"/>
              <a:gd name="connsiteX325" fmla="*/ 512622 w 897493"/>
              <a:gd name="connsiteY325" fmla="*/ 207527 h 677646"/>
              <a:gd name="connsiteX326" fmla="*/ 505811 w 897493"/>
              <a:gd name="connsiteY326" fmla="*/ 209127 h 677646"/>
              <a:gd name="connsiteX327" fmla="*/ 504192 w 897493"/>
              <a:gd name="connsiteY327" fmla="*/ 244094 h 677646"/>
              <a:gd name="connsiteX328" fmla="*/ 481470 w 897493"/>
              <a:gd name="connsiteY328" fmla="*/ 264731 h 677646"/>
              <a:gd name="connsiteX329" fmla="*/ 487648 w 897493"/>
              <a:gd name="connsiteY329" fmla="*/ 267541 h 677646"/>
              <a:gd name="connsiteX330" fmla="*/ 487425 w 897493"/>
              <a:gd name="connsiteY330" fmla="*/ 276976 h 677646"/>
              <a:gd name="connsiteX331" fmla="*/ 479256 w 897493"/>
              <a:gd name="connsiteY331" fmla="*/ 278056 h 677646"/>
              <a:gd name="connsiteX332" fmla="*/ 466210 w 897493"/>
              <a:gd name="connsiteY332" fmla="*/ 275413 h 677646"/>
              <a:gd name="connsiteX333" fmla="*/ 464554 w 897493"/>
              <a:gd name="connsiteY333" fmla="*/ 277870 h 677646"/>
              <a:gd name="connsiteX334" fmla="*/ 458990 w 897493"/>
              <a:gd name="connsiteY334" fmla="*/ 279358 h 677646"/>
              <a:gd name="connsiteX335" fmla="*/ 441982 w 897493"/>
              <a:gd name="connsiteY335" fmla="*/ 275916 h 677646"/>
              <a:gd name="connsiteX336" fmla="*/ 441386 w 897493"/>
              <a:gd name="connsiteY336" fmla="*/ 277088 h 677646"/>
              <a:gd name="connsiteX337" fmla="*/ 435971 w 897493"/>
              <a:gd name="connsiteY337" fmla="*/ 279265 h 677646"/>
              <a:gd name="connsiteX338" fmla="*/ 409081 w 897493"/>
              <a:gd name="connsiteY338" fmla="*/ 273273 h 677646"/>
              <a:gd name="connsiteX339" fmla="*/ 405508 w 897493"/>
              <a:gd name="connsiteY339" fmla="*/ 266071 h 677646"/>
              <a:gd name="connsiteX340" fmla="*/ 409733 w 897493"/>
              <a:gd name="connsiteY340" fmla="*/ 260972 h 677646"/>
              <a:gd name="connsiteX341" fmla="*/ 407704 w 897493"/>
              <a:gd name="connsiteY341" fmla="*/ 259521 h 677646"/>
              <a:gd name="connsiteX342" fmla="*/ 392817 w 897493"/>
              <a:gd name="connsiteY342" fmla="*/ 227104 h 677646"/>
              <a:gd name="connsiteX343" fmla="*/ 392221 w 897493"/>
              <a:gd name="connsiteY343" fmla="*/ 217297 h 677646"/>
              <a:gd name="connsiteX344" fmla="*/ 390398 w 897493"/>
              <a:gd name="connsiteY344" fmla="*/ 207658 h 677646"/>
              <a:gd name="connsiteX345" fmla="*/ 385206 w 897493"/>
              <a:gd name="connsiteY345" fmla="*/ 208290 h 677646"/>
              <a:gd name="connsiteX346" fmla="*/ 383792 w 897493"/>
              <a:gd name="connsiteY346" fmla="*/ 203731 h 677646"/>
              <a:gd name="connsiteX347" fmla="*/ 380144 w 897493"/>
              <a:gd name="connsiteY347" fmla="*/ 202503 h 677646"/>
              <a:gd name="connsiteX348" fmla="*/ 382079 w 897493"/>
              <a:gd name="connsiteY348" fmla="*/ 200326 h 677646"/>
              <a:gd name="connsiteX349" fmla="*/ 381856 w 897493"/>
              <a:gd name="connsiteY349" fmla="*/ 198390 h 677646"/>
              <a:gd name="connsiteX350" fmla="*/ 383140 w 897493"/>
              <a:gd name="connsiteY350" fmla="*/ 195133 h 677646"/>
              <a:gd name="connsiteX351" fmla="*/ 389467 w 897493"/>
              <a:gd name="connsiteY351" fmla="*/ 195394 h 677646"/>
              <a:gd name="connsiteX352" fmla="*/ 393059 w 897493"/>
              <a:gd name="connsiteY352" fmla="*/ 194147 h 677646"/>
              <a:gd name="connsiteX353" fmla="*/ 398586 w 897493"/>
              <a:gd name="connsiteY353" fmla="*/ 196566 h 677646"/>
              <a:gd name="connsiteX354" fmla="*/ 407667 w 897493"/>
              <a:gd name="connsiteY354" fmla="*/ 202224 h 677646"/>
              <a:gd name="connsiteX355" fmla="*/ 404950 w 897493"/>
              <a:gd name="connsiteY355" fmla="*/ 203657 h 677646"/>
              <a:gd name="connsiteX356" fmla="*/ 402065 w 897493"/>
              <a:gd name="connsiteY356" fmla="*/ 204029 h 677646"/>
              <a:gd name="connsiteX357" fmla="*/ 405527 w 897493"/>
              <a:gd name="connsiteY357" fmla="*/ 233078 h 677646"/>
              <a:gd name="connsiteX358" fmla="*/ 434166 w 897493"/>
              <a:gd name="connsiteY358" fmla="*/ 179093 h 677646"/>
              <a:gd name="connsiteX359" fmla="*/ 422703 w 897493"/>
              <a:gd name="connsiteY359" fmla="*/ 182945 h 677646"/>
              <a:gd name="connsiteX360" fmla="*/ 409919 w 897493"/>
              <a:gd name="connsiteY360" fmla="*/ 172301 h 677646"/>
              <a:gd name="connsiteX361" fmla="*/ 406252 w 897493"/>
              <a:gd name="connsiteY361" fmla="*/ 171910 h 677646"/>
              <a:gd name="connsiteX362" fmla="*/ 406420 w 897493"/>
              <a:gd name="connsiteY362" fmla="*/ 170383 h 677646"/>
              <a:gd name="connsiteX363" fmla="*/ 411668 w 897493"/>
              <a:gd name="connsiteY363" fmla="*/ 170923 h 677646"/>
              <a:gd name="connsiteX364" fmla="*/ 441293 w 897493"/>
              <a:gd name="connsiteY364" fmla="*/ 163536 h 677646"/>
              <a:gd name="connsiteX365" fmla="*/ 441293 w 897493"/>
              <a:gd name="connsiteY365" fmla="*/ 155329 h 677646"/>
              <a:gd name="connsiteX366" fmla="*/ 447062 w 897493"/>
              <a:gd name="connsiteY366" fmla="*/ 155329 h 677646"/>
              <a:gd name="connsiteX367" fmla="*/ 447062 w 897493"/>
              <a:gd name="connsiteY367" fmla="*/ 152835 h 677646"/>
              <a:gd name="connsiteX368" fmla="*/ 430817 w 897493"/>
              <a:gd name="connsiteY368" fmla="*/ 149784 h 677646"/>
              <a:gd name="connsiteX369" fmla="*/ 410607 w 897493"/>
              <a:gd name="connsiteY369" fmla="*/ 149355 h 677646"/>
              <a:gd name="connsiteX370" fmla="*/ 421643 w 897493"/>
              <a:gd name="connsiteY370" fmla="*/ 143903 h 677646"/>
              <a:gd name="connsiteX371" fmla="*/ 447062 w 897493"/>
              <a:gd name="connsiteY371" fmla="*/ 142005 h 677646"/>
              <a:gd name="connsiteX372" fmla="*/ 418758 w 897493"/>
              <a:gd name="connsiteY372" fmla="*/ 85397 h 677646"/>
              <a:gd name="connsiteX373" fmla="*/ 418796 w 897493"/>
              <a:gd name="connsiteY373" fmla="*/ 85452 h 677646"/>
              <a:gd name="connsiteX374" fmla="*/ 418749 w 897493"/>
              <a:gd name="connsiteY374" fmla="*/ 85423 h 677646"/>
              <a:gd name="connsiteX375" fmla="*/ 356362 w 897493"/>
              <a:gd name="connsiteY375" fmla="*/ 69430 h 677646"/>
              <a:gd name="connsiteX376" fmla="*/ 352678 w 897493"/>
              <a:gd name="connsiteY376" fmla="*/ 70323 h 677646"/>
              <a:gd name="connsiteX377" fmla="*/ 353143 w 897493"/>
              <a:gd name="connsiteY377" fmla="*/ 124736 h 677646"/>
              <a:gd name="connsiteX378" fmla="*/ 355823 w 897493"/>
              <a:gd name="connsiteY378" fmla="*/ 126299 h 677646"/>
              <a:gd name="connsiteX379" fmla="*/ 360754 w 897493"/>
              <a:gd name="connsiteY379" fmla="*/ 124345 h 677646"/>
              <a:gd name="connsiteX380" fmla="*/ 364755 w 897493"/>
              <a:gd name="connsiteY380" fmla="*/ 125555 h 677646"/>
              <a:gd name="connsiteX381" fmla="*/ 364736 w 897493"/>
              <a:gd name="connsiteY381" fmla="*/ 125574 h 677646"/>
              <a:gd name="connsiteX382" fmla="*/ 367528 w 897493"/>
              <a:gd name="connsiteY382" fmla="*/ 123470 h 677646"/>
              <a:gd name="connsiteX383" fmla="*/ 344583 w 897493"/>
              <a:gd name="connsiteY383" fmla="*/ 69002 h 677646"/>
              <a:gd name="connsiteX384" fmla="*/ 333604 w 897493"/>
              <a:gd name="connsiteY384" fmla="*/ 122689 h 677646"/>
              <a:gd name="connsiteX385" fmla="*/ 336823 w 897493"/>
              <a:gd name="connsiteY385" fmla="*/ 124866 h 677646"/>
              <a:gd name="connsiteX386" fmla="*/ 340842 w 897493"/>
              <a:gd name="connsiteY386" fmla="*/ 123638 h 677646"/>
              <a:gd name="connsiteX387" fmla="*/ 346221 w 897493"/>
              <a:gd name="connsiteY387" fmla="*/ 126076 h 677646"/>
              <a:gd name="connsiteX388" fmla="*/ 348640 w 897493"/>
              <a:gd name="connsiteY388" fmla="*/ 124736 h 677646"/>
              <a:gd name="connsiteX389" fmla="*/ 348640 w 897493"/>
              <a:gd name="connsiteY389" fmla="*/ 70342 h 677646"/>
              <a:gd name="connsiteX390" fmla="*/ 344583 w 897493"/>
              <a:gd name="connsiteY390" fmla="*/ 69002 h 677646"/>
              <a:gd name="connsiteX391" fmla="*/ 360214 w 897493"/>
              <a:gd name="connsiteY391" fmla="*/ 67104 h 677646"/>
              <a:gd name="connsiteX392" fmla="*/ 357405 w 897493"/>
              <a:gd name="connsiteY392" fmla="*/ 68965 h 677646"/>
              <a:gd name="connsiteX393" fmla="*/ 368607 w 897493"/>
              <a:gd name="connsiteY393" fmla="*/ 123117 h 677646"/>
              <a:gd name="connsiteX394" fmla="*/ 370319 w 897493"/>
              <a:gd name="connsiteY394" fmla="*/ 122894 h 677646"/>
              <a:gd name="connsiteX395" fmla="*/ 373767 w 897493"/>
              <a:gd name="connsiteY395" fmla="*/ 123783 h 677646"/>
              <a:gd name="connsiteX396" fmla="*/ 373762 w 897493"/>
              <a:gd name="connsiteY396" fmla="*/ 123787 h 677646"/>
              <a:gd name="connsiteX397" fmla="*/ 373780 w 897493"/>
              <a:gd name="connsiteY397" fmla="*/ 123787 h 677646"/>
              <a:gd name="connsiteX398" fmla="*/ 373767 w 897493"/>
              <a:gd name="connsiteY398" fmla="*/ 123783 h 677646"/>
              <a:gd name="connsiteX399" fmla="*/ 378786 w 897493"/>
              <a:gd name="connsiteY399" fmla="*/ 120958 h 677646"/>
              <a:gd name="connsiteX400" fmla="*/ 340786 w 897493"/>
              <a:gd name="connsiteY400" fmla="*/ 66359 h 677646"/>
              <a:gd name="connsiteX401" fmla="*/ 322122 w 897493"/>
              <a:gd name="connsiteY401" fmla="*/ 120493 h 677646"/>
              <a:gd name="connsiteX402" fmla="*/ 327556 w 897493"/>
              <a:gd name="connsiteY402" fmla="*/ 123340 h 677646"/>
              <a:gd name="connsiteX403" fmla="*/ 331333 w 897493"/>
              <a:gd name="connsiteY403" fmla="*/ 122298 h 677646"/>
              <a:gd name="connsiteX404" fmla="*/ 331333 w 897493"/>
              <a:gd name="connsiteY404" fmla="*/ 122279 h 677646"/>
              <a:gd name="connsiteX405" fmla="*/ 332524 w 897493"/>
              <a:gd name="connsiteY405" fmla="*/ 122391 h 677646"/>
              <a:gd name="connsiteX406" fmla="*/ 343559 w 897493"/>
              <a:gd name="connsiteY406" fmla="*/ 68444 h 677646"/>
              <a:gd name="connsiteX407" fmla="*/ 340786 w 897493"/>
              <a:gd name="connsiteY407" fmla="*/ 66359 h 677646"/>
              <a:gd name="connsiteX408" fmla="*/ 362615 w 897493"/>
              <a:gd name="connsiteY408" fmla="*/ 64238 h 677646"/>
              <a:gd name="connsiteX409" fmla="*/ 361126 w 897493"/>
              <a:gd name="connsiteY409" fmla="*/ 66229 h 677646"/>
              <a:gd name="connsiteX410" fmla="*/ 379977 w 897493"/>
              <a:gd name="connsiteY410" fmla="*/ 120940 h 677646"/>
              <a:gd name="connsiteX411" fmla="*/ 385578 w 897493"/>
              <a:gd name="connsiteY411" fmla="*/ 124308 h 677646"/>
              <a:gd name="connsiteX412" fmla="*/ 385578 w 897493"/>
              <a:gd name="connsiteY412" fmla="*/ 124289 h 677646"/>
              <a:gd name="connsiteX413" fmla="*/ 391515 w 897493"/>
              <a:gd name="connsiteY413" fmla="*/ 120177 h 677646"/>
              <a:gd name="connsiteX414" fmla="*/ 366634 w 897493"/>
              <a:gd name="connsiteY414" fmla="*/ 70249 h 677646"/>
              <a:gd name="connsiteX415" fmla="*/ 362615 w 897493"/>
              <a:gd name="connsiteY415" fmla="*/ 64238 h 677646"/>
              <a:gd name="connsiteX416" fmla="*/ 338405 w 897493"/>
              <a:gd name="connsiteY416" fmla="*/ 62191 h 677646"/>
              <a:gd name="connsiteX417" fmla="*/ 308072 w 897493"/>
              <a:gd name="connsiteY417" fmla="*/ 119358 h 677646"/>
              <a:gd name="connsiteX418" fmla="*/ 315051 w 897493"/>
              <a:gd name="connsiteY418" fmla="*/ 126150 h 677646"/>
              <a:gd name="connsiteX419" fmla="*/ 320931 w 897493"/>
              <a:gd name="connsiteY419" fmla="*/ 120567 h 677646"/>
              <a:gd name="connsiteX420" fmla="*/ 339949 w 897493"/>
              <a:gd name="connsiteY420" fmla="*/ 65410 h 677646"/>
              <a:gd name="connsiteX421" fmla="*/ 338405 w 897493"/>
              <a:gd name="connsiteY421" fmla="*/ 62191 h 677646"/>
              <a:gd name="connsiteX422" fmla="*/ 348938 w 897493"/>
              <a:gd name="connsiteY422" fmla="*/ 22870 h 677646"/>
              <a:gd name="connsiteX423" fmla="*/ 352064 w 897493"/>
              <a:gd name="connsiteY423" fmla="*/ 22870 h 677646"/>
              <a:gd name="connsiteX424" fmla="*/ 352064 w 897493"/>
              <a:gd name="connsiteY424" fmla="*/ 40437 h 677646"/>
              <a:gd name="connsiteX425" fmla="*/ 358502 w 897493"/>
              <a:gd name="connsiteY425" fmla="*/ 40437 h 677646"/>
              <a:gd name="connsiteX426" fmla="*/ 358502 w 897493"/>
              <a:gd name="connsiteY426" fmla="*/ 48625 h 677646"/>
              <a:gd name="connsiteX427" fmla="*/ 386211 w 897493"/>
              <a:gd name="connsiteY427" fmla="*/ 63456 h 677646"/>
              <a:gd name="connsiteX428" fmla="*/ 386211 w 897493"/>
              <a:gd name="connsiteY428" fmla="*/ 63494 h 677646"/>
              <a:gd name="connsiteX429" fmla="*/ 391459 w 897493"/>
              <a:gd name="connsiteY429" fmla="*/ 64033 h 677646"/>
              <a:gd name="connsiteX430" fmla="*/ 391310 w 897493"/>
              <a:gd name="connsiteY430" fmla="*/ 65560 h 677646"/>
              <a:gd name="connsiteX431" fmla="*/ 386267 w 897493"/>
              <a:gd name="connsiteY431" fmla="*/ 65038 h 677646"/>
              <a:gd name="connsiteX432" fmla="*/ 374264 w 897493"/>
              <a:gd name="connsiteY432" fmla="*/ 72240 h 677646"/>
              <a:gd name="connsiteX433" fmla="*/ 368328 w 897493"/>
              <a:gd name="connsiteY433" fmla="*/ 71216 h 677646"/>
              <a:gd name="connsiteX434" fmla="*/ 392278 w 897493"/>
              <a:gd name="connsiteY434" fmla="*/ 119284 h 677646"/>
              <a:gd name="connsiteX435" fmla="*/ 397563 w 897493"/>
              <a:gd name="connsiteY435" fmla="*/ 89099 h 677646"/>
              <a:gd name="connsiteX436" fmla="*/ 394027 w 897493"/>
              <a:gd name="connsiteY436" fmla="*/ 88784 h 677646"/>
              <a:gd name="connsiteX437" fmla="*/ 391887 w 897493"/>
              <a:gd name="connsiteY437" fmla="*/ 87704 h 677646"/>
              <a:gd name="connsiteX438" fmla="*/ 401173 w 897493"/>
              <a:gd name="connsiteY438" fmla="*/ 81135 h 677646"/>
              <a:gd name="connsiteX439" fmla="*/ 406606 w 897493"/>
              <a:gd name="connsiteY439" fmla="*/ 78790 h 677646"/>
              <a:gd name="connsiteX440" fmla="*/ 409603 w 897493"/>
              <a:gd name="connsiteY440" fmla="*/ 79814 h 677646"/>
              <a:gd name="connsiteX441" fmla="*/ 413492 w 897493"/>
              <a:gd name="connsiteY441" fmla="*/ 79349 h 677646"/>
              <a:gd name="connsiteX442" fmla="*/ 417753 w 897493"/>
              <a:gd name="connsiteY442" fmla="*/ 80093 h 677646"/>
              <a:gd name="connsiteX443" fmla="*/ 417214 w 897493"/>
              <a:gd name="connsiteY443" fmla="*/ 82996 h 677646"/>
              <a:gd name="connsiteX444" fmla="*/ 418293 w 897493"/>
              <a:gd name="connsiteY444" fmla="*/ 85136 h 677646"/>
              <a:gd name="connsiteX445" fmla="*/ 418749 w 897493"/>
              <a:gd name="connsiteY445" fmla="*/ 85423 h 677646"/>
              <a:gd name="connsiteX446" fmla="*/ 417846 w 897493"/>
              <a:gd name="connsiteY446" fmla="*/ 87890 h 677646"/>
              <a:gd name="connsiteX447" fmla="*/ 417679 w 897493"/>
              <a:gd name="connsiteY447" fmla="*/ 87909 h 677646"/>
              <a:gd name="connsiteX448" fmla="*/ 415707 w 897493"/>
              <a:gd name="connsiteY448" fmla="*/ 87909 h 677646"/>
              <a:gd name="connsiteX449" fmla="*/ 414497 w 897493"/>
              <a:gd name="connsiteY449" fmla="*/ 92542 h 677646"/>
              <a:gd name="connsiteX450" fmla="*/ 407686 w 897493"/>
              <a:gd name="connsiteY450" fmla="*/ 94143 h 677646"/>
              <a:gd name="connsiteX451" fmla="*/ 406067 w 897493"/>
              <a:gd name="connsiteY451" fmla="*/ 129109 h 677646"/>
              <a:gd name="connsiteX452" fmla="*/ 383345 w 897493"/>
              <a:gd name="connsiteY452" fmla="*/ 149747 h 677646"/>
              <a:gd name="connsiteX453" fmla="*/ 389524 w 897493"/>
              <a:gd name="connsiteY453" fmla="*/ 152538 h 677646"/>
              <a:gd name="connsiteX454" fmla="*/ 389300 w 897493"/>
              <a:gd name="connsiteY454" fmla="*/ 161991 h 677646"/>
              <a:gd name="connsiteX455" fmla="*/ 381131 w 897493"/>
              <a:gd name="connsiteY455" fmla="*/ 163071 h 677646"/>
              <a:gd name="connsiteX456" fmla="*/ 368104 w 897493"/>
              <a:gd name="connsiteY456" fmla="*/ 160428 h 677646"/>
              <a:gd name="connsiteX457" fmla="*/ 366448 w 897493"/>
              <a:gd name="connsiteY457" fmla="*/ 162885 h 677646"/>
              <a:gd name="connsiteX458" fmla="*/ 360884 w 897493"/>
              <a:gd name="connsiteY458" fmla="*/ 164391 h 677646"/>
              <a:gd name="connsiteX459" fmla="*/ 343875 w 897493"/>
              <a:gd name="connsiteY459" fmla="*/ 160931 h 677646"/>
              <a:gd name="connsiteX460" fmla="*/ 343299 w 897493"/>
              <a:gd name="connsiteY460" fmla="*/ 162103 h 677646"/>
              <a:gd name="connsiteX461" fmla="*/ 337865 w 897493"/>
              <a:gd name="connsiteY461" fmla="*/ 164280 h 677646"/>
              <a:gd name="connsiteX462" fmla="*/ 310975 w 897493"/>
              <a:gd name="connsiteY462" fmla="*/ 158270 h 677646"/>
              <a:gd name="connsiteX463" fmla="*/ 307402 w 897493"/>
              <a:gd name="connsiteY463" fmla="*/ 151067 h 677646"/>
              <a:gd name="connsiteX464" fmla="*/ 311608 w 897493"/>
              <a:gd name="connsiteY464" fmla="*/ 145969 h 677646"/>
              <a:gd name="connsiteX465" fmla="*/ 309598 w 897493"/>
              <a:gd name="connsiteY465" fmla="*/ 144518 h 677646"/>
              <a:gd name="connsiteX466" fmla="*/ 294692 w 897493"/>
              <a:gd name="connsiteY466" fmla="*/ 112100 h 677646"/>
              <a:gd name="connsiteX467" fmla="*/ 294097 w 897493"/>
              <a:gd name="connsiteY467" fmla="*/ 102312 h 677646"/>
              <a:gd name="connsiteX468" fmla="*/ 292273 w 897493"/>
              <a:gd name="connsiteY468" fmla="*/ 92673 h 677646"/>
              <a:gd name="connsiteX469" fmla="*/ 287081 w 897493"/>
              <a:gd name="connsiteY469" fmla="*/ 93305 h 677646"/>
              <a:gd name="connsiteX470" fmla="*/ 285667 w 897493"/>
              <a:gd name="connsiteY470" fmla="*/ 88765 h 677646"/>
              <a:gd name="connsiteX471" fmla="*/ 282019 w 897493"/>
              <a:gd name="connsiteY471" fmla="*/ 87537 h 677646"/>
              <a:gd name="connsiteX472" fmla="*/ 283955 w 897493"/>
              <a:gd name="connsiteY472" fmla="*/ 85359 h 677646"/>
              <a:gd name="connsiteX473" fmla="*/ 283713 w 897493"/>
              <a:gd name="connsiteY473" fmla="*/ 83424 h 677646"/>
              <a:gd name="connsiteX474" fmla="*/ 285016 w 897493"/>
              <a:gd name="connsiteY474" fmla="*/ 80149 h 677646"/>
              <a:gd name="connsiteX475" fmla="*/ 291342 w 897493"/>
              <a:gd name="connsiteY475" fmla="*/ 80428 h 677646"/>
              <a:gd name="connsiteX476" fmla="*/ 294916 w 897493"/>
              <a:gd name="connsiteY476" fmla="*/ 79162 h 677646"/>
              <a:gd name="connsiteX477" fmla="*/ 300461 w 897493"/>
              <a:gd name="connsiteY477" fmla="*/ 81600 h 677646"/>
              <a:gd name="connsiteX478" fmla="*/ 309523 w 897493"/>
              <a:gd name="connsiteY478" fmla="*/ 87257 h 677646"/>
              <a:gd name="connsiteX479" fmla="*/ 306826 w 897493"/>
              <a:gd name="connsiteY479" fmla="*/ 88709 h 677646"/>
              <a:gd name="connsiteX480" fmla="*/ 303940 w 897493"/>
              <a:gd name="connsiteY480" fmla="*/ 89063 h 677646"/>
              <a:gd name="connsiteX481" fmla="*/ 307402 w 897493"/>
              <a:gd name="connsiteY481" fmla="*/ 118111 h 677646"/>
              <a:gd name="connsiteX482" fmla="*/ 336041 w 897493"/>
              <a:gd name="connsiteY482" fmla="*/ 64127 h 677646"/>
              <a:gd name="connsiteX483" fmla="*/ 324578 w 897493"/>
              <a:gd name="connsiteY483" fmla="*/ 67979 h 677646"/>
              <a:gd name="connsiteX484" fmla="*/ 311794 w 897493"/>
              <a:gd name="connsiteY484" fmla="*/ 57334 h 677646"/>
              <a:gd name="connsiteX485" fmla="*/ 308146 w 897493"/>
              <a:gd name="connsiteY485" fmla="*/ 56962 h 677646"/>
              <a:gd name="connsiteX486" fmla="*/ 308295 w 897493"/>
              <a:gd name="connsiteY486" fmla="*/ 55436 h 677646"/>
              <a:gd name="connsiteX487" fmla="*/ 313543 w 897493"/>
              <a:gd name="connsiteY487" fmla="*/ 55976 h 677646"/>
              <a:gd name="connsiteX488" fmla="*/ 343168 w 897493"/>
              <a:gd name="connsiteY488" fmla="*/ 48588 h 677646"/>
              <a:gd name="connsiteX489" fmla="*/ 343168 w 897493"/>
              <a:gd name="connsiteY489" fmla="*/ 40382 h 677646"/>
              <a:gd name="connsiteX490" fmla="*/ 348938 w 897493"/>
              <a:gd name="connsiteY490" fmla="*/ 40382 h 677646"/>
              <a:gd name="connsiteX491" fmla="*/ 348938 w 897493"/>
              <a:gd name="connsiteY491" fmla="*/ 37888 h 677646"/>
              <a:gd name="connsiteX492" fmla="*/ 332673 w 897493"/>
              <a:gd name="connsiteY492" fmla="*/ 34836 h 677646"/>
              <a:gd name="connsiteX493" fmla="*/ 312464 w 897493"/>
              <a:gd name="connsiteY493" fmla="*/ 34426 h 677646"/>
              <a:gd name="connsiteX494" fmla="*/ 323518 w 897493"/>
              <a:gd name="connsiteY494" fmla="*/ 28956 h 677646"/>
              <a:gd name="connsiteX495" fmla="*/ 348938 w 897493"/>
              <a:gd name="connsiteY495" fmla="*/ 27058 h 677646"/>
              <a:gd name="connsiteX496" fmla="*/ 269402 w 897493"/>
              <a:gd name="connsiteY496" fmla="*/ 12096 h 677646"/>
              <a:gd name="connsiteX497" fmla="*/ 269402 w 897493"/>
              <a:gd name="connsiteY497" fmla="*/ 159181 h 677646"/>
              <a:gd name="connsiteX498" fmla="*/ 505216 w 897493"/>
              <a:gd name="connsiteY498" fmla="*/ 435711 h 677646"/>
              <a:gd name="connsiteX499" fmla="*/ 583913 w 897493"/>
              <a:gd name="connsiteY499" fmla="*/ 418796 h 677646"/>
              <a:gd name="connsiteX500" fmla="*/ 589626 w 897493"/>
              <a:gd name="connsiteY500" fmla="*/ 417567 h 677646"/>
              <a:gd name="connsiteX501" fmla="*/ 590780 w 897493"/>
              <a:gd name="connsiteY501" fmla="*/ 417325 h 677646"/>
              <a:gd name="connsiteX502" fmla="*/ 590910 w 897493"/>
              <a:gd name="connsiteY502" fmla="*/ 417269 h 677646"/>
              <a:gd name="connsiteX503" fmla="*/ 591040 w 897493"/>
              <a:gd name="connsiteY503" fmla="*/ 417269 h 677646"/>
              <a:gd name="connsiteX504" fmla="*/ 622285 w 897493"/>
              <a:gd name="connsiteY504" fmla="*/ 397972 h 677646"/>
              <a:gd name="connsiteX505" fmla="*/ 628017 w 897493"/>
              <a:gd name="connsiteY505" fmla="*/ 368142 h 677646"/>
              <a:gd name="connsiteX506" fmla="*/ 628017 w 897493"/>
              <a:gd name="connsiteY506" fmla="*/ 276102 h 677646"/>
              <a:gd name="connsiteX507" fmla="*/ 402494 w 897493"/>
              <a:gd name="connsiteY507" fmla="*/ 12096 h 677646"/>
              <a:gd name="connsiteX508" fmla="*/ 257307 w 897493"/>
              <a:gd name="connsiteY508" fmla="*/ 0 h 677646"/>
              <a:gd name="connsiteX509" fmla="*/ 640131 w 897493"/>
              <a:gd name="connsiteY509" fmla="*/ 0 h 677646"/>
              <a:gd name="connsiteX510" fmla="*/ 640131 w 897493"/>
              <a:gd name="connsiteY510" fmla="*/ 367993 h 677646"/>
              <a:gd name="connsiteX511" fmla="*/ 632855 w 897493"/>
              <a:gd name="connsiteY511" fmla="*/ 403890 h 677646"/>
              <a:gd name="connsiteX512" fmla="*/ 593329 w 897493"/>
              <a:gd name="connsiteY512" fmla="*/ 429161 h 677646"/>
              <a:gd name="connsiteX513" fmla="*/ 592176 w 897493"/>
              <a:gd name="connsiteY513" fmla="*/ 429403 h 677646"/>
              <a:gd name="connsiteX514" fmla="*/ 484653 w 897493"/>
              <a:gd name="connsiteY514" fmla="*/ 452683 h 677646"/>
              <a:gd name="connsiteX515" fmla="*/ 454822 w 897493"/>
              <a:gd name="connsiteY515" fmla="*/ 468389 h 677646"/>
              <a:gd name="connsiteX516" fmla="*/ 448942 w 897493"/>
              <a:gd name="connsiteY516" fmla="*/ 474641 h 677646"/>
              <a:gd name="connsiteX517" fmla="*/ 443490 w 897493"/>
              <a:gd name="connsiteY517" fmla="*/ 468872 h 677646"/>
              <a:gd name="connsiteX518" fmla="*/ 413287 w 897493"/>
              <a:gd name="connsiteY518" fmla="*/ 452739 h 677646"/>
              <a:gd name="connsiteX519" fmla="*/ 304685 w 897493"/>
              <a:gd name="connsiteY519" fmla="*/ 429347 h 677646"/>
              <a:gd name="connsiteX520" fmla="*/ 302005 w 897493"/>
              <a:gd name="connsiteY520" fmla="*/ 428752 h 677646"/>
              <a:gd name="connsiteX521" fmla="*/ 265402 w 897493"/>
              <a:gd name="connsiteY521" fmla="*/ 405863 h 677646"/>
              <a:gd name="connsiteX522" fmla="*/ 265420 w 897493"/>
              <a:gd name="connsiteY522" fmla="*/ 405863 h 677646"/>
              <a:gd name="connsiteX523" fmla="*/ 264118 w 897493"/>
              <a:gd name="connsiteY523" fmla="*/ 403480 h 677646"/>
              <a:gd name="connsiteX524" fmla="*/ 257307 w 897493"/>
              <a:gd name="connsiteY524" fmla="*/ 368310 h 677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</a:cxnLst>
            <a:rect l="l" t="t" r="r" b="b"/>
            <a:pathLst>
              <a:path w="897493" h="677646">
                <a:moveTo>
                  <a:pt x="849314" y="585048"/>
                </a:moveTo>
                <a:cubicBezTo>
                  <a:pt x="830594" y="585048"/>
                  <a:pt x="821178" y="600717"/>
                  <a:pt x="821178" y="622061"/>
                </a:cubicBezTo>
                <a:cubicBezTo>
                  <a:pt x="821178" y="643406"/>
                  <a:pt x="830817" y="659689"/>
                  <a:pt x="849314" y="659689"/>
                </a:cubicBezTo>
                <a:cubicBezTo>
                  <a:pt x="867197" y="659689"/>
                  <a:pt x="877116" y="644318"/>
                  <a:pt x="877116" y="622061"/>
                </a:cubicBezTo>
                <a:cubicBezTo>
                  <a:pt x="877116" y="599805"/>
                  <a:pt x="868035" y="585048"/>
                  <a:pt x="849314" y="585048"/>
                </a:cubicBezTo>
                <a:close/>
                <a:moveTo>
                  <a:pt x="165658" y="584769"/>
                </a:moveTo>
                <a:cubicBezTo>
                  <a:pt x="146044" y="584769"/>
                  <a:pt x="136888" y="602020"/>
                  <a:pt x="136888" y="622471"/>
                </a:cubicBezTo>
                <a:cubicBezTo>
                  <a:pt x="136888" y="642922"/>
                  <a:pt x="146192" y="660043"/>
                  <a:pt x="165658" y="660043"/>
                </a:cubicBezTo>
                <a:cubicBezTo>
                  <a:pt x="185122" y="660043"/>
                  <a:pt x="194278" y="642922"/>
                  <a:pt x="194278" y="622471"/>
                </a:cubicBezTo>
                <a:cubicBezTo>
                  <a:pt x="194278" y="602094"/>
                  <a:pt x="185271" y="584769"/>
                  <a:pt x="165658" y="584769"/>
                </a:cubicBezTo>
                <a:close/>
                <a:moveTo>
                  <a:pt x="363173" y="584546"/>
                </a:moveTo>
                <a:cubicBezTo>
                  <a:pt x="346332" y="584546"/>
                  <a:pt x="335390" y="597647"/>
                  <a:pt x="334552" y="612757"/>
                </a:cubicBezTo>
                <a:lnTo>
                  <a:pt x="389858" y="612757"/>
                </a:lnTo>
                <a:cubicBezTo>
                  <a:pt x="389783" y="596474"/>
                  <a:pt x="380014" y="584546"/>
                  <a:pt x="363173" y="584546"/>
                </a:cubicBezTo>
                <a:close/>
                <a:moveTo>
                  <a:pt x="590408" y="568802"/>
                </a:moveTo>
                <a:lnTo>
                  <a:pt x="611138" y="568802"/>
                </a:lnTo>
                <a:lnTo>
                  <a:pt x="611138" y="634027"/>
                </a:lnTo>
                <a:cubicBezTo>
                  <a:pt x="611138" y="648524"/>
                  <a:pt x="620015" y="657809"/>
                  <a:pt x="632836" y="657809"/>
                </a:cubicBezTo>
                <a:cubicBezTo>
                  <a:pt x="644486" y="657809"/>
                  <a:pt x="657940" y="649212"/>
                  <a:pt x="657865" y="631124"/>
                </a:cubicBezTo>
                <a:lnTo>
                  <a:pt x="657865" y="568821"/>
                </a:lnTo>
                <a:lnTo>
                  <a:pt x="678652" y="568821"/>
                </a:lnTo>
                <a:lnTo>
                  <a:pt x="678652" y="675283"/>
                </a:lnTo>
                <a:lnTo>
                  <a:pt x="658275" y="675283"/>
                </a:lnTo>
                <a:lnTo>
                  <a:pt x="658275" y="656841"/>
                </a:lnTo>
                <a:lnTo>
                  <a:pt x="657158" y="656841"/>
                </a:lnTo>
                <a:cubicBezTo>
                  <a:pt x="652227" y="668211"/>
                  <a:pt x="641341" y="676660"/>
                  <a:pt x="625337" y="676660"/>
                </a:cubicBezTo>
                <a:cubicBezTo>
                  <a:pt x="604885" y="676660"/>
                  <a:pt x="590408" y="662927"/>
                  <a:pt x="590408" y="636520"/>
                </a:cubicBezTo>
                <a:close/>
                <a:moveTo>
                  <a:pt x="363043" y="567444"/>
                </a:moveTo>
                <a:cubicBezTo>
                  <a:pt x="387160" y="567444"/>
                  <a:pt x="410179" y="582480"/>
                  <a:pt x="410179" y="620945"/>
                </a:cubicBezTo>
                <a:lnTo>
                  <a:pt x="410179" y="628296"/>
                </a:lnTo>
                <a:lnTo>
                  <a:pt x="334497" y="628296"/>
                </a:lnTo>
                <a:cubicBezTo>
                  <a:pt x="335054" y="648822"/>
                  <a:pt x="346983" y="660322"/>
                  <a:pt x="364718" y="660322"/>
                </a:cubicBezTo>
                <a:cubicBezTo>
                  <a:pt x="376497" y="660322"/>
                  <a:pt x="385504" y="655186"/>
                  <a:pt x="389244" y="645137"/>
                </a:cubicBezTo>
                <a:lnTo>
                  <a:pt x="408858" y="648672"/>
                </a:lnTo>
                <a:cubicBezTo>
                  <a:pt x="404131" y="665998"/>
                  <a:pt x="387718" y="677442"/>
                  <a:pt x="364494" y="677442"/>
                </a:cubicBezTo>
                <a:cubicBezTo>
                  <a:pt x="333082" y="677442"/>
                  <a:pt x="313822" y="655465"/>
                  <a:pt x="313822" y="622751"/>
                </a:cubicBezTo>
                <a:cubicBezTo>
                  <a:pt x="313822" y="590036"/>
                  <a:pt x="333380" y="567444"/>
                  <a:pt x="363043" y="567444"/>
                </a:cubicBezTo>
                <a:close/>
                <a:moveTo>
                  <a:pt x="165583" y="567444"/>
                </a:moveTo>
                <a:cubicBezTo>
                  <a:pt x="195599" y="567444"/>
                  <a:pt x="215213" y="589626"/>
                  <a:pt x="215213" y="622545"/>
                </a:cubicBezTo>
                <a:cubicBezTo>
                  <a:pt x="215213" y="655465"/>
                  <a:pt x="195599" y="677442"/>
                  <a:pt x="165583" y="677442"/>
                </a:cubicBezTo>
                <a:cubicBezTo>
                  <a:pt x="135567" y="677442"/>
                  <a:pt x="115953" y="655465"/>
                  <a:pt x="115953" y="622545"/>
                </a:cubicBezTo>
                <a:cubicBezTo>
                  <a:pt x="115953" y="589421"/>
                  <a:pt x="135567" y="567444"/>
                  <a:pt x="165583" y="567444"/>
                </a:cubicBezTo>
                <a:close/>
                <a:moveTo>
                  <a:pt x="844886" y="567426"/>
                </a:moveTo>
                <a:cubicBezTo>
                  <a:pt x="864704" y="567426"/>
                  <a:pt x="871776" y="579484"/>
                  <a:pt x="875516" y="586072"/>
                </a:cubicBezTo>
                <a:lnTo>
                  <a:pt x="876763" y="586072"/>
                </a:lnTo>
                <a:lnTo>
                  <a:pt x="876763" y="568821"/>
                </a:lnTo>
                <a:lnTo>
                  <a:pt x="897493" y="568821"/>
                </a:lnTo>
                <a:lnTo>
                  <a:pt x="897493" y="675265"/>
                </a:lnTo>
                <a:lnTo>
                  <a:pt x="877247" y="675265"/>
                </a:lnTo>
                <a:lnTo>
                  <a:pt x="877247" y="658703"/>
                </a:lnTo>
                <a:lnTo>
                  <a:pt x="875516" y="658703"/>
                </a:lnTo>
                <a:cubicBezTo>
                  <a:pt x="871776" y="665495"/>
                  <a:pt x="864146" y="677349"/>
                  <a:pt x="844737" y="677349"/>
                </a:cubicBezTo>
                <a:cubicBezTo>
                  <a:pt x="818889" y="677349"/>
                  <a:pt x="800243" y="656767"/>
                  <a:pt x="800243" y="622248"/>
                </a:cubicBezTo>
                <a:cubicBezTo>
                  <a:pt x="800243" y="587728"/>
                  <a:pt x="819168" y="567426"/>
                  <a:pt x="844886" y="567426"/>
                </a:cubicBezTo>
                <a:close/>
                <a:moveTo>
                  <a:pt x="749868" y="567426"/>
                </a:moveTo>
                <a:cubicBezTo>
                  <a:pt x="771640" y="567426"/>
                  <a:pt x="786118" y="581234"/>
                  <a:pt x="786118" y="607565"/>
                </a:cubicBezTo>
                <a:lnTo>
                  <a:pt x="786118" y="675283"/>
                </a:lnTo>
                <a:lnTo>
                  <a:pt x="765388" y="675283"/>
                </a:lnTo>
                <a:lnTo>
                  <a:pt x="765388" y="610059"/>
                </a:lnTo>
                <a:cubicBezTo>
                  <a:pt x="765388" y="594595"/>
                  <a:pt x="757199" y="585383"/>
                  <a:pt x="742796" y="585383"/>
                </a:cubicBezTo>
                <a:cubicBezTo>
                  <a:pt x="728393" y="585383"/>
                  <a:pt x="717990" y="595079"/>
                  <a:pt x="717990" y="612069"/>
                </a:cubicBezTo>
                <a:lnTo>
                  <a:pt x="717990" y="675283"/>
                </a:lnTo>
                <a:lnTo>
                  <a:pt x="697260" y="675283"/>
                </a:lnTo>
                <a:lnTo>
                  <a:pt x="697260" y="568821"/>
                </a:lnTo>
                <a:lnTo>
                  <a:pt x="717153" y="568821"/>
                </a:lnTo>
                <a:lnTo>
                  <a:pt x="717153" y="586147"/>
                </a:lnTo>
                <a:lnTo>
                  <a:pt x="718474" y="586147"/>
                </a:lnTo>
                <a:cubicBezTo>
                  <a:pt x="723387" y="574850"/>
                  <a:pt x="733864" y="567426"/>
                  <a:pt x="749868" y="567426"/>
                </a:cubicBezTo>
                <a:close/>
                <a:moveTo>
                  <a:pt x="476855" y="567426"/>
                </a:moveTo>
                <a:cubicBezTo>
                  <a:pt x="498628" y="567426"/>
                  <a:pt x="513106" y="581234"/>
                  <a:pt x="513106" y="607565"/>
                </a:cubicBezTo>
                <a:lnTo>
                  <a:pt x="513106" y="675283"/>
                </a:lnTo>
                <a:lnTo>
                  <a:pt x="492375" y="675283"/>
                </a:lnTo>
                <a:lnTo>
                  <a:pt x="492375" y="610059"/>
                </a:lnTo>
                <a:cubicBezTo>
                  <a:pt x="492375" y="594595"/>
                  <a:pt x="484187" y="585383"/>
                  <a:pt x="469784" y="585383"/>
                </a:cubicBezTo>
                <a:cubicBezTo>
                  <a:pt x="455380" y="585383"/>
                  <a:pt x="444978" y="595079"/>
                  <a:pt x="444978" y="612069"/>
                </a:cubicBezTo>
                <a:lnTo>
                  <a:pt x="444978" y="675283"/>
                </a:lnTo>
                <a:lnTo>
                  <a:pt x="424248" y="675283"/>
                </a:lnTo>
                <a:lnTo>
                  <a:pt x="424248" y="568821"/>
                </a:lnTo>
                <a:lnTo>
                  <a:pt x="444141" y="568821"/>
                </a:lnTo>
                <a:lnTo>
                  <a:pt x="444141" y="586147"/>
                </a:lnTo>
                <a:lnTo>
                  <a:pt x="445462" y="586147"/>
                </a:lnTo>
                <a:cubicBezTo>
                  <a:pt x="450375" y="574850"/>
                  <a:pt x="460852" y="567426"/>
                  <a:pt x="476855" y="567426"/>
                </a:cubicBezTo>
                <a:close/>
                <a:moveTo>
                  <a:pt x="535139" y="543308"/>
                </a:moveTo>
                <a:lnTo>
                  <a:pt x="555869" y="543308"/>
                </a:lnTo>
                <a:lnTo>
                  <a:pt x="555869" y="568821"/>
                </a:lnTo>
                <a:lnTo>
                  <a:pt x="577697" y="568821"/>
                </a:lnTo>
                <a:lnTo>
                  <a:pt x="577697" y="585457"/>
                </a:lnTo>
                <a:lnTo>
                  <a:pt x="555869" y="585457"/>
                </a:lnTo>
                <a:lnTo>
                  <a:pt x="555869" y="644020"/>
                </a:lnTo>
                <a:cubicBezTo>
                  <a:pt x="555869" y="656022"/>
                  <a:pt x="561898" y="658237"/>
                  <a:pt x="568616" y="658237"/>
                </a:cubicBezTo>
                <a:cubicBezTo>
                  <a:pt x="571947" y="658237"/>
                  <a:pt x="574515" y="657623"/>
                  <a:pt x="575892" y="657344"/>
                </a:cubicBezTo>
                <a:lnTo>
                  <a:pt x="579633" y="674464"/>
                </a:lnTo>
                <a:cubicBezTo>
                  <a:pt x="577195" y="675358"/>
                  <a:pt x="572766" y="676604"/>
                  <a:pt x="566178" y="676679"/>
                </a:cubicBezTo>
                <a:lnTo>
                  <a:pt x="566197" y="676660"/>
                </a:lnTo>
                <a:cubicBezTo>
                  <a:pt x="549840" y="677014"/>
                  <a:pt x="535064" y="667653"/>
                  <a:pt x="535139" y="648318"/>
                </a:cubicBezTo>
                <a:lnTo>
                  <a:pt x="535139" y="585457"/>
                </a:lnTo>
                <a:lnTo>
                  <a:pt x="519544" y="585457"/>
                </a:lnTo>
                <a:lnTo>
                  <a:pt x="519544" y="568821"/>
                </a:lnTo>
                <a:lnTo>
                  <a:pt x="535139" y="568821"/>
                </a:lnTo>
                <a:close/>
                <a:moveTo>
                  <a:pt x="275115" y="533315"/>
                </a:moveTo>
                <a:lnTo>
                  <a:pt x="295845" y="533315"/>
                </a:lnTo>
                <a:lnTo>
                  <a:pt x="295845" y="646160"/>
                </a:lnTo>
                <a:cubicBezTo>
                  <a:pt x="295845" y="655316"/>
                  <a:pt x="297707" y="658777"/>
                  <a:pt x="304368" y="658573"/>
                </a:cubicBezTo>
                <a:cubicBezTo>
                  <a:pt x="307978" y="658498"/>
                  <a:pt x="309430" y="658014"/>
                  <a:pt x="310881" y="657605"/>
                </a:cubicBezTo>
                <a:lnTo>
                  <a:pt x="314622" y="674167"/>
                </a:lnTo>
                <a:cubicBezTo>
                  <a:pt x="311700" y="675078"/>
                  <a:pt x="307271" y="675972"/>
                  <a:pt x="301726" y="676046"/>
                </a:cubicBezTo>
                <a:cubicBezTo>
                  <a:pt x="283787" y="676325"/>
                  <a:pt x="275115" y="667319"/>
                  <a:pt x="275115" y="650478"/>
                </a:cubicBezTo>
                <a:lnTo>
                  <a:pt x="275115" y="533334"/>
                </a:lnTo>
                <a:close/>
                <a:moveTo>
                  <a:pt x="228202" y="533315"/>
                </a:moveTo>
                <a:lnTo>
                  <a:pt x="248932" y="533315"/>
                </a:lnTo>
                <a:lnTo>
                  <a:pt x="248932" y="646160"/>
                </a:lnTo>
                <a:cubicBezTo>
                  <a:pt x="248932" y="655316"/>
                  <a:pt x="250793" y="658777"/>
                  <a:pt x="257455" y="658573"/>
                </a:cubicBezTo>
                <a:cubicBezTo>
                  <a:pt x="261065" y="658498"/>
                  <a:pt x="262517" y="658014"/>
                  <a:pt x="263968" y="657605"/>
                </a:cubicBezTo>
                <a:lnTo>
                  <a:pt x="267709" y="674167"/>
                </a:lnTo>
                <a:cubicBezTo>
                  <a:pt x="264787" y="675078"/>
                  <a:pt x="260358" y="675972"/>
                  <a:pt x="254813" y="676046"/>
                </a:cubicBezTo>
                <a:cubicBezTo>
                  <a:pt x="236874" y="676325"/>
                  <a:pt x="228202" y="667319"/>
                  <a:pt x="228202" y="650478"/>
                </a:cubicBezTo>
                <a:lnTo>
                  <a:pt x="228202" y="533334"/>
                </a:lnTo>
                <a:close/>
                <a:moveTo>
                  <a:pt x="54115" y="531398"/>
                </a:moveTo>
                <a:cubicBezTo>
                  <a:pt x="82959" y="531398"/>
                  <a:pt x="103038" y="547886"/>
                  <a:pt x="103671" y="570626"/>
                </a:cubicBezTo>
                <a:lnTo>
                  <a:pt x="83015" y="570626"/>
                </a:lnTo>
                <a:cubicBezTo>
                  <a:pt x="81489" y="557525"/>
                  <a:pt x="69914" y="549896"/>
                  <a:pt x="53631" y="549896"/>
                </a:cubicBezTo>
                <a:cubicBezTo>
                  <a:pt x="36158" y="549896"/>
                  <a:pt x="25141" y="558847"/>
                  <a:pt x="25141" y="570905"/>
                </a:cubicBezTo>
                <a:cubicBezTo>
                  <a:pt x="25085" y="584490"/>
                  <a:pt x="39842" y="589681"/>
                  <a:pt x="50933" y="592529"/>
                </a:cubicBezTo>
                <a:lnTo>
                  <a:pt x="64796" y="596139"/>
                </a:lnTo>
                <a:cubicBezTo>
                  <a:pt x="82829" y="600567"/>
                  <a:pt x="105625" y="610486"/>
                  <a:pt x="105625" y="636055"/>
                </a:cubicBezTo>
                <a:cubicBezTo>
                  <a:pt x="105625" y="660116"/>
                  <a:pt x="84913" y="677646"/>
                  <a:pt x="53092" y="677646"/>
                </a:cubicBezTo>
                <a:cubicBezTo>
                  <a:pt x="21270" y="677646"/>
                  <a:pt x="1377" y="661772"/>
                  <a:pt x="0" y="636055"/>
                </a:cubicBezTo>
                <a:lnTo>
                  <a:pt x="21493" y="636055"/>
                </a:lnTo>
                <a:cubicBezTo>
                  <a:pt x="22740" y="651501"/>
                  <a:pt x="36473" y="658851"/>
                  <a:pt x="52961" y="658851"/>
                </a:cubicBezTo>
                <a:lnTo>
                  <a:pt x="52924" y="658869"/>
                </a:lnTo>
                <a:cubicBezTo>
                  <a:pt x="71161" y="658869"/>
                  <a:pt x="84392" y="649714"/>
                  <a:pt x="84392" y="635851"/>
                </a:cubicBezTo>
                <a:cubicBezTo>
                  <a:pt x="84392" y="623234"/>
                  <a:pt x="72687" y="618246"/>
                  <a:pt x="57501" y="614227"/>
                </a:cubicBezTo>
                <a:lnTo>
                  <a:pt x="40735" y="609649"/>
                </a:lnTo>
                <a:cubicBezTo>
                  <a:pt x="17939" y="603489"/>
                  <a:pt x="3796" y="591914"/>
                  <a:pt x="3796" y="572152"/>
                </a:cubicBezTo>
                <a:cubicBezTo>
                  <a:pt x="3796" y="547681"/>
                  <a:pt x="25624" y="531398"/>
                  <a:pt x="54115" y="531398"/>
                </a:cubicBezTo>
                <a:close/>
                <a:moveTo>
                  <a:pt x="556819" y="304164"/>
                </a:moveTo>
                <a:cubicBezTo>
                  <a:pt x="555534" y="304648"/>
                  <a:pt x="554269" y="304927"/>
                  <a:pt x="553134" y="305057"/>
                </a:cubicBezTo>
                <a:lnTo>
                  <a:pt x="553599" y="359469"/>
                </a:lnTo>
                <a:cubicBezTo>
                  <a:pt x="554623" y="359786"/>
                  <a:pt x="555534" y="360326"/>
                  <a:pt x="556279" y="361033"/>
                </a:cubicBezTo>
                <a:cubicBezTo>
                  <a:pt x="557526" y="359823"/>
                  <a:pt x="559275" y="359079"/>
                  <a:pt x="561210" y="359079"/>
                </a:cubicBezTo>
                <a:cubicBezTo>
                  <a:pt x="562718" y="359079"/>
                  <a:pt x="564076" y="359544"/>
                  <a:pt x="565211" y="360288"/>
                </a:cubicBezTo>
                <a:lnTo>
                  <a:pt x="565192" y="360307"/>
                </a:lnTo>
                <a:cubicBezTo>
                  <a:pt x="565899" y="359395"/>
                  <a:pt x="566867" y="358670"/>
                  <a:pt x="567984" y="358205"/>
                </a:cubicBezTo>
                <a:close/>
                <a:moveTo>
                  <a:pt x="545039" y="303736"/>
                </a:moveTo>
                <a:lnTo>
                  <a:pt x="534060" y="357423"/>
                </a:lnTo>
                <a:cubicBezTo>
                  <a:pt x="535363" y="357851"/>
                  <a:pt x="536479" y="358614"/>
                  <a:pt x="537279" y="359600"/>
                </a:cubicBezTo>
                <a:cubicBezTo>
                  <a:pt x="538414" y="358837"/>
                  <a:pt x="539791" y="358372"/>
                  <a:pt x="541299" y="358372"/>
                </a:cubicBezTo>
                <a:cubicBezTo>
                  <a:pt x="543494" y="358372"/>
                  <a:pt x="545430" y="359339"/>
                  <a:pt x="546677" y="360810"/>
                </a:cubicBezTo>
                <a:cubicBezTo>
                  <a:pt x="547365" y="360214"/>
                  <a:pt x="548184" y="359767"/>
                  <a:pt x="549096" y="359469"/>
                </a:cubicBezTo>
                <a:lnTo>
                  <a:pt x="549096" y="305076"/>
                </a:lnTo>
                <a:cubicBezTo>
                  <a:pt x="547514" y="304722"/>
                  <a:pt x="546174" y="304256"/>
                  <a:pt x="545039" y="303736"/>
                </a:cubicBezTo>
                <a:close/>
                <a:moveTo>
                  <a:pt x="560671" y="301837"/>
                </a:moveTo>
                <a:cubicBezTo>
                  <a:pt x="559778" y="302619"/>
                  <a:pt x="558829" y="303234"/>
                  <a:pt x="557861" y="303699"/>
                </a:cubicBezTo>
                <a:lnTo>
                  <a:pt x="569063" y="357851"/>
                </a:lnTo>
                <a:cubicBezTo>
                  <a:pt x="569622" y="357721"/>
                  <a:pt x="570180" y="357627"/>
                  <a:pt x="570775" y="357627"/>
                </a:cubicBezTo>
                <a:lnTo>
                  <a:pt x="574224" y="358517"/>
                </a:lnTo>
                <a:lnTo>
                  <a:pt x="574218" y="358520"/>
                </a:lnTo>
                <a:lnTo>
                  <a:pt x="574237" y="358520"/>
                </a:lnTo>
                <a:lnTo>
                  <a:pt x="574224" y="358517"/>
                </a:lnTo>
                <a:lnTo>
                  <a:pt x="579242" y="355692"/>
                </a:lnTo>
                <a:close/>
                <a:moveTo>
                  <a:pt x="541243" y="301094"/>
                </a:moveTo>
                <a:lnTo>
                  <a:pt x="522578" y="355227"/>
                </a:lnTo>
                <a:cubicBezTo>
                  <a:pt x="524848" y="355320"/>
                  <a:pt x="526840" y="356418"/>
                  <a:pt x="528012" y="358074"/>
                </a:cubicBezTo>
                <a:cubicBezTo>
                  <a:pt x="529091" y="357423"/>
                  <a:pt x="530394" y="357032"/>
                  <a:pt x="531789" y="357032"/>
                </a:cubicBezTo>
                <a:lnTo>
                  <a:pt x="531789" y="357014"/>
                </a:lnTo>
                <a:cubicBezTo>
                  <a:pt x="532199" y="357014"/>
                  <a:pt x="532590" y="357069"/>
                  <a:pt x="532980" y="357125"/>
                </a:cubicBezTo>
                <a:lnTo>
                  <a:pt x="544016" y="303178"/>
                </a:lnTo>
                <a:cubicBezTo>
                  <a:pt x="542862" y="302526"/>
                  <a:pt x="541950" y="301837"/>
                  <a:pt x="541243" y="301094"/>
                </a:cubicBezTo>
                <a:close/>
                <a:moveTo>
                  <a:pt x="563071" y="298972"/>
                </a:moveTo>
                <a:cubicBezTo>
                  <a:pt x="562625" y="299735"/>
                  <a:pt x="562122" y="300386"/>
                  <a:pt x="561582" y="300963"/>
                </a:cubicBezTo>
                <a:lnTo>
                  <a:pt x="580433" y="355673"/>
                </a:lnTo>
                <a:cubicBezTo>
                  <a:pt x="582890" y="355822"/>
                  <a:pt x="584956" y="357144"/>
                  <a:pt x="586034" y="359042"/>
                </a:cubicBezTo>
                <a:lnTo>
                  <a:pt x="586034" y="359023"/>
                </a:lnTo>
                <a:cubicBezTo>
                  <a:pt x="587840" y="358316"/>
                  <a:pt x="589980" y="357069"/>
                  <a:pt x="591971" y="354910"/>
                </a:cubicBezTo>
                <a:lnTo>
                  <a:pt x="567090" y="304982"/>
                </a:lnTo>
                <a:cubicBezTo>
                  <a:pt x="564690" y="303363"/>
                  <a:pt x="563499" y="301000"/>
                  <a:pt x="563071" y="298972"/>
                </a:cubicBezTo>
                <a:close/>
                <a:moveTo>
                  <a:pt x="538861" y="296925"/>
                </a:moveTo>
                <a:lnTo>
                  <a:pt x="508528" y="354092"/>
                </a:lnTo>
                <a:cubicBezTo>
                  <a:pt x="510203" y="357069"/>
                  <a:pt x="512455" y="359488"/>
                  <a:pt x="515507" y="360884"/>
                </a:cubicBezTo>
                <a:cubicBezTo>
                  <a:pt x="515841" y="357981"/>
                  <a:pt x="518261" y="355692"/>
                  <a:pt x="521387" y="355302"/>
                </a:cubicBezTo>
                <a:lnTo>
                  <a:pt x="540406" y="300144"/>
                </a:lnTo>
                <a:cubicBezTo>
                  <a:pt x="539568" y="299028"/>
                  <a:pt x="539103" y="297911"/>
                  <a:pt x="538861" y="296925"/>
                </a:cubicBezTo>
                <a:close/>
                <a:moveTo>
                  <a:pt x="549394" y="257641"/>
                </a:moveTo>
                <a:lnTo>
                  <a:pt x="552520" y="257641"/>
                </a:lnTo>
                <a:lnTo>
                  <a:pt x="552520" y="275171"/>
                </a:lnTo>
                <a:lnTo>
                  <a:pt x="558958" y="275171"/>
                </a:lnTo>
                <a:lnTo>
                  <a:pt x="558958" y="283359"/>
                </a:lnTo>
                <a:lnTo>
                  <a:pt x="586668" y="298191"/>
                </a:lnTo>
                <a:lnTo>
                  <a:pt x="586668" y="298227"/>
                </a:lnTo>
                <a:lnTo>
                  <a:pt x="591915" y="298767"/>
                </a:lnTo>
                <a:lnTo>
                  <a:pt x="591767" y="300293"/>
                </a:lnTo>
                <a:lnTo>
                  <a:pt x="586723" y="299772"/>
                </a:lnTo>
                <a:cubicBezTo>
                  <a:pt x="585979" y="301336"/>
                  <a:pt x="582834" y="306788"/>
                  <a:pt x="574720" y="306974"/>
                </a:cubicBezTo>
                <a:cubicBezTo>
                  <a:pt x="572320" y="307030"/>
                  <a:pt x="570366" y="306620"/>
                  <a:pt x="568784" y="305950"/>
                </a:cubicBezTo>
                <a:lnTo>
                  <a:pt x="592734" y="354017"/>
                </a:lnTo>
                <a:cubicBezTo>
                  <a:pt x="596697" y="349104"/>
                  <a:pt x="599786" y="340153"/>
                  <a:pt x="598019" y="323834"/>
                </a:cubicBezTo>
                <a:cubicBezTo>
                  <a:pt x="598019" y="323834"/>
                  <a:pt x="595469" y="323889"/>
                  <a:pt x="594483" y="323517"/>
                </a:cubicBezTo>
                <a:cubicBezTo>
                  <a:pt x="593497" y="323145"/>
                  <a:pt x="592343" y="322438"/>
                  <a:pt x="592343" y="322438"/>
                </a:cubicBezTo>
                <a:cubicBezTo>
                  <a:pt x="592343" y="322438"/>
                  <a:pt x="595990" y="320670"/>
                  <a:pt x="601629" y="315869"/>
                </a:cubicBezTo>
                <a:cubicBezTo>
                  <a:pt x="601629" y="315869"/>
                  <a:pt x="603806" y="313785"/>
                  <a:pt x="607063" y="313524"/>
                </a:cubicBezTo>
                <a:cubicBezTo>
                  <a:pt x="607063" y="313524"/>
                  <a:pt x="609370" y="313226"/>
                  <a:pt x="610059" y="314548"/>
                </a:cubicBezTo>
                <a:cubicBezTo>
                  <a:pt x="610059" y="314548"/>
                  <a:pt x="611212" y="314473"/>
                  <a:pt x="613948" y="314082"/>
                </a:cubicBezTo>
                <a:cubicBezTo>
                  <a:pt x="616703" y="313692"/>
                  <a:pt x="618209" y="314827"/>
                  <a:pt x="618209" y="314827"/>
                </a:cubicBezTo>
                <a:lnTo>
                  <a:pt x="617670" y="317730"/>
                </a:lnTo>
                <a:cubicBezTo>
                  <a:pt x="617670" y="317730"/>
                  <a:pt x="617112" y="319293"/>
                  <a:pt x="618749" y="319870"/>
                </a:cubicBezTo>
                <a:cubicBezTo>
                  <a:pt x="618749" y="319870"/>
                  <a:pt x="619010" y="319926"/>
                  <a:pt x="619252" y="320186"/>
                </a:cubicBezTo>
                <a:lnTo>
                  <a:pt x="619214" y="320168"/>
                </a:lnTo>
                <a:cubicBezTo>
                  <a:pt x="620033" y="321023"/>
                  <a:pt x="619456" y="322401"/>
                  <a:pt x="618303" y="322661"/>
                </a:cubicBezTo>
                <a:cubicBezTo>
                  <a:pt x="618247" y="322679"/>
                  <a:pt x="618135" y="322679"/>
                  <a:pt x="618135" y="322679"/>
                </a:cubicBezTo>
                <a:lnTo>
                  <a:pt x="616163" y="322679"/>
                </a:lnTo>
                <a:lnTo>
                  <a:pt x="614953" y="327313"/>
                </a:lnTo>
                <a:cubicBezTo>
                  <a:pt x="614953" y="327313"/>
                  <a:pt x="608347" y="325527"/>
                  <a:pt x="608142" y="328914"/>
                </a:cubicBezTo>
                <a:cubicBezTo>
                  <a:pt x="607938" y="332301"/>
                  <a:pt x="610319" y="354762"/>
                  <a:pt x="606523" y="363880"/>
                </a:cubicBezTo>
                <a:cubicBezTo>
                  <a:pt x="604216" y="369425"/>
                  <a:pt x="599786" y="378488"/>
                  <a:pt x="583801" y="384517"/>
                </a:cubicBezTo>
                <a:cubicBezTo>
                  <a:pt x="586500" y="385337"/>
                  <a:pt x="588733" y="386267"/>
                  <a:pt x="589980" y="387308"/>
                </a:cubicBezTo>
                <a:cubicBezTo>
                  <a:pt x="595377" y="391831"/>
                  <a:pt x="589757" y="396762"/>
                  <a:pt x="589757" y="396762"/>
                </a:cubicBezTo>
                <a:cubicBezTo>
                  <a:pt x="587021" y="399274"/>
                  <a:pt x="581587" y="397842"/>
                  <a:pt x="581587" y="397842"/>
                </a:cubicBezTo>
                <a:lnTo>
                  <a:pt x="568560" y="395199"/>
                </a:lnTo>
                <a:cubicBezTo>
                  <a:pt x="567853" y="396725"/>
                  <a:pt x="566904" y="397656"/>
                  <a:pt x="566904" y="397656"/>
                </a:cubicBezTo>
                <a:cubicBezTo>
                  <a:pt x="564374" y="399925"/>
                  <a:pt x="561340" y="399162"/>
                  <a:pt x="561340" y="399162"/>
                </a:cubicBezTo>
                <a:lnTo>
                  <a:pt x="544332" y="395702"/>
                </a:lnTo>
                <a:cubicBezTo>
                  <a:pt x="544016" y="396427"/>
                  <a:pt x="543755" y="396874"/>
                  <a:pt x="543755" y="396874"/>
                </a:cubicBezTo>
                <a:cubicBezTo>
                  <a:pt x="541838" y="400056"/>
                  <a:pt x="538321" y="399051"/>
                  <a:pt x="538321" y="399051"/>
                </a:cubicBezTo>
                <a:lnTo>
                  <a:pt x="511431" y="393041"/>
                </a:lnTo>
                <a:cubicBezTo>
                  <a:pt x="506183" y="390621"/>
                  <a:pt x="507858" y="385838"/>
                  <a:pt x="507858" y="385838"/>
                </a:cubicBezTo>
                <a:cubicBezTo>
                  <a:pt x="509198" y="382451"/>
                  <a:pt x="510780" y="381168"/>
                  <a:pt x="512064" y="380740"/>
                </a:cubicBezTo>
                <a:cubicBezTo>
                  <a:pt x="511338" y="380256"/>
                  <a:pt x="510668" y="379754"/>
                  <a:pt x="510054" y="379289"/>
                </a:cubicBezTo>
                <a:cubicBezTo>
                  <a:pt x="498517" y="370672"/>
                  <a:pt x="497047" y="361200"/>
                  <a:pt x="495149" y="346871"/>
                </a:cubicBezTo>
                <a:cubicBezTo>
                  <a:pt x="495149" y="346871"/>
                  <a:pt x="494534" y="341977"/>
                  <a:pt x="494553" y="337083"/>
                </a:cubicBezTo>
                <a:cubicBezTo>
                  <a:pt x="494571" y="332412"/>
                  <a:pt x="495278" y="327741"/>
                  <a:pt x="492729" y="327444"/>
                </a:cubicBezTo>
                <a:cubicBezTo>
                  <a:pt x="492729" y="327444"/>
                  <a:pt x="491873" y="327015"/>
                  <a:pt x="487537" y="328076"/>
                </a:cubicBezTo>
                <a:lnTo>
                  <a:pt x="486123" y="323536"/>
                </a:lnTo>
                <a:cubicBezTo>
                  <a:pt x="486123" y="323536"/>
                  <a:pt x="482476" y="324429"/>
                  <a:pt x="482476" y="322308"/>
                </a:cubicBezTo>
                <a:cubicBezTo>
                  <a:pt x="482476" y="322308"/>
                  <a:pt x="482605" y="321079"/>
                  <a:pt x="484411" y="320130"/>
                </a:cubicBezTo>
                <a:cubicBezTo>
                  <a:pt x="484411" y="320130"/>
                  <a:pt x="484597" y="319181"/>
                  <a:pt x="484169" y="318195"/>
                </a:cubicBezTo>
                <a:cubicBezTo>
                  <a:pt x="483741" y="317209"/>
                  <a:pt x="483108" y="315050"/>
                  <a:pt x="485472" y="314919"/>
                </a:cubicBezTo>
                <a:cubicBezTo>
                  <a:pt x="487835" y="314790"/>
                  <a:pt x="488077" y="314752"/>
                  <a:pt x="491799" y="315199"/>
                </a:cubicBezTo>
                <a:cubicBezTo>
                  <a:pt x="491799" y="315199"/>
                  <a:pt x="492487" y="313561"/>
                  <a:pt x="495372" y="313933"/>
                </a:cubicBezTo>
                <a:cubicBezTo>
                  <a:pt x="498256" y="314306"/>
                  <a:pt x="499503" y="315367"/>
                  <a:pt x="500917" y="316371"/>
                </a:cubicBezTo>
                <a:cubicBezTo>
                  <a:pt x="501252" y="316613"/>
                  <a:pt x="508752" y="321972"/>
                  <a:pt x="509979" y="322028"/>
                </a:cubicBezTo>
                <a:cubicBezTo>
                  <a:pt x="509979" y="322028"/>
                  <a:pt x="509737" y="322866"/>
                  <a:pt x="507282" y="323480"/>
                </a:cubicBezTo>
                <a:cubicBezTo>
                  <a:pt x="507282" y="323480"/>
                  <a:pt x="505830" y="323834"/>
                  <a:pt x="504397" y="323834"/>
                </a:cubicBezTo>
                <a:cubicBezTo>
                  <a:pt x="504397" y="323834"/>
                  <a:pt x="502369" y="341549"/>
                  <a:pt x="507858" y="352882"/>
                </a:cubicBezTo>
                <a:lnTo>
                  <a:pt x="536498" y="298898"/>
                </a:lnTo>
                <a:cubicBezTo>
                  <a:pt x="531399" y="303791"/>
                  <a:pt x="525034" y="302750"/>
                  <a:pt x="525034" y="302750"/>
                </a:cubicBezTo>
                <a:cubicBezTo>
                  <a:pt x="513887" y="301391"/>
                  <a:pt x="512436" y="294059"/>
                  <a:pt x="512250" y="292105"/>
                </a:cubicBezTo>
                <a:lnTo>
                  <a:pt x="508603" y="291733"/>
                </a:lnTo>
                <a:lnTo>
                  <a:pt x="508752" y="290207"/>
                </a:lnTo>
                <a:lnTo>
                  <a:pt x="513999" y="290746"/>
                </a:lnTo>
                <a:lnTo>
                  <a:pt x="543624" y="283359"/>
                </a:lnTo>
                <a:lnTo>
                  <a:pt x="543624" y="275153"/>
                </a:lnTo>
                <a:lnTo>
                  <a:pt x="549394" y="275153"/>
                </a:lnTo>
                <a:lnTo>
                  <a:pt x="549394" y="272659"/>
                </a:lnTo>
                <a:cubicBezTo>
                  <a:pt x="548723" y="272342"/>
                  <a:pt x="543922" y="270277"/>
                  <a:pt x="533129" y="269607"/>
                </a:cubicBezTo>
                <a:cubicBezTo>
                  <a:pt x="521461" y="268900"/>
                  <a:pt x="512920" y="269197"/>
                  <a:pt x="512920" y="269197"/>
                </a:cubicBezTo>
                <a:cubicBezTo>
                  <a:pt x="512920" y="269197"/>
                  <a:pt x="513813" y="265606"/>
                  <a:pt x="523974" y="263726"/>
                </a:cubicBezTo>
                <a:cubicBezTo>
                  <a:pt x="534116" y="261847"/>
                  <a:pt x="537037" y="265364"/>
                  <a:pt x="549394" y="261828"/>
                </a:cubicBezTo>
                <a:close/>
                <a:moveTo>
                  <a:pt x="454468" y="184341"/>
                </a:moveTo>
                <a:cubicBezTo>
                  <a:pt x="453166" y="184824"/>
                  <a:pt x="451901" y="185104"/>
                  <a:pt x="450765" y="185234"/>
                </a:cubicBezTo>
                <a:lnTo>
                  <a:pt x="451230" y="239646"/>
                </a:lnTo>
                <a:cubicBezTo>
                  <a:pt x="452254" y="239981"/>
                  <a:pt x="453184" y="240521"/>
                  <a:pt x="453910" y="241228"/>
                </a:cubicBezTo>
                <a:cubicBezTo>
                  <a:pt x="455157" y="240019"/>
                  <a:pt x="456906" y="239274"/>
                  <a:pt x="458842" y="239274"/>
                </a:cubicBezTo>
                <a:cubicBezTo>
                  <a:pt x="460349" y="239274"/>
                  <a:pt x="461707" y="239721"/>
                  <a:pt x="462842" y="240484"/>
                </a:cubicBezTo>
                <a:cubicBezTo>
                  <a:pt x="463550" y="239572"/>
                  <a:pt x="464517" y="238828"/>
                  <a:pt x="465634" y="238381"/>
                </a:cubicBezTo>
                <a:close/>
                <a:moveTo>
                  <a:pt x="442671" y="183913"/>
                </a:moveTo>
                <a:lnTo>
                  <a:pt x="431691" y="237600"/>
                </a:lnTo>
                <a:cubicBezTo>
                  <a:pt x="432975" y="238027"/>
                  <a:pt x="434092" y="238772"/>
                  <a:pt x="434892" y="239777"/>
                </a:cubicBezTo>
                <a:cubicBezTo>
                  <a:pt x="436027" y="239014"/>
                  <a:pt x="437422" y="238549"/>
                  <a:pt x="438930" y="238549"/>
                </a:cubicBezTo>
                <a:cubicBezTo>
                  <a:pt x="441126" y="238549"/>
                  <a:pt x="443042" y="239516"/>
                  <a:pt x="444308" y="240986"/>
                </a:cubicBezTo>
                <a:cubicBezTo>
                  <a:pt x="444996" y="240409"/>
                  <a:pt x="445816" y="239944"/>
                  <a:pt x="446727" y="239646"/>
                </a:cubicBezTo>
                <a:lnTo>
                  <a:pt x="446727" y="185252"/>
                </a:lnTo>
                <a:cubicBezTo>
                  <a:pt x="445146" y="184899"/>
                  <a:pt x="443806" y="184433"/>
                  <a:pt x="442671" y="183913"/>
                </a:cubicBezTo>
                <a:close/>
                <a:moveTo>
                  <a:pt x="458320" y="182033"/>
                </a:moveTo>
                <a:cubicBezTo>
                  <a:pt x="457428" y="182814"/>
                  <a:pt x="456478" y="183429"/>
                  <a:pt x="455511" y="183894"/>
                </a:cubicBezTo>
                <a:lnTo>
                  <a:pt x="466694" y="238046"/>
                </a:lnTo>
                <a:cubicBezTo>
                  <a:pt x="467253" y="237916"/>
                  <a:pt x="467811" y="237823"/>
                  <a:pt x="468406" y="237823"/>
                </a:cubicBezTo>
                <a:cubicBezTo>
                  <a:pt x="469672" y="237823"/>
                  <a:pt x="470844" y="238158"/>
                  <a:pt x="471868" y="238716"/>
                </a:cubicBezTo>
                <a:cubicBezTo>
                  <a:pt x="472966" y="237153"/>
                  <a:pt x="474790" y="236092"/>
                  <a:pt x="476892" y="235887"/>
                </a:cubicBezTo>
                <a:close/>
                <a:moveTo>
                  <a:pt x="438874" y="181307"/>
                </a:moveTo>
                <a:lnTo>
                  <a:pt x="420210" y="235422"/>
                </a:lnTo>
                <a:cubicBezTo>
                  <a:pt x="422480" y="235515"/>
                  <a:pt x="424471" y="236613"/>
                  <a:pt x="425643" y="238269"/>
                </a:cubicBezTo>
                <a:cubicBezTo>
                  <a:pt x="426723" y="237600"/>
                  <a:pt x="428025" y="237208"/>
                  <a:pt x="429420" y="237208"/>
                </a:cubicBezTo>
                <a:cubicBezTo>
                  <a:pt x="429830" y="237208"/>
                  <a:pt x="430221" y="237264"/>
                  <a:pt x="430612" y="237320"/>
                </a:cubicBezTo>
                <a:lnTo>
                  <a:pt x="441628" y="183392"/>
                </a:lnTo>
                <a:cubicBezTo>
                  <a:pt x="440493" y="182740"/>
                  <a:pt x="439581" y="182033"/>
                  <a:pt x="438874" y="181307"/>
                </a:cubicBezTo>
                <a:close/>
                <a:moveTo>
                  <a:pt x="460702" y="179167"/>
                </a:moveTo>
                <a:cubicBezTo>
                  <a:pt x="460256" y="179930"/>
                  <a:pt x="459735" y="180581"/>
                  <a:pt x="459214" y="181158"/>
                </a:cubicBezTo>
                <a:lnTo>
                  <a:pt x="478065" y="235869"/>
                </a:lnTo>
                <a:cubicBezTo>
                  <a:pt x="480502" y="236017"/>
                  <a:pt x="482587" y="237339"/>
                  <a:pt x="483666" y="239237"/>
                </a:cubicBezTo>
                <a:cubicBezTo>
                  <a:pt x="485471" y="238530"/>
                  <a:pt x="487592" y="237283"/>
                  <a:pt x="489602" y="235124"/>
                </a:cubicBezTo>
                <a:lnTo>
                  <a:pt x="464722" y="185196"/>
                </a:lnTo>
                <a:cubicBezTo>
                  <a:pt x="462322" y="183559"/>
                  <a:pt x="461130" y="181214"/>
                  <a:pt x="460702" y="179167"/>
                </a:cubicBezTo>
                <a:close/>
                <a:moveTo>
                  <a:pt x="436492" y="177102"/>
                </a:moveTo>
                <a:lnTo>
                  <a:pt x="406160" y="234269"/>
                </a:lnTo>
                <a:cubicBezTo>
                  <a:pt x="407816" y="237246"/>
                  <a:pt x="410086" y="239683"/>
                  <a:pt x="413138" y="241079"/>
                </a:cubicBezTo>
                <a:cubicBezTo>
                  <a:pt x="413454" y="238176"/>
                  <a:pt x="415892" y="235869"/>
                  <a:pt x="419000" y="235478"/>
                </a:cubicBezTo>
                <a:lnTo>
                  <a:pt x="438018" y="180321"/>
                </a:lnTo>
                <a:cubicBezTo>
                  <a:pt x="437199" y="179204"/>
                  <a:pt x="436734" y="178088"/>
                  <a:pt x="436492" y="177102"/>
                </a:cubicBezTo>
                <a:close/>
                <a:moveTo>
                  <a:pt x="447062" y="137818"/>
                </a:moveTo>
                <a:lnTo>
                  <a:pt x="450189" y="137818"/>
                </a:lnTo>
                <a:lnTo>
                  <a:pt x="450189" y="155329"/>
                </a:lnTo>
                <a:lnTo>
                  <a:pt x="456627" y="155329"/>
                </a:lnTo>
                <a:lnTo>
                  <a:pt x="456627" y="163536"/>
                </a:lnTo>
                <a:lnTo>
                  <a:pt x="484336" y="178349"/>
                </a:lnTo>
                <a:lnTo>
                  <a:pt x="484336" y="178404"/>
                </a:lnTo>
                <a:lnTo>
                  <a:pt x="489584" y="178944"/>
                </a:lnTo>
                <a:lnTo>
                  <a:pt x="489435" y="180470"/>
                </a:lnTo>
                <a:lnTo>
                  <a:pt x="484373" y="179949"/>
                </a:lnTo>
                <a:cubicBezTo>
                  <a:pt x="483647" y="181512"/>
                  <a:pt x="480502" y="186964"/>
                  <a:pt x="472370" y="187150"/>
                </a:cubicBezTo>
                <a:cubicBezTo>
                  <a:pt x="469951" y="187206"/>
                  <a:pt x="468016" y="186797"/>
                  <a:pt x="466434" y="186127"/>
                </a:cubicBezTo>
                <a:lnTo>
                  <a:pt x="490384" y="234194"/>
                </a:lnTo>
                <a:cubicBezTo>
                  <a:pt x="494329" y="229281"/>
                  <a:pt x="497418" y="220349"/>
                  <a:pt x="495669" y="204029"/>
                </a:cubicBezTo>
                <a:cubicBezTo>
                  <a:pt x="495669" y="204029"/>
                  <a:pt x="493119" y="204084"/>
                  <a:pt x="492133" y="203694"/>
                </a:cubicBezTo>
                <a:cubicBezTo>
                  <a:pt x="491129" y="203321"/>
                  <a:pt x="489974" y="202614"/>
                  <a:pt x="489974" y="202614"/>
                </a:cubicBezTo>
                <a:cubicBezTo>
                  <a:pt x="489974" y="202614"/>
                  <a:pt x="493622" y="200866"/>
                  <a:pt x="499260" y="196045"/>
                </a:cubicBezTo>
                <a:cubicBezTo>
                  <a:pt x="499260" y="196045"/>
                  <a:pt x="501438" y="193961"/>
                  <a:pt x="504695" y="193701"/>
                </a:cubicBezTo>
                <a:cubicBezTo>
                  <a:pt x="504695" y="193701"/>
                  <a:pt x="507002" y="193421"/>
                  <a:pt x="507690" y="194743"/>
                </a:cubicBezTo>
                <a:cubicBezTo>
                  <a:pt x="507690" y="194743"/>
                  <a:pt x="508844" y="194668"/>
                  <a:pt x="511579" y="194278"/>
                </a:cubicBezTo>
                <a:cubicBezTo>
                  <a:pt x="514334" y="193887"/>
                  <a:pt x="515841" y="195022"/>
                  <a:pt x="515841" y="195022"/>
                </a:cubicBezTo>
                <a:lnTo>
                  <a:pt x="515302" y="197925"/>
                </a:lnTo>
                <a:cubicBezTo>
                  <a:pt x="515302" y="197925"/>
                  <a:pt x="514743" y="199488"/>
                  <a:pt x="516380" y="200065"/>
                </a:cubicBezTo>
                <a:cubicBezTo>
                  <a:pt x="516380" y="200065"/>
                  <a:pt x="516622" y="200121"/>
                  <a:pt x="516883" y="200382"/>
                </a:cubicBezTo>
                <a:cubicBezTo>
                  <a:pt x="517683" y="201237"/>
                  <a:pt x="517106" y="202596"/>
                  <a:pt x="515953" y="202875"/>
                </a:cubicBezTo>
                <a:cubicBezTo>
                  <a:pt x="515897" y="202875"/>
                  <a:pt x="515785" y="202893"/>
                  <a:pt x="515785" y="202893"/>
                </a:cubicBezTo>
                <a:lnTo>
                  <a:pt x="513813" y="202893"/>
                </a:lnTo>
                <a:lnTo>
                  <a:pt x="512622" y="207527"/>
                </a:lnTo>
                <a:cubicBezTo>
                  <a:pt x="512622" y="207527"/>
                  <a:pt x="505997" y="205740"/>
                  <a:pt x="505811" y="209127"/>
                </a:cubicBezTo>
                <a:cubicBezTo>
                  <a:pt x="505606" y="212514"/>
                  <a:pt x="507969" y="234976"/>
                  <a:pt x="504192" y="244094"/>
                </a:cubicBezTo>
                <a:cubicBezTo>
                  <a:pt x="501884" y="249639"/>
                  <a:pt x="497455" y="258702"/>
                  <a:pt x="481470" y="264731"/>
                </a:cubicBezTo>
                <a:cubicBezTo>
                  <a:pt x="484187" y="265550"/>
                  <a:pt x="486402" y="266481"/>
                  <a:pt x="487648" y="267541"/>
                </a:cubicBezTo>
                <a:cubicBezTo>
                  <a:pt x="493027" y="272045"/>
                  <a:pt x="487425" y="276976"/>
                  <a:pt x="487425" y="276976"/>
                </a:cubicBezTo>
                <a:cubicBezTo>
                  <a:pt x="484671" y="279488"/>
                  <a:pt x="479256" y="278056"/>
                  <a:pt x="479256" y="278056"/>
                </a:cubicBezTo>
                <a:lnTo>
                  <a:pt x="466210" y="275413"/>
                </a:lnTo>
                <a:cubicBezTo>
                  <a:pt x="465503" y="276920"/>
                  <a:pt x="464554" y="277870"/>
                  <a:pt x="464554" y="277870"/>
                </a:cubicBezTo>
                <a:cubicBezTo>
                  <a:pt x="462024" y="280139"/>
                  <a:pt x="458990" y="279358"/>
                  <a:pt x="458990" y="279358"/>
                </a:cubicBezTo>
                <a:lnTo>
                  <a:pt x="441982" y="275916"/>
                </a:lnTo>
                <a:cubicBezTo>
                  <a:pt x="441647" y="276623"/>
                  <a:pt x="441386" y="277088"/>
                  <a:pt x="441386" y="277088"/>
                </a:cubicBezTo>
                <a:cubicBezTo>
                  <a:pt x="439488" y="280270"/>
                  <a:pt x="435971" y="279265"/>
                  <a:pt x="435971" y="279265"/>
                </a:cubicBezTo>
                <a:lnTo>
                  <a:pt x="409081" y="273273"/>
                </a:lnTo>
                <a:cubicBezTo>
                  <a:pt x="403833" y="270853"/>
                  <a:pt x="405508" y="266071"/>
                  <a:pt x="405508" y="266071"/>
                </a:cubicBezTo>
                <a:cubicBezTo>
                  <a:pt x="406867" y="262665"/>
                  <a:pt x="408430" y="261382"/>
                  <a:pt x="409733" y="260972"/>
                </a:cubicBezTo>
                <a:cubicBezTo>
                  <a:pt x="408988" y="260470"/>
                  <a:pt x="408318" y="259967"/>
                  <a:pt x="407704" y="259521"/>
                </a:cubicBezTo>
                <a:cubicBezTo>
                  <a:pt x="396167" y="250905"/>
                  <a:pt x="394715" y="241433"/>
                  <a:pt x="392817" y="227104"/>
                </a:cubicBezTo>
                <a:cubicBezTo>
                  <a:pt x="392817" y="227104"/>
                  <a:pt x="392203" y="222191"/>
                  <a:pt x="392221" y="217297"/>
                </a:cubicBezTo>
                <a:cubicBezTo>
                  <a:pt x="392240" y="212607"/>
                  <a:pt x="392947" y="207955"/>
                  <a:pt x="390398" y="207658"/>
                </a:cubicBezTo>
                <a:cubicBezTo>
                  <a:pt x="390398" y="207658"/>
                  <a:pt x="389560" y="207229"/>
                  <a:pt x="385206" y="208290"/>
                </a:cubicBezTo>
                <a:lnTo>
                  <a:pt x="383792" y="203731"/>
                </a:lnTo>
                <a:cubicBezTo>
                  <a:pt x="383792" y="203731"/>
                  <a:pt x="380144" y="204624"/>
                  <a:pt x="380144" y="202503"/>
                </a:cubicBezTo>
                <a:cubicBezTo>
                  <a:pt x="380144" y="202503"/>
                  <a:pt x="380293" y="201275"/>
                  <a:pt x="382079" y="200326"/>
                </a:cubicBezTo>
                <a:cubicBezTo>
                  <a:pt x="382079" y="200326"/>
                  <a:pt x="382303" y="199377"/>
                  <a:pt x="381856" y="198390"/>
                </a:cubicBezTo>
                <a:cubicBezTo>
                  <a:pt x="381410" y="197404"/>
                  <a:pt x="380777" y="195264"/>
                  <a:pt x="383140" y="195133"/>
                </a:cubicBezTo>
                <a:cubicBezTo>
                  <a:pt x="385522" y="195004"/>
                  <a:pt x="385764" y="194948"/>
                  <a:pt x="389467" y="195394"/>
                </a:cubicBezTo>
                <a:cubicBezTo>
                  <a:pt x="389467" y="195394"/>
                  <a:pt x="390175" y="193775"/>
                  <a:pt x="393059" y="194147"/>
                </a:cubicBezTo>
                <a:cubicBezTo>
                  <a:pt x="395943" y="194501"/>
                  <a:pt x="397172" y="195561"/>
                  <a:pt x="398586" y="196566"/>
                </a:cubicBezTo>
                <a:cubicBezTo>
                  <a:pt x="398920" y="196808"/>
                  <a:pt x="406438" y="202168"/>
                  <a:pt x="407667" y="202224"/>
                </a:cubicBezTo>
                <a:cubicBezTo>
                  <a:pt x="407667" y="202224"/>
                  <a:pt x="407406" y="203061"/>
                  <a:pt x="404950" y="203657"/>
                </a:cubicBezTo>
                <a:cubicBezTo>
                  <a:pt x="404950" y="203657"/>
                  <a:pt x="403499" y="204029"/>
                  <a:pt x="402065" y="204029"/>
                </a:cubicBezTo>
                <a:cubicBezTo>
                  <a:pt x="402065" y="204029"/>
                  <a:pt x="400037" y="221744"/>
                  <a:pt x="405527" y="233078"/>
                </a:cubicBezTo>
                <a:lnTo>
                  <a:pt x="434166" y="179093"/>
                </a:lnTo>
                <a:cubicBezTo>
                  <a:pt x="429049" y="183987"/>
                  <a:pt x="422703" y="182945"/>
                  <a:pt x="422703" y="182945"/>
                </a:cubicBezTo>
                <a:cubicBezTo>
                  <a:pt x="411556" y="181586"/>
                  <a:pt x="410104" y="174236"/>
                  <a:pt x="409919" y="172301"/>
                </a:cubicBezTo>
                <a:lnTo>
                  <a:pt x="406252" y="171910"/>
                </a:lnTo>
                <a:lnTo>
                  <a:pt x="406420" y="170383"/>
                </a:lnTo>
                <a:lnTo>
                  <a:pt x="411668" y="170923"/>
                </a:lnTo>
                <a:lnTo>
                  <a:pt x="441293" y="163536"/>
                </a:lnTo>
                <a:lnTo>
                  <a:pt x="441293" y="155329"/>
                </a:lnTo>
                <a:lnTo>
                  <a:pt x="447062" y="155329"/>
                </a:lnTo>
                <a:lnTo>
                  <a:pt x="447062" y="152835"/>
                </a:lnTo>
                <a:cubicBezTo>
                  <a:pt x="446411" y="152519"/>
                  <a:pt x="441610" y="150454"/>
                  <a:pt x="430817" y="149784"/>
                </a:cubicBezTo>
                <a:cubicBezTo>
                  <a:pt x="419149" y="149058"/>
                  <a:pt x="410607" y="149355"/>
                  <a:pt x="410607" y="149355"/>
                </a:cubicBezTo>
                <a:cubicBezTo>
                  <a:pt x="410607" y="149355"/>
                  <a:pt x="411482" y="145783"/>
                  <a:pt x="421643" y="143903"/>
                </a:cubicBezTo>
                <a:cubicBezTo>
                  <a:pt x="431784" y="142024"/>
                  <a:pt x="434706" y="145541"/>
                  <a:pt x="447062" y="142005"/>
                </a:cubicBezTo>
                <a:close/>
                <a:moveTo>
                  <a:pt x="418758" y="85397"/>
                </a:moveTo>
                <a:lnTo>
                  <a:pt x="418796" y="85452"/>
                </a:lnTo>
                <a:lnTo>
                  <a:pt x="418749" y="85423"/>
                </a:lnTo>
                <a:close/>
                <a:moveTo>
                  <a:pt x="356362" y="69430"/>
                </a:moveTo>
                <a:cubicBezTo>
                  <a:pt x="355078" y="69914"/>
                  <a:pt x="353813" y="70193"/>
                  <a:pt x="352678" y="70323"/>
                </a:cubicBezTo>
                <a:lnTo>
                  <a:pt x="353143" y="124736"/>
                </a:lnTo>
                <a:cubicBezTo>
                  <a:pt x="354166" y="125052"/>
                  <a:pt x="355078" y="125592"/>
                  <a:pt x="355823" y="126299"/>
                </a:cubicBezTo>
                <a:cubicBezTo>
                  <a:pt x="357069" y="125090"/>
                  <a:pt x="358819" y="124345"/>
                  <a:pt x="360754" y="124345"/>
                </a:cubicBezTo>
                <a:cubicBezTo>
                  <a:pt x="362262" y="124345"/>
                  <a:pt x="363620" y="124810"/>
                  <a:pt x="364755" y="125555"/>
                </a:cubicBezTo>
                <a:lnTo>
                  <a:pt x="364736" y="125574"/>
                </a:lnTo>
                <a:cubicBezTo>
                  <a:pt x="365443" y="124662"/>
                  <a:pt x="366411" y="123936"/>
                  <a:pt x="367528" y="123470"/>
                </a:cubicBezTo>
                <a:close/>
                <a:moveTo>
                  <a:pt x="344583" y="69002"/>
                </a:moveTo>
                <a:lnTo>
                  <a:pt x="333604" y="122689"/>
                </a:lnTo>
                <a:cubicBezTo>
                  <a:pt x="334906" y="123117"/>
                  <a:pt x="336023" y="123880"/>
                  <a:pt x="336823" y="124866"/>
                </a:cubicBezTo>
                <a:cubicBezTo>
                  <a:pt x="337958" y="124103"/>
                  <a:pt x="339335" y="123638"/>
                  <a:pt x="340842" y="123638"/>
                </a:cubicBezTo>
                <a:cubicBezTo>
                  <a:pt x="343038" y="123638"/>
                  <a:pt x="344974" y="124606"/>
                  <a:pt x="346221" y="126076"/>
                </a:cubicBezTo>
                <a:cubicBezTo>
                  <a:pt x="346909" y="125480"/>
                  <a:pt x="347728" y="125034"/>
                  <a:pt x="348640" y="124736"/>
                </a:cubicBezTo>
                <a:lnTo>
                  <a:pt x="348640" y="70342"/>
                </a:lnTo>
                <a:cubicBezTo>
                  <a:pt x="347058" y="69988"/>
                  <a:pt x="345737" y="69523"/>
                  <a:pt x="344583" y="69002"/>
                </a:cubicBezTo>
                <a:close/>
                <a:moveTo>
                  <a:pt x="360214" y="67104"/>
                </a:moveTo>
                <a:cubicBezTo>
                  <a:pt x="359321" y="67885"/>
                  <a:pt x="358372" y="68500"/>
                  <a:pt x="357405" y="68965"/>
                </a:cubicBezTo>
                <a:lnTo>
                  <a:pt x="368607" y="123117"/>
                </a:lnTo>
                <a:cubicBezTo>
                  <a:pt x="369165" y="122986"/>
                  <a:pt x="369724" y="122894"/>
                  <a:pt x="370319" y="122894"/>
                </a:cubicBezTo>
                <a:lnTo>
                  <a:pt x="373767" y="123783"/>
                </a:lnTo>
                <a:lnTo>
                  <a:pt x="373762" y="123787"/>
                </a:lnTo>
                <a:lnTo>
                  <a:pt x="373780" y="123787"/>
                </a:lnTo>
                <a:lnTo>
                  <a:pt x="373767" y="123783"/>
                </a:lnTo>
                <a:lnTo>
                  <a:pt x="378786" y="120958"/>
                </a:lnTo>
                <a:close/>
                <a:moveTo>
                  <a:pt x="340786" y="66359"/>
                </a:moveTo>
                <a:lnTo>
                  <a:pt x="322122" y="120493"/>
                </a:lnTo>
                <a:cubicBezTo>
                  <a:pt x="324392" y="120586"/>
                  <a:pt x="326383" y="121684"/>
                  <a:pt x="327556" y="123340"/>
                </a:cubicBezTo>
                <a:cubicBezTo>
                  <a:pt x="328635" y="122689"/>
                  <a:pt x="329938" y="122298"/>
                  <a:pt x="331333" y="122298"/>
                </a:cubicBezTo>
                <a:lnTo>
                  <a:pt x="331333" y="122279"/>
                </a:lnTo>
                <a:cubicBezTo>
                  <a:pt x="331743" y="122279"/>
                  <a:pt x="332133" y="122335"/>
                  <a:pt x="332524" y="122391"/>
                </a:cubicBezTo>
                <a:lnTo>
                  <a:pt x="343559" y="68444"/>
                </a:lnTo>
                <a:cubicBezTo>
                  <a:pt x="342406" y="67792"/>
                  <a:pt x="341494" y="67104"/>
                  <a:pt x="340786" y="66359"/>
                </a:cubicBezTo>
                <a:close/>
                <a:moveTo>
                  <a:pt x="362615" y="64238"/>
                </a:moveTo>
                <a:cubicBezTo>
                  <a:pt x="362168" y="65001"/>
                  <a:pt x="361666" y="65652"/>
                  <a:pt x="361126" y="66229"/>
                </a:cubicBezTo>
                <a:lnTo>
                  <a:pt x="379977" y="120940"/>
                </a:lnTo>
                <a:cubicBezTo>
                  <a:pt x="382433" y="121088"/>
                  <a:pt x="384499" y="122410"/>
                  <a:pt x="385578" y="124308"/>
                </a:cubicBezTo>
                <a:lnTo>
                  <a:pt x="385578" y="124289"/>
                </a:lnTo>
                <a:cubicBezTo>
                  <a:pt x="387384" y="123582"/>
                  <a:pt x="389524" y="122335"/>
                  <a:pt x="391515" y="120177"/>
                </a:cubicBezTo>
                <a:lnTo>
                  <a:pt x="366634" y="70249"/>
                </a:lnTo>
                <a:cubicBezTo>
                  <a:pt x="364234" y="68630"/>
                  <a:pt x="363043" y="66267"/>
                  <a:pt x="362615" y="64238"/>
                </a:cubicBezTo>
                <a:close/>
                <a:moveTo>
                  <a:pt x="338405" y="62191"/>
                </a:moveTo>
                <a:lnTo>
                  <a:pt x="308072" y="119358"/>
                </a:lnTo>
                <a:cubicBezTo>
                  <a:pt x="309746" y="122335"/>
                  <a:pt x="311998" y="124754"/>
                  <a:pt x="315051" y="126150"/>
                </a:cubicBezTo>
                <a:cubicBezTo>
                  <a:pt x="315385" y="123247"/>
                  <a:pt x="317804" y="120958"/>
                  <a:pt x="320931" y="120567"/>
                </a:cubicBezTo>
                <a:lnTo>
                  <a:pt x="339949" y="65410"/>
                </a:lnTo>
                <a:cubicBezTo>
                  <a:pt x="339112" y="64294"/>
                  <a:pt x="338646" y="63178"/>
                  <a:pt x="338405" y="62191"/>
                </a:cubicBezTo>
                <a:close/>
                <a:moveTo>
                  <a:pt x="348938" y="22870"/>
                </a:moveTo>
                <a:lnTo>
                  <a:pt x="352064" y="22870"/>
                </a:lnTo>
                <a:lnTo>
                  <a:pt x="352064" y="40437"/>
                </a:lnTo>
                <a:lnTo>
                  <a:pt x="358502" y="40437"/>
                </a:lnTo>
                <a:lnTo>
                  <a:pt x="358502" y="48625"/>
                </a:lnTo>
                <a:lnTo>
                  <a:pt x="386211" y="63456"/>
                </a:lnTo>
                <a:lnTo>
                  <a:pt x="386211" y="63494"/>
                </a:lnTo>
                <a:lnTo>
                  <a:pt x="391459" y="64033"/>
                </a:lnTo>
                <a:lnTo>
                  <a:pt x="391310" y="65560"/>
                </a:lnTo>
                <a:lnTo>
                  <a:pt x="386267" y="65038"/>
                </a:lnTo>
                <a:cubicBezTo>
                  <a:pt x="385522" y="66601"/>
                  <a:pt x="382377" y="72054"/>
                  <a:pt x="374264" y="72240"/>
                </a:cubicBezTo>
                <a:cubicBezTo>
                  <a:pt x="371864" y="72296"/>
                  <a:pt x="369910" y="71887"/>
                  <a:pt x="368328" y="71216"/>
                </a:cubicBezTo>
                <a:lnTo>
                  <a:pt x="392278" y="119284"/>
                </a:lnTo>
                <a:cubicBezTo>
                  <a:pt x="396241" y="114371"/>
                  <a:pt x="399330" y="105420"/>
                  <a:pt x="397563" y="89099"/>
                </a:cubicBezTo>
                <a:cubicBezTo>
                  <a:pt x="397563" y="89099"/>
                  <a:pt x="395013" y="89155"/>
                  <a:pt x="394027" y="88784"/>
                </a:cubicBezTo>
                <a:cubicBezTo>
                  <a:pt x="393040" y="88411"/>
                  <a:pt x="391887" y="87704"/>
                  <a:pt x="391887" y="87704"/>
                </a:cubicBezTo>
                <a:cubicBezTo>
                  <a:pt x="391887" y="87704"/>
                  <a:pt x="395534" y="85936"/>
                  <a:pt x="401173" y="81135"/>
                </a:cubicBezTo>
                <a:cubicBezTo>
                  <a:pt x="401173" y="81135"/>
                  <a:pt x="403350" y="79051"/>
                  <a:pt x="406606" y="78790"/>
                </a:cubicBezTo>
                <a:cubicBezTo>
                  <a:pt x="406606" y="78790"/>
                  <a:pt x="408914" y="78492"/>
                  <a:pt x="409603" y="79814"/>
                </a:cubicBezTo>
                <a:cubicBezTo>
                  <a:pt x="409603" y="79814"/>
                  <a:pt x="410756" y="79739"/>
                  <a:pt x="413492" y="79349"/>
                </a:cubicBezTo>
                <a:cubicBezTo>
                  <a:pt x="416246" y="78958"/>
                  <a:pt x="417753" y="80093"/>
                  <a:pt x="417753" y="80093"/>
                </a:cubicBezTo>
                <a:lnTo>
                  <a:pt x="417214" y="82996"/>
                </a:lnTo>
                <a:cubicBezTo>
                  <a:pt x="417214" y="82996"/>
                  <a:pt x="416656" y="84559"/>
                  <a:pt x="418293" y="85136"/>
                </a:cubicBezTo>
                <a:lnTo>
                  <a:pt x="418749" y="85423"/>
                </a:lnTo>
                <a:lnTo>
                  <a:pt x="417846" y="87890"/>
                </a:lnTo>
                <a:cubicBezTo>
                  <a:pt x="417791" y="87909"/>
                  <a:pt x="417679" y="87909"/>
                  <a:pt x="417679" y="87909"/>
                </a:cubicBezTo>
                <a:lnTo>
                  <a:pt x="415707" y="87909"/>
                </a:lnTo>
                <a:lnTo>
                  <a:pt x="414497" y="92542"/>
                </a:lnTo>
                <a:cubicBezTo>
                  <a:pt x="414497" y="92542"/>
                  <a:pt x="407872" y="90756"/>
                  <a:pt x="407686" y="94143"/>
                </a:cubicBezTo>
                <a:cubicBezTo>
                  <a:pt x="407481" y="97530"/>
                  <a:pt x="409863" y="119991"/>
                  <a:pt x="406067" y="129109"/>
                </a:cubicBezTo>
                <a:cubicBezTo>
                  <a:pt x="403759" y="134654"/>
                  <a:pt x="399330" y="143717"/>
                  <a:pt x="383345" y="149747"/>
                </a:cubicBezTo>
                <a:cubicBezTo>
                  <a:pt x="386043" y="150566"/>
                  <a:pt x="388277" y="151496"/>
                  <a:pt x="389524" y="152538"/>
                </a:cubicBezTo>
                <a:cubicBezTo>
                  <a:pt x="394920" y="157060"/>
                  <a:pt x="389300" y="161991"/>
                  <a:pt x="389300" y="161991"/>
                </a:cubicBezTo>
                <a:cubicBezTo>
                  <a:pt x="386565" y="164503"/>
                  <a:pt x="381131" y="163071"/>
                  <a:pt x="381131" y="163071"/>
                </a:cubicBezTo>
                <a:lnTo>
                  <a:pt x="368104" y="160428"/>
                </a:lnTo>
                <a:cubicBezTo>
                  <a:pt x="367397" y="161954"/>
                  <a:pt x="366448" y="162885"/>
                  <a:pt x="366448" y="162885"/>
                </a:cubicBezTo>
                <a:cubicBezTo>
                  <a:pt x="363918" y="165155"/>
                  <a:pt x="360884" y="164391"/>
                  <a:pt x="360884" y="164391"/>
                </a:cubicBezTo>
                <a:lnTo>
                  <a:pt x="343875" y="160931"/>
                </a:lnTo>
                <a:cubicBezTo>
                  <a:pt x="343559" y="161656"/>
                  <a:pt x="343299" y="162103"/>
                  <a:pt x="343299" y="162103"/>
                </a:cubicBezTo>
                <a:cubicBezTo>
                  <a:pt x="341382" y="165285"/>
                  <a:pt x="337865" y="164280"/>
                  <a:pt x="337865" y="164280"/>
                </a:cubicBezTo>
                <a:lnTo>
                  <a:pt x="310975" y="158270"/>
                </a:lnTo>
                <a:cubicBezTo>
                  <a:pt x="305727" y="155850"/>
                  <a:pt x="307402" y="151067"/>
                  <a:pt x="307402" y="151067"/>
                </a:cubicBezTo>
                <a:cubicBezTo>
                  <a:pt x="308742" y="147681"/>
                  <a:pt x="310324" y="146397"/>
                  <a:pt x="311608" y="145969"/>
                </a:cubicBezTo>
                <a:cubicBezTo>
                  <a:pt x="310882" y="145485"/>
                  <a:pt x="310212" y="144983"/>
                  <a:pt x="309598" y="144518"/>
                </a:cubicBezTo>
                <a:cubicBezTo>
                  <a:pt x="298060" y="135901"/>
                  <a:pt x="296590" y="126429"/>
                  <a:pt x="294692" y="112100"/>
                </a:cubicBezTo>
                <a:cubicBezTo>
                  <a:pt x="294692" y="112100"/>
                  <a:pt x="294078" y="107207"/>
                  <a:pt x="294097" y="102312"/>
                </a:cubicBezTo>
                <a:cubicBezTo>
                  <a:pt x="294115" y="97641"/>
                  <a:pt x="294822" y="92970"/>
                  <a:pt x="292273" y="92673"/>
                </a:cubicBezTo>
                <a:cubicBezTo>
                  <a:pt x="292273" y="92673"/>
                  <a:pt x="291417" y="92244"/>
                  <a:pt x="287081" y="93305"/>
                </a:cubicBezTo>
                <a:lnTo>
                  <a:pt x="285667" y="88765"/>
                </a:lnTo>
                <a:cubicBezTo>
                  <a:pt x="285667" y="88765"/>
                  <a:pt x="282019" y="89658"/>
                  <a:pt x="282019" y="87537"/>
                </a:cubicBezTo>
                <a:cubicBezTo>
                  <a:pt x="282019" y="87537"/>
                  <a:pt x="282149" y="86308"/>
                  <a:pt x="283955" y="85359"/>
                </a:cubicBezTo>
                <a:cubicBezTo>
                  <a:pt x="283955" y="85359"/>
                  <a:pt x="284159" y="84410"/>
                  <a:pt x="283713" y="83424"/>
                </a:cubicBezTo>
                <a:cubicBezTo>
                  <a:pt x="283285" y="82438"/>
                  <a:pt x="282652" y="80279"/>
                  <a:pt x="285016" y="80149"/>
                </a:cubicBezTo>
                <a:cubicBezTo>
                  <a:pt x="287379" y="80019"/>
                  <a:pt x="287621" y="79981"/>
                  <a:pt x="291342" y="80428"/>
                </a:cubicBezTo>
                <a:cubicBezTo>
                  <a:pt x="291342" y="80428"/>
                  <a:pt x="292031" y="78790"/>
                  <a:pt x="294916" y="79162"/>
                </a:cubicBezTo>
                <a:cubicBezTo>
                  <a:pt x="297800" y="79535"/>
                  <a:pt x="299047" y="80596"/>
                  <a:pt x="300461" y="81600"/>
                </a:cubicBezTo>
                <a:cubicBezTo>
                  <a:pt x="300796" y="81842"/>
                  <a:pt x="308295" y="87201"/>
                  <a:pt x="309523" y="87257"/>
                </a:cubicBezTo>
                <a:cubicBezTo>
                  <a:pt x="309523" y="87257"/>
                  <a:pt x="309281" y="88095"/>
                  <a:pt x="306826" y="88709"/>
                </a:cubicBezTo>
                <a:cubicBezTo>
                  <a:pt x="306826" y="88709"/>
                  <a:pt x="305374" y="89063"/>
                  <a:pt x="303940" y="89063"/>
                </a:cubicBezTo>
                <a:cubicBezTo>
                  <a:pt x="303940" y="89063"/>
                  <a:pt x="301912" y="106778"/>
                  <a:pt x="307402" y="118111"/>
                </a:cubicBezTo>
                <a:lnTo>
                  <a:pt x="336041" y="64127"/>
                </a:lnTo>
                <a:cubicBezTo>
                  <a:pt x="330942" y="69020"/>
                  <a:pt x="324578" y="67979"/>
                  <a:pt x="324578" y="67979"/>
                </a:cubicBezTo>
                <a:cubicBezTo>
                  <a:pt x="313431" y="66620"/>
                  <a:pt x="311980" y="59288"/>
                  <a:pt x="311794" y="57334"/>
                </a:cubicBezTo>
                <a:lnTo>
                  <a:pt x="308146" y="56962"/>
                </a:lnTo>
                <a:lnTo>
                  <a:pt x="308295" y="55436"/>
                </a:lnTo>
                <a:lnTo>
                  <a:pt x="313543" y="55976"/>
                </a:lnTo>
                <a:lnTo>
                  <a:pt x="343168" y="48588"/>
                </a:lnTo>
                <a:lnTo>
                  <a:pt x="343168" y="40382"/>
                </a:lnTo>
                <a:lnTo>
                  <a:pt x="348938" y="40382"/>
                </a:lnTo>
                <a:lnTo>
                  <a:pt x="348938" y="37888"/>
                </a:lnTo>
                <a:cubicBezTo>
                  <a:pt x="348267" y="37571"/>
                  <a:pt x="343466" y="35506"/>
                  <a:pt x="332673" y="34836"/>
                </a:cubicBezTo>
                <a:cubicBezTo>
                  <a:pt x="321005" y="34128"/>
                  <a:pt x="312464" y="34426"/>
                  <a:pt x="312464" y="34426"/>
                </a:cubicBezTo>
                <a:cubicBezTo>
                  <a:pt x="312464" y="34426"/>
                  <a:pt x="313357" y="30835"/>
                  <a:pt x="323518" y="28956"/>
                </a:cubicBezTo>
                <a:cubicBezTo>
                  <a:pt x="333660" y="27076"/>
                  <a:pt x="336581" y="30593"/>
                  <a:pt x="348938" y="27058"/>
                </a:cubicBezTo>
                <a:close/>
                <a:moveTo>
                  <a:pt x="269402" y="12096"/>
                </a:moveTo>
                <a:lnTo>
                  <a:pt x="269402" y="159181"/>
                </a:lnTo>
                <a:lnTo>
                  <a:pt x="505216" y="435711"/>
                </a:lnTo>
                <a:cubicBezTo>
                  <a:pt x="529687" y="430370"/>
                  <a:pt x="565397" y="422741"/>
                  <a:pt x="583913" y="418796"/>
                </a:cubicBezTo>
                <a:lnTo>
                  <a:pt x="589626" y="417567"/>
                </a:lnTo>
                <a:lnTo>
                  <a:pt x="590780" y="417325"/>
                </a:lnTo>
                <a:lnTo>
                  <a:pt x="590910" y="417269"/>
                </a:lnTo>
                <a:lnTo>
                  <a:pt x="591040" y="417269"/>
                </a:lnTo>
                <a:cubicBezTo>
                  <a:pt x="606653" y="414274"/>
                  <a:pt x="616591" y="408151"/>
                  <a:pt x="622285" y="397972"/>
                </a:cubicBezTo>
                <a:cubicBezTo>
                  <a:pt x="627570" y="388537"/>
                  <a:pt x="628128" y="377074"/>
                  <a:pt x="628017" y="368142"/>
                </a:cubicBezTo>
                <a:lnTo>
                  <a:pt x="628017" y="276102"/>
                </a:lnTo>
                <a:lnTo>
                  <a:pt x="402494" y="12096"/>
                </a:lnTo>
                <a:close/>
                <a:moveTo>
                  <a:pt x="257307" y="0"/>
                </a:moveTo>
                <a:lnTo>
                  <a:pt x="640131" y="0"/>
                </a:lnTo>
                <a:lnTo>
                  <a:pt x="640131" y="367993"/>
                </a:lnTo>
                <a:cubicBezTo>
                  <a:pt x="640242" y="377670"/>
                  <a:pt x="639721" y="391626"/>
                  <a:pt x="632855" y="403890"/>
                </a:cubicBezTo>
                <a:cubicBezTo>
                  <a:pt x="625858" y="416376"/>
                  <a:pt x="613539" y="425290"/>
                  <a:pt x="593329" y="429161"/>
                </a:cubicBezTo>
                <a:lnTo>
                  <a:pt x="592176" y="429403"/>
                </a:lnTo>
                <a:cubicBezTo>
                  <a:pt x="569659" y="434204"/>
                  <a:pt x="498311" y="449408"/>
                  <a:pt x="484653" y="452683"/>
                </a:cubicBezTo>
                <a:cubicBezTo>
                  <a:pt x="472613" y="455567"/>
                  <a:pt x="463178" y="460015"/>
                  <a:pt x="454822" y="468389"/>
                </a:cubicBezTo>
                <a:lnTo>
                  <a:pt x="448942" y="474641"/>
                </a:lnTo>
                <a:lnTo>
                  <a:pt x="443490" y="468872"/>
                </a:lnTo>
                <a:cubicBezTo>
                  <a:pt x="434967" y="460313"/>
                  <a:pt x="425346" y="455623"/>
                  <a:pt x="413287" y="452739"/>
                </a:cubicBezTo>
                <a:cubicBezTo>
                  <a:pt x="404466" y="450636"/>
                  <a:pt x="323145" y="433236"/>
                  <a:pt x="304685" y="429347"/>
                </a:cubicBezTo>
                <a:cubicBezTo>
                  <a:pt x="303773" y="429161"/>
                  <a:pt x="302899" y="428919"/>
                  <a:pt x="302005" y="428752"/>
                </a:cubicBezTo>
                <a:cubicBezTo>
                  <a:pt x="286653" y="425978"/>
                  <a:pt x="272883" y="418293"/>
                  <a:pt x="265402" y="405863"/>
                </a:cubicBezTo>
                <a:lnTo>
                  <a:pt x="265420" y="405863"/>
                </a:lnTo>
                <a:cubicBezTo>
                  <a:pt x="264955" y="405100"/>
                  <a:pt x="264527" y="404299"/>
                  <a:pt x="264118" y="403480"/>
                </a:cubicBezTo>
                <a:cubicBezTo>
                  <a:pt x="257678" y="390957"/>
                  <a:pt x="257307" y="376796"/>
                  <a:pt x="257307" y="368310"/>
                </a:cubicBezTo>
                <a:close/>
              </a:path>
            </a:pathLst>
          </a:custGeom>
          <a:solidFill>
            <a:schemeClr val="tx1"/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DA232A66-4376-8239-B990-BE540724553B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362F191B-343A-47DF-829C-58F8CB7D0A22}" type="datetime1">
              <a:rPr lang="sv-SE" smtClean="0"/>
              <a:t>2024-03-07</a:t>
            </a:fld>
            <a:endParaRPr lang="sv-SE" dirty="0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A636BAB9-2DF7-D466-6CB5-2252669E9152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14" name="Platshållare för bildnummer 13">
            <a:extLst>
              <a:ext uri="{FF2B5EF4-FFF2-40B4-BE49-F238E27FC236}">
                <a16:creationId xmlns:a16="http://schemas.microsoft.com/office/drawing/2014/main" id="{C1C54E2C-6592-9FD3-4EB4-7B4376AA3C6D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D132A51-5432-4457-B829-4ADE4648F9BE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49B5C10-A7A0-4B41-BA90-34D26ED372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90" y="1700213"/>
            <a:ext cx="5040000" cy="4097337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2" name="Rubrik 11">
            <a:extLst>
              <a:ext uri="{FF2B5EF4-FFF2-40B4-BE49-F238E27FC236}">
                <a16:creationId xmlns:a16="http://schemas.microsoft.com/office/drawing/2014/main" id="{38D6D255-BBA2-4399-201B-1A6BB201D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397871"/>
            <a:ext cx="5040000" cy="1009650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4257170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27" userDrawn="1">
          <p15:clr>
            <a:srgbClr val="FBAE40"/>
          </p15:clr>
        </p15:guide>
        <p15:guide id="2" pos="3960" userDrawn="1">
          <p15:clr>
            <a:srgbClr val="FBAE40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spalt - bild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7E1A0938-B068-44D4-93ED-06EC0A21775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6120000" cy="6858000"/>
          </a:xfrm>
          <a:noFill/>
        </p:spPr>
        <p:txBody>
          <a:bodyPr vert="horz" lIns="0" tIns="0" rIns="0" bIns="1044000" rtlCol="0" anchor="ctr">
            <a:normAutofit/>
          </a:bodyPr>
          <a:lstStyle>
            <a:lvl1pPr marL="0" indent="0" algn="ctr">
              <a:buNone/>
              <a:defRPr lang="sv-SE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Använd bildbanken i menyfliksområdet för att </a:t>
            </a:r>
            <a:br>
              <a:rPr lang="sv-SE" dirty="0"/>
            </a:br>
            <a:r>
              <a:rPr lang="sv-SE" dirty="0"/>
              <a:t>lägga till bild eller illustration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49B5C10-A7A0-4B41-BA90-34D26ED372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24938" y="1700213"/>
            <a:ext cx="5040000" cy="4097337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8" name="Rubrik 7">
            <a:extLst>
              <a:ext uri="{FF2B5EF4-FFF2-40B4-BE49-F238E27FC236}">
                <a16:creationId xmlns:a16="http://schemas.microsoft.com/office/drawing/2014/main" id="{84CB74BB-ED83-D141-A1AE-491A46300D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4938" y="397871"/>
            <a:ext cx="5040000" cy="1009650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1BB6134D-DE09-4DFC-BE94-00A7ECA57500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623888" y="7428516"/>
            <a:ext cx="712218" cy="158725"/>
          </a:xfrm>
        </p:spPr>
        <p:txBody>
          <a:bodyPr/>
          <a:lstStyle/>
          <a:p>
            <a:fld id="{E7BFD5DF-D3AE-4506-9E37-B217EAD38F37}" type="datetime1">
              <a:rPr lang="sv-SE" smtClean="0"/>
              <a:t>2024-03-07</a:t>
            </a:fld>
            <a:endParaRPr lang="sv-SE" dirty="0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2A212A9D-3C2C-5512-B718-F9D8D8AF4D00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623888" y="7018766"/>
            <a:ext cx="5012141" cy="173591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10" name="Platshållare för bildnummer 9">
            <a:extLst>
              <a:ext uri="{FF2B5EF4-FFF2-40B4-BE49-F238E27FC236}">
                <a16:creationId xmlns:a16="http://schemas.microsoft.com/office/drawing/2014/main" id="{0419B487-3EE7-CA85-A946-3618CAC52B0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623888" y="7223641"/>
            <a:ext cx="354302" cy="173591"/>
          </a:xfrm>
        </p:spPr>
        <p:txBody>
          <a:bodyPr/>
          <a:lstStyle/>
          <a:p>
            <a:fld id="{FD132A51-5432-4457-B829-4ADE4648F9BE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009171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27" userDrawn="1">
          <p15:clr>
            <a:srgbClr val="FBAE40"/>
          </p15:clr>
        </p15:guide>
        <p15:guide id="2" pos="3960" userDrawn="1">
          <p15:clr>
            <a:srgbClr val="FBAE40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bild/kapitelsida">
    <p:bg>
      <p:bgPr>
        <a:solidFill>
          <a:srgbClr val="FFF1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tshållare för bild 11">
            <a:extLst>
              <a:ext uri="{FF2B5EF4-FFF2-40B4-BE49-F238E27FC236}">
                <a16:creationId xmlns:a16="http://schemas.microsoft.com/office/drawing/2014/main" id="{C8BF655D-06F9-6342-DA94-EFEA1A15109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vert="horz" wrap="square" lIns="0" tIns="0" rIns="0" bIns="1044000" rtlCol="0" anchor="ctr">
            <a:noAutofit/>
          </a:bodyPr>
          <a:lstStyle>
            <a:lvl1pPr marL="0" indent="0" algn="ctr">
              <a:buNone/>
              <a:defRPr lang="sv-SE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Använd bildbanken i menyfliksområdet för att </a:t>
            </a:r>
            <a:br>
              <a:rPr lang="sv-SE" dirty="0"/>
            </a:br>
            <a:r>
              <a:rPr lang="sv-SE" dirty="0"/>
              <a:t>lägga till bild eller illustration</a:t>
            </a:r>
          </a:p>
        </p:txBody>
      </p:sp>
      <p:sp>
        <p:nvSpPr>
          <p:cNvPr id="9" name="Logo">
            <a:extLst>
              <a:ext uri="{FF2B5EF4-FFF2-40B4-BE49-F238E27FC236}">
                <a16:creationId xmlns:a16="http://schemas.microsoft.com/office/drawing/2014/main" id="{5F31D36A-8582-0CED-BB1E-23C95BDC08E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667444" y="5852160"/>
            <a:ext cx="897493" cy="677646"/>
          </a:xfrm>
          <a:custGeom>
            <a:avLst/>
            <a:gdLst>
              <a:gd name="connsiteX0" fmla="*/ 849314 w 897493"/>
              <a:gd name="connsiteY0" fmla="*/ 585048 h 677646"/>
              <a:gd name="connsiteX1" fmla="*/ 821178 w 897493"/>
              <a:gd name="connsiteY1" fmla="*/ 622061 h 677646"/>
              <a:gd name="connsiteX2" fmla="*/ 849314 w 897493"/>
              <a:gd name="connsiteY2" fmla="*/ 659689 h 677646"/>
              <a:gd name="connsiteX3" fmla="*/ 877116 w 897493"/>
              <a:gd name="connsiteY3" fmla="*/ 622061 h 677646"/>
              <a:gd name="connsiteX4" fmla="*/ 849314 w 897493"/>
              <a:gd name="connsiteY4" fmla="*/ 585048 h 677646"/>
              <a:gd name="connsiteX5" fmla="*/ 165658 w 897493"/>
              <a:gd name="connsiteY5" fmla="*/ 584769 h 677646"/>
              <a:gd name="connsiteX6" fmla="*/ 136888 w 897493"/>
              <a:gd name="connsiteY6" fmla="*/ 622471 h 677646"/>
              <a:gd name="connsiteX7" fmla="*/ 165658 w 897493"/>
              <a:gd name="connsiteY7" fmla="*/ 660043 h 677646"/>
              <a:gd name="connsiteX8" fmla="*/ 194278 w 897493"/>
              <a:gd name="connsiteY8" fmla="*/ 622471 h 677646"/>
              <a:gd name="connsiteX9" fmla="*/ 165658 w 897493"/>
              <a:gd name="connsiteY9" fmla="*/ 584769 h 677646"/>
              <a:gd name="connsiteX10" fmla="*/ 363173 w 897493"/>
              <a:gd name="connsiteY10" fmla="*/ 584546 h 677646"/>
              <a:gd name="connsiteX11" fmla="*/ 334552 w 897493"/>
              <a:gd name="connsiteY11" fmla="*/ 612757 h 677646"/>
              <a:gd name="connsiteX12" fmla="*/ 389858 w 897493"/>
              <a:gd name="connsiteY12" fmla="*/ 612757 h 677646"/>
              <a:gd name="connsiteX13" fmla="*/ 363173 w 897493"/>
              <a:gd name="connsiteY13" fmla="*/ 584546 h 677646"/>
              <a:gd name="connsiteX14" fmla="*/ 590408 w 897493"/>
              <a:gd name="connsiteY14" fmla="*/ 568802 h 677646"/>
              <a:gd name="connsiteX15" fmla="*/ 611138 w 897493"/>
              <a:gd name="connsiteY15" fmla="*/ 568802 h 677646"/>
              <a:gd name="connsiteX16" fmla="*/ 611138 w 897493"/>
              <a:gd name="connsiteY16" fmla="*/ 634027 h 677646"/>
              <a:gd name="connsiteX17" fmla="*/ 632836 w 897493"/>
              <a:gd name="connsiteY17" fmla="*/ 657809 h 677646"/>
              <a:gd name="connsiteX18" fmla="*/ 657865 w 897493"/>
              <a:gd name="connsiteY18" fmla="*/ 631124 h 677646"/>
              <a:gd name="connsiteX19" fmla="*/ 657865 w 897493"/>
              <a:gd name="connsiteY19" fmla="*/ 568821 h 677646"/>
              <a:gd name="connsiteX20" fmla="*/ 678652 w 897493"/>
              <a:gd name="connsiteY20" fmla="*/ 568821 h 677646"/>
              <a:gd name="connsiteX21" fmla="*/ 678652 w 897493"/>
              <a:gd name="connsiteY21" fmla="*/ 675283 h 677646"/>
              <a:gd name="connsiteX22" fmla="*/ 658275 w 897493"/>
              <a:gd name="connsiteY22" fmla="*/ 675283 h 677646"/>
              <a:gd name="connsiteX23" fmla="*/ 658275 w 897493"/>
              <a:gd name="connsiteY23" fmla="*/ 656841 h 677646"/>
              <a:gd name="connsiteX24" fmla="*/ 657158 w 897493"/>
              <a:gd name="connsiteY24" fmla="*/ 656841 h 677646"/>
              <a:gd name="connsiteX25" fmla="*/ 625337 w 897493"/>
              <a:gd name="connsiteY25" fmla="*/ 676660 h 677646"/>
              <a:gd name="connsiteX26" fmla="*/ 590408 w 897493"/>
              <a:gd name="connsiteY26" fmla="*/ 636520 h 677646"/>
              <a:gd name="connsiteX27" fmla="*/ 363043 w 897493"/>
              <a:gd name="connsiteY27" fmla="*/ 567444 h 677646"/>
              <a:gd name="connsiteX28" fmla="*/ 410179 w 897493"/>
              <a:gd name="connsiteY28" fmla="*/ 620945 h 677646"/>
              <a:gd name="connsiteX29" fmla="*/ 410179 w 897493"/>
              <a:gd name="connsiteY29" fmla="*/ 628296 h 677646"/>
              <a:gd name="connsiteX30" fmla="*/ 334497 w 897493"/>
              <a:gd name="connsiteY30" fmla="*/ 628296 h 677646"/>
              <a:gd name="connsiteX31" fmla="*/ 364718 w 897493"/>
              <a:gd name="connsiteY31" fmla="*/ 660322 h 677646"/>
              <a:gd name="connsiteX32" fmla="*/ 389244 w 897493"/>
              <a:gd name="connsiteY32" fmla="*/ 645137 h 677646"/>
              <a:gd name="connsiteX33" fmla="*/ 408858 w 897493"/>
              <a:gd name="connsiteY33" fmla="*/ 648672 h 677646"/>
              <a:gd name="connsiteX34" fmla="*/ 364494 w 897493"/>
              <a:gd name="connsiteY34" fmla="*/ 677442 h 677646"/>
              <a:gd name="connsiteX35" fmla="*/ 313822 w 897493"/>
              <a:gd name="connsiteY35" fmla="*/ 622751 h 677646"/>
              <a:gd name="connsiteX36" fmla="*/ 363043 w 897493"/>
              <a:gd name="connsiteY36" fmla="*/ 567444 h 677646"/>
              <a:gd name="connsiteX37" fmla="*/ 165583 w 897493"/>
              <a:gd name="connsiteY37" fmla="*/ 567444 h 677646"/>
              <a:gd name="connsiteX38" fmla="*/ 215213 w 897493"/>
              <a:gd name="connsiteY38" fmla="*/ 622545 h 677646"/>
              <a:gd name="connsiteX39" fmla="*/ 165583 w 897493"/>
              <a:gd name="connsiteY39" fmla="*/ 677442 h 677646"/>
              <a:gd name="connsiteX40" fmla="*/ 115953 w 897493"/>
              <a:gd name="connsiteY40" fmla="*/ 622545 h 677646"/>
              <a:gd name="connsiteX41" fmla="*/ 165583 w 897493"/>
              <a:gd name="connsiteY41" fmla="*/ 567444 h 677646"/>
              <a:gd name="connsiteX42" fmla="*/ 844886 w 897493"/>
              <a:gd name="connsiteY42" fmla="*/ 567426 h 677646"/>
              <a:gd name="connsiteX43" fmla="*/ 875516 w 897493"/>
              <a:gd name="connsiteY43" fmla="*/ 586072 h 677646"/>
              <a:gd name="connsiteX44" fmla="*/ 876763 w 897493"/>
              <a:gd name="connsiteY44" fmla="*/ 586072 h 677646"/>
              <a:gd name="connsiteX45" fmla="*/ 876763 w 897493"/>
              <a:gd name="connsiteY45" fmla="*/ 568821 h 677646"/>
              <a:gd name="connsiteX46" fmla="*/ 897493 w 897493"/>
              <a:gd name="connsiteY46" fmla="*/ 568821 h 677646"/>
              <a:gd name="connsiteX47" fmla="*/ 897493 w 897493"/>
              <a:gd name="connsiteY47" fmla="*/ 675265 h 677646"/>
              <a:gd name="connsiteX48" fmla="*/ 877247 w 897493"/>
              <a:gd name="connsiteY48" fmla="*/ 675265 h 677646"/>
              <a:gd name="connsiteX49" fmla="*/ 877247 w 897493"/>
              <a:gd name="connsiteY49" fmla="*/ 658703 h 677646"/>
              <a:gd name="connsiteX50" fmla="*/ 875516 w 897493"/>
              <a:gd name="connsiteY50" fmla="*/ 658703 h 677646"/>
              <a:gd name="connsiteX51" fmla="*/ 844737 w 897493"/>
              <a:gd name="connsiteY51" fmla="*/ 677349 h 677646"/>
              <a:gd name="connsiteX52" fmla="*/ 800243 w 897493"/>
              <a:gd name="connsiteY52" fmla="*/ 622248 h 677646"/>
              <a:gd name="connsiteX53" fmla="*/ 844886 w 897493"/>
              <a:gd name="connsiteY53" fmla="*/ 567426 h 677646"/>
              <a:gd name="connsiteX54" fmla="*/ 749868 w 897493"/>
              <a:gd name="connsiteY54" fmla="*/ 567426 h 677646"/>
              <a:gd name="connsiteX55" fmla="*/ 786118 w 897493"/>
              <a:gd name="connsiteY55" fmla="*/ 607565 h 677646"/>
              <a:gd name="connsiteX56" fmla="*/ 786118 w 897493"/>
              <a:gd name="connsiteY56" fmla="*/ 675283 h 677646"/>
              <a:gd name="connsiteX57" fmla="*/ 765388 w 897493"/>
              <a:gd name="connsiteY57" fmla="*/ 675283 h 677646"/>
              <a:gd name="connsiteX58" fmla="*/ 765388 w 897493"/>
              <a:gd name="connsiteY58" fmla="*/ 610059 h 677646"/>
              <a:gd name="connsiteX59" fmla="*/ 742796 w 897493"/>
              <a:gd name="connsiteY59" fmla="*/ 585383 h 677646"/>
              <a:gd name="connsiteX60" fmla="*/ 717990 w 897493"/>
              <a:gd name="connsiteY60" fmla="*/ 612069 h 677646"/>
              <a:gd name="connsiteX61" fmla="*/ 717990 w 897493"/>
              <a:gd name="connsiteY61" fmla="*/ 675283 h 677646"/>
              <a:gd name="connsiteX62" fmla="*/ 697260 w 897493"/>
              <a:gd name="connsiteY62" fmla="*/ 675283 h 677646"/>
              <a:gd name="connsiteX63" fmla="*/ 697260 w 897493"/>
              <a:gd name="connsiteY63" fmla="*/ 568821 h 677646"/>
              <a:gd name="connsiteX64" fmla="*/ 717153 w 897493"/>
              <a:gd name="connsiteY64" fmla="*/ 568821 h 677646"/>
              <a:gd name="connsiteX65" fmla="*/ 717153 w 897493"/>
              <a:gd name="connsiteY65" fmla="*/ 586147 h 677646"/>
              <a:gd name="connsiteX66" fmla="*/ 718474 w 897493"/>
              <a:gd name="connsiteY66" fmla="*/ 586147 h 677646"/>
              <a:gd name="connsiteX67" fmla="*/ 749868 w 897493"/>
              <a:gd name="connsiteY67" fmla="*/ 567426 h 677646"/>
              <a:gd name="connsiteX68" fmla="*/ 476855 w 897493"/>
              <a:gd name="connsiteY68" fmla="*/ 567426 h 677646"/>
              <a:gd name="connsiteX69" fmla="*/ 513106 w 897493"/>
              <a:gd name="connsiteY69" fmla="*/ 607565 h 677646"/>
              <a:gd name="connsiteX70" fmla="*/ 513106 w 897493"/>
              <a:gd name="connsiteY70" fmla="*/ 675283 h 677646"/>
              <a:gd name="connsiteX71" fmla="*/ 492375 w 897493"/>
              <a:gd name="connsiteY71" fmla="*/ 675283 h 677646"/>
              <a:gd name="connsiteX72" fmla="*/ 492375 w 897493"/>
              <a:gd name="connsiteY72" fmla="*/ 610059 h 677646"/>
              <a:gd name="connsiteX73" fmla="*/ 469784 w 897493"/>
              <a:gd name="connsiteY73" fmla="*/ 585383 h 677646"/>
              <a:gd name="connsiteX74" fmla="*/ 444978 w 897493"/>
              <a:gd name="connsiteY74" fmla="*/ 612069 h 677646"/>
              <a:gd name="connsiteX75" fmla="*/ 444978 w 897493"/>
              <a:gd name="connsiteY75" fmla="*/ 675283 h 677646"/>
              <a:gd name="connsiteX76" fmla="*/ 424248 w 897493"/>
              <a:gd name="connsiteY76" fmla="*/ 675283 h 677646"/>
              <a:gd name="connsiteX77" fmla="*/ 424248 w 897493"/>
              <a:gd name="connsiteY77" fmla="*/ 568821 h 677646"/>
              <a:gd name="connsiteX78" fmla="*/ 444141 w 897493"/>
              <a:gd name="connsiteY78" fmla="*/ 568821 h 677646"/>
              <a:gd name="connsiteX79" fmla="*/ 444141 w 897493"/>
              <a:gd name="connsiteY79" fmla="*/ 586147 h 677646"/>
              <a:gd name="connsiteX80" fmla="*/ 445462 w 897493"/>
              <a:gd name="connsiteY80" fmla="*/ 586147 h 677646"/>
              <a:gd name="connsiteX81" fmla="*/ 476855 w 897493"/>
              <a:gd name="connsiteY81" fmla="*/ 567426 h 677646"/>
              <a:gd name="connsiteX82" fmla="*/ 535139 w 897493"/>
              <a:gd name="connsiteY82" fmla="*/ 543308 h 677646"/>
              <a:gd name="connsiteX83" fmla="*/ 555869 w 897493"/>
              <a:gd name="connsiteY83" fmla="*/ 543308 h 677646"/>
              <a:gd name="connsiteX84" fmla="*/ 555869 w 897493"/>
              <a:gd name="connsiteY84" fmla="*/ 568821 h 677646"/>
              <a:gd name="connsiteX85" fmla="*/ 577697 w 897493"/>
              <a:gd name="connsiteY85" fmla="*/ 568821 h 677646"/>
              <a:gd name="connsiteX86" fmla="*/ 577697 w 897493"/>
              <a:gd name="connsiteY86" fmla="*/ 585457 h 677646"/>
              <a:gd name="connsiteX87" fmla="*/ 555869 w 897493"/>
              <a:gd name="connsiteY87" fmla="*/ 585457 h 677646"/>
              <a:gd name="connsiteX88" fmla="*/ 555869 w 897493"/>
              <a:gd name="connsiteY88" fmla="*/ 644020 h 677646"/>
              <a:gd name="connsiteX89" fmla="*/ 568616 w 897493"/>
              <a:gd name="connsiteY89" fmla="*/ 658237 h 677646"/>
              <a:gd name="connsiteX90" fmla="*/ 575892 w 897493"/>
              <a:gd name="connsiteY90" fmla="*/ 657344 h 677646"/>
              <a:gd name="connsiteX91" fmla="*/ 579633 w 897493"/>
              <a:gd name="connsiteY91" fmla="*/ 674464 h 677646"/>
              <a:gd name="connsiteX92" fmla="*/ 566178 w 897493"/>
              <a:gd name="connsiteY92" fmla="*/ 676679 h 677646"/>
              <a:gd name="connsiteX93" fmla="*/ 566197 w 897493"/>
              <a:gd name="connsiteY93" fmla="*/ 676660 h 677646"/>
              <a:gd name="connsiteX94" fmla="*/ 535139 w 897493"/>
              <a:gd name="connsiteY94" fmla="*/ 648318 h 677646"/>
              <a:gd name="connsiteX95" fmla="*/ 535139 w 897493"/>
              <a:gd name="connsiteY95" fmla="*/ 585457 h 677646"/>
              <a:gd name="connsiteX96" fmla="*/ 519544 w 897493"/>
              <a:gd name="connsiteY96" fmla="*/ 585457 h 677646"/>
              <a:gd name="connsiteX97" fmla="*/ 519544 w 897493"/>
              <a:gd name="connsiteY97" fmla="*/ 568821 h 677646"/>
              <a:gd name="connsiteX98" fmla="*/ 535139 w 897493"/>
              <a:gd name="connsiteY98" fmla="*/ 568821 h 677646"/>
              <a:gd name="connsiteX99" fmla="*/ 275115 w 897493"/>
              <a:gd name="connsiteY99" fmla="*/ 533315 h 677646"/>
              <a:gd name="connsiteX100" fmla="*/ 295845 w 897493"/>
              <a:gd name="connsiteY100" fmla="*/ 533315 h 677646"/>
              <a:gd name="connsiteX101" fmla="*/ 295845 w 897493"/>
              <a:gd name="connsiteY101" fmla="*/ 646160 h 677646"/>
              <a:gd name="connsiteX102" fmla="*/ 304368 w 897493"/>
              <a:gd name="connsiteY102" fmla="*/ 658573 h 677646"/>
              <a:gd name="connsiteX103" fmla="*/ 310881 w 897493"/>
              <a:gd name="connsiteY103" fmla="*/ 657605 h 677646"/>
              <a:gd name="connsiteX104" fmla="*/ 314622 w 897493"/>
              <a:gd name="connsiteY104" fmla="*/ 674167 h 677646"/>
              <a:gd name="connsiteX105" fmla="*/ 301726 w 897493"/>
              <a:gd name="connsiteY105" fmla="*/ 676046 h 677646"/>
              <a:gd name="connsiteX106" fmla="*/ 275115 w 897493"/>
              <a:gd name="connsiteY106" fmla="*/ 650478 h 677646"/>
              <a:gd name="connsiteX107" fmla="*/ 275115 w 897493"/>
              <a:gd name="connsiteY107" fmla="*/ 533334 h 677646"/>
              <a:gd name="connsiteX108" fmla="*/ 228202 w 897493"/>
              <a:gd name="connsiteY108" fmla="*/ 533315 h 677646"/>
              <a:gd name="connsiteX109" fmla="*/ 248932 w 897493"/>
              <a:gd name="connsiteY109" fmla="*/ 533315 h 677646"/>
              <a:gd name="connsiteX110" fmla="*/ 248932 w 897493"/>
              <a:gd name="connsiteY110" fmla="*/ 646160 h 677646"/>
              <a:gd name="connsiteX111" fmla="*/ 257455 w 897493"/>
              <a:gd name="connsiteY111" fmla="*/ 658573 h 677646"/>
              <a:gd name="connsiteX112" fmla="*/ 263968 w 897493"/>
              <a:gd name="connsiteY112" fmla="*/ 657605 h 677646"/>
              <a:gd name="connsiteX113" fmla="*/ 267709 w 897493"/>
              <a:gd name="connsiteY113" fmla="*/ 674167 h 677646"/>
              <a:gd name="connsiteX114" fmla="*/ 254813 w 897493"/>
              <a:gd name="connsiteY114" fmla="*/ 676046 h 677646"/>
              <a:gd name="connsiteX115" fmla="*/ 228202 w 897493"/>
              <a:gd name="connsiteY115" fmla="*/ 650478 h 677646"/>
              <a:gd name="connsiteX116" fmla="*/ 228202 w 897493"/>
              <a:gd name="connsiteY116" fmla="*/ 533334 h 677646"/>
              <a:gd name="connsiteX117" fmla="*/ 54115 w 897493"/>
              <a:gd name="connsiteY117" fmla="*/ 531398 h 677646"/>
              <a:gd name="connsiteX118" fmla="*/ 103671 w 897493"/>
              <a:gd name="connsiteY118" fmla="*/ 570626 h 677646"/>
              <a:gd name="connsiteX119" fmla="*/ 83015 w 897493"/>
              <a:gd name="connsiteY119" fmla="*/ 570626 h 677646"/>
              <a:gd name="connsiteX120" fmla="*/ 53631 w 897493"/>
              <a:gd name="connsiteY120" fmla="*/ 549896 h 677646"/>
              <a:gd name="connsiteX121" fmla="*/ 25141 w 897493"/>
              <a:gd name="connsiteY121" fmla="*/ 570905 h 677646"/>
              <a:gd name="connsiteX122" fmla="*/ 50933 w 897493"/>
              <a:gd name="connsiteY122" fmla="*/ 592529 h 677646"/>
              <a:gd name="connsiteX123" fmla="*/ 64796 w 897493"/>
              <a:gd name="connsiteY123" fmla="*/ 596139 h 677646"/>
              <a:gd name="connsiteX124" fmla="*/ 105625 w 897493"/>
              <a:gd name="connsiteY124" fmla="*/ 636055 h 677646"/>
              <a:gd name="connsiteX125" fmla="*/ 53092 w 897493"/>
              <a:gd name="connsiteY125" fmla="*/ 677646 h 677646"/>
              <a:gd name="connsiteX126" fmla="*/ 0 w 897493"/>
              <a:gd name="connsiteY126" fmla="*/ 636055 h 677646"/>
              <a:gd name="connsiteX127" fmla="*/ 21493 w 897493"/>
              <a:gd name="connsiteY127" fmla="*/ 636055 h 677646"/>
              <a:gd name="connsiteX128" fmla="*/ 52961 w 897493"/>
              <a:gd name="connsiteY128" fmla="*/ 658851 h 677646"/>
              <a:gd name="connsiteX129" fmla="*/ 52924 w 897493"/>
              <a:gd name="connsiteY129" fmla="*/ 658869 h 677646"/>
              <a:gd name="connsiteX130" fmla="*/ 84392 w 897493"/>
              <a:gd name="connsiteY130" fmla="*/ 635851 h 677646"/>
              <a:gd name="connsiteX131" fmla="*/ 57501 w 897493"/>
              <a:gd name="connsiteY131" fmla="*/ 614227 h 677646"/>
              <a:gd name="connsiteX132" fmla="*/ 40735 w 897493"/>
              <a:gd name="connsiteY132" fmla="*/ 609649 h 677646"/>
              <a:gd name="connsiteX133" fmla="*/ 3796 w 897493"/>
              <a:gd name="connsiteY133" fmla="*/ 572152 h 677646"/>
              <a:gd name="connsiteX134" fmla="*/ 54115 w 897493"/>
              <a:gd name="connsiteY134" fmla="*/ 531398 h 677646"/>
              <a:gd name="connsiteX135" fmla="*/ 556819 w 897493"/>
              <a:gd name="connsiteY135" fmla="*/ 304164 h 677646"/>
              <a:gd name="connsiteX136" fmla="*/ 553134 w 897493"/>
              <a:gd name="connsiteY136" fmla="*/ 305057 h 677646"/>
              <a:gd name="connsiteX137" fmla="*/ 553599 w 897493"/>
              <a:gd name="connsiteY137" fmla="*/ 359469 h 677646"/>
              <a:gd name="connsiteX138" fmla="*/ 556279 w 897493"/>
              <a:gd name="connsiteY138" fmla="*/ 361033 h 677646"/>
              <a:gd name="connsiteX139" fmla="*/ 561210 w 897493"/>
              <a:gd name="connsiteY139" fmla="*/ 359079 h 677646"/>
              <a:gd name="connsiteX140" fmla="*/ 565211 w 897493"/>
              <a:gd name="connsiteY140" fmla="*/ 360288 h 677646"/>
              <a:gd name="connsiteX141" fmla="*/ 565192 w 897493"/>
              <a:gd name="connsiteY141" fmla="*/ 360307 h 677646"/>
              <a:gd name="connsiteX142" fmla="*/ 567984 w 897493"/>
              <a:gd name="connsiteY142" fmla="*/ 358205 h 677646"/>
              <a:gd name="connsiteX143" fmla="*/ 545039 w 897493"/>
              <a:gd name="connsiteY143" fmla="*/ 303736 h 677646"/>
              <a:gd name="connsiteX144" fmla="*/ 534060 w 897493"/>
              <a:gd name="connsiteY144" fmla="*/ 357423 h 677646"/>
              <a:gd name="connsiteX145" fmla="*/ 537279 w 897493"/>
              <a:gd name="connsiteY145" fmla="*/ 359600 h 677646"/>
              <a:gd name="connsiteX146" fmla="*/ 541299 w 897493"/>
              <a:gd name="connsiteY146" fmla="*/ 358372 h 677646"/>
              <a:gd name="connsiteX147" fmla="*/ 546677 w 897493"/>
              <a:gd name="connsiteY147" fmla="*/ 360810 h 677646"/>
              <a:gd name="connsiteX148" fmla="*/ 549096 w 897493"/>
              <a:gd name="connsiteY148" fmla="*/ 359469 h 677646"/>
              <a:gd name="connsiteX149" fmla="*/ 549096 w 897493"/>
              <a:gd name="connsiteY149" fmla="*/ 305076 h 677646"/>
              <a:gd name="connsiteX150" fmla="*/ 545039 w 897493"/>
              <a:gd name="connsiteY150" fmla="*/ 303736 h 677646"/>
              <a:gd name="connsiteX151" fmla="*/ 560671 w 897493"/>
              <a:gd name="connsiteY151" fmla="*/ 301837 h 677646"/>
              <a:gd name="connsiteX152" fmla="*/ 557861 w 897493"/>
              <a:gd name="connsiteY152" fmla="*/ 303699 h 677646"/>
              <a:gd name="connsiteX153" fmla="*/ 569063 w 897493"/>
              <a:gd name="connsiteY153" fmla="*/ 357851 h 677646"/>
              <a:gd name="connsiteX154" fmla="*/ 570775 w 897493"/>
              <a:gd name="connsiteY154" fmla="*/ 357627 h 677646"/>
              <a:gd name="connsiteX155" fmla="*/ 574224 w 897493"/>
              <a:gd name="connsiteY155" fmla="*/ 358517 h 677646"/>
              <a:gd name="connsiteX156" fmla="*/ 574218 w 897493"/>
              <a:gd name="connsiteY156" fmla="*/ 358520 h 677646"/>
              <a:gd name="connsiteX157" fmla="*/ 574237 w 897493"/>
              <a:gd name="connsiteY157" fmla="*/ 358520 h 677646"/>
              <a:gd name="connsiteX158" fmla="*/ 574224 w 897493"/>
              <a:gd name="connsiteY158" fmla="*/ 358517 h 677646"/>
              <a:gd name="connsiteX159" fmla="*/ 579242 w 897493"/>
              <a:gd name="connsiteY159" fmla="*/ 355692 h 677646"/>
              <a:gd name="connsiteX160" fmla="*/ 541243 w 897493"/>
              <a:gd name="connsiteY160" fmla="*/ 301094 h 677646"/>
              <a:gd name="connsiteX161" fmla="*/ 522578 w 897493"/>
              <a:gd name="connsiteY161" fmla="*/ 355227 h 677646"/>
              <a:gd name="connsiteX162" fmla="*/ 528012 w 897493"/>
              <a:gd name="connsiteY162" fmla="*/ 358074 h 677646"/>
              <a:gd name="connsiteX163" fmla="*/ 531789 w 897493"/>
              <a:gd name="connsiteY163" fmla="*/ 357032 h 677646"/>
              <a:gd name="connsiteX164" fmla="*/ 531789 w 897493"/>
              <a:gd name="connsiteY164" fmla="*/ 357014 h 677646"/>
              <a:gd name="connsiteX165" fmla="*/ 532980 w 897493"/>
              <a:gd name="connsiteY165" fmla="*/ 357125 h 677646"/>
              <a:gd name="connsiteX166" fmla="*/ 544016 w 897493"/>
              <a:gd name="connsiteY166" fmla="*/ 303178 h 677646"/>
              <a:gd name="connsiteX167" fmla="*/ 541243 w 897493"/>
              <a:gd name="connsiteY167" fmla="*/ 301094 h 677646"/>
              <a:gd name="connsiteX168" fmla="*/ 563071 w 897493"/>
              <a:gd name="connsiteY168" fmla="*/ 298972 h 677646"/>
              <a:gd name="connsiteX169" fmla="*/ 561582 w 897493"/>
              <a:gd name="connsiteY169" fmla="*/ 300963 h 677646"/>
              <a:gd name="connsiteX170" fmla="*/ 580433 w 897493"/>
              <a:gd name="connsiteY170" fmla="*/ 355673 h 677646"/>
              <a:gd name="connsiteX171" fmla="*/ 586034 w 897493"/>
              <a:gd name="connsiteY171" fmla="*/ 359042 h 677646"/>
              <a:gd name="connsiteX172" fmla="*/ 586034 w 897493"/>
              <a:gd name="connsiteY172" fmla="*/ 359023 h 677646"/>
              <a:gd name="connsiteX173" fmla="*/ 591971 w 897493"/>
              <a:gd name="connsiteY173" fmla="*/ 354910 h 677646"/>
              <a:gd name="connsiteX174" fmla="*/ 567090 w 897493"/>
              <a:gd name="connsiteY174" fmla="*/ 304982 h 677646"/>
              <a:gd name="connsiteX175" fmla="*/ 563071 w 897493"/>
              <a:gd name="connsiteY175" fmla="*/ 298972 h 677646"/>
              <a:gd name="connsiteX176" fmla="*/ 538861 w 897493"/>
              <a:gd name="connsiteY176" fmla="*/ 296925 h 677646"/>
              <a:gd name="connsiteX177" fmla="*/ 508528 w 897493"/>
              <a:gd name="connsiteY177" fmla="*/ 354092 h 677646"/>
              <a:gd name="connsiteX178" fmla="*/ 515507 w 897493"/>
              <a:gd name="connsiteY178" fmla="*/ 360884 h 677646"/>
              <a:gd name="connsiteX179" fmla="*/ 521387 w 897493"/>
              <a:gd name="connsiteY179" fmla="*/ 355302 h 677646"/>
              <a:gd name="connsiteX180" fmla="*/ 540406 w 897493"/>
              <a:gd name="connsiteY180" fmla="*/ 300144 h 677646"/>
              <a:gd name="connsiteX181" fmla="*/ 538861 w 897493"/>
              <a:gd name="connsiteY181" fmla="*/ 296925 h 677646"/>
              <a:gd name="connsiteX182" fmla="*/ 549394 w 897493"/>
              <a:gd name="connsiteY182" fmla="*/ 257641 h 677646"/>
              <a:gd name="connsiteX183" fmla="*/ 552520 w 897493"/>
              <a:gd name="connsiteY183" fmla="*/ 257641 h 677646"/>
              <a:gd name="connsiteX184" fmla="*/ 552520 w 897493"/>
              <a:gd name="connsiteY184" fmla="*/ 275171 h 677646"/>
              <a:gd name="connsiteX185" fmla="*/ 558958 w 897493"/>
              <a:gd name="connsiteY185" fmla="*/ 275171 h 677646"/>
              <a:gd name="connsiteX186" fmla="*/ 558958 w 897493"/>
              <a:gd name="connsiteY186" fmla="*/ 283359 h 677646"/>
              <a:gd name="connsiteX187" fmla="*/ 586668 w 897493"/>
              <a:gd name="connsiteY187" fmla="*/ 298191 h 677646"/>
              <a:gd name="connsiteX188" fmla="*/ 586668 w 897493"/>
              <a:gd name="connsiteY188" fmla="*/ 298227 h 677646"/>
              <a:gd name="connsiteX189" fmla="*/ 591915 w 897493"/>
              <a:gd name="connsiteY189" fmla="*/ 298767 h 677646"/>
              <a:gd name="connsiteX190" fmla="*/ 591767 w 897493"/>
              <a:gd name="connsiteY190" fmla="*/ 300293 h 677646"/>
              <a:gd name="connsiteX191" fmla="*/ 586723 w 897493"/>
              <a:gd name="connsiteY191" fmla="*/ 299772 h 677646"/>
              <a:gd name="connsiteX192" fmla="*/ 574720 w 897493"/>
              <a:gd name="connsiteY192" fmla="*/ 306974 h 677646"/>
              <a:gd name="connsiteX193" fmla="*/ 568784 w 897493"/>
              <a:gd name="connsiteY193" fmla="*/ 305950 h 677646"/>
              <a:gd name="connsiteX194" fmla="*/ 592734 w 897493"/>
              <a:gd name="connsiteY194" fmla="*/ 354017 h 677646"/>
              <a:gd name="connsiteX195" fmla="*/ 598019 w 897493"/>
              <a:gd name="connsiteY195" fmla="*/ 323834 h 677646"/>
              <a:gd name="connsiteX196" fmla="*/ 594483 w 897493"/>
              <a:gd name="connsiteY196" fmla="*/ 323517 h 677646"/>
              <a:gd name="connsiteX197" fmla="*/ 592343 w 897493"/>
              <a:gd name="connsiteY197" fmla="*/ 322438 h 677646"/>
              <a:gd name="connsiteX198" fmla="*/ 601629 w 897493"/>
              <a:gd name="connsiteY198" fmla="*/ 315869 h 677646"/>
              <a:gd name="connsiteX199" fmla="*/ 607063 w 897493"/>
              <a:gd name="connsiteY199" fmla="*/ 313524 h 677646"/>
              <a:gd name="connsiteX200" fmla="*/ 610059 w 897493"/>
              <a:gd name="connsiteY200" fmla="*/ 314548 h 677646"/>
              <a:gd name="connsiteX201" fmla="*/ 613948 w 897493"/>
              <a:gd name="connsiteY201" fmla="*/ 314082 h 677646"/>
              <a:gd name="connsiteX202" fmla="*/ 618209 w 897493"/>
              <a:gd name="connsiteY202" fmla="*/ 314827 h 677646"/>
              <a:gd name="connsiteX203" fmla="*/ 617670 w 897493"/>
              <a:gd name="connsiteY203" fmla="*/ 317730 h 677646"/>
              <a:gd name="connsiteX204" fmla="*/ 618749 w 897493"/>
              <a:gd name="connsiteY204" fmla="*/ 319870 h 677646"/>
              <a:gd name="connsiteX205" fmla="*/ 619252 w 897493"/>
              <a:gd name="connsiteY205" fmla="*/ 320186 h 677646"/>
              <a:gd name="connsiteX206" fmla="*/ 619214 w 897493"/>
              <a:gd name="connsiteY206" fmla="*/ 320168 h 677646"/>
              <a:gd name="connsiteX207" fmla="*/ 618303 w 897493"/>
              <a:gd name="connsiteY207" fmla="*/ 322661 h 677646"/>
              <a:gd name="connsiteX208" fmla="*/ 618135 w 897493"/>
              <a:gd name="connsiteY208" fmla="*/ 322679 h 677646"/>
              <a:gd name="connsiteX209" fmla="*/ 616163 w 897493"/>
              <a:gd name="connsiteY209" fmla="*/ 322679 h 677646"/>
              <a:gd name="connsiteX210" fmla="*/ 614953 w 897493"/>
              <a:gd name="connsiteY210" fmla="*/ 327313 h 677646"/>
              <a:gd name="connsiteX211" fmla="*/ 608142 w 897493"/>
              <a:gd name="connsiteY211" fmla="*/ 328914 h 677646"/>
              <a:gd name="connsiteX212" fmla="*/ 606523 w 897493"/>
              <a:gd name="connsiteY212" fmla="*/ 363880 h 677646"/>
              <a:gd name="connsiteX213" fmla="*/ 583801 w 897493"/>
              <a:gd name="connsiteY213" fmla="*/ 384517 h 677646"/>
              <a:gd name="connsiteX214" fmla="*/ 589980 w 897493"/>
              <a:gd name="connsiteY214" fmla="*/ 387308 h 677646"/>
              <a:gd name="connsiteX215" fmla="*/ 589757 w 897493"/>
              <a:gd name="connsiteY215" fmla="*/ 396762 h 677646"/>
              <a:gd name="connsiteX216" fmla="*/ 581587 w 897493"/>
              <a:gd name="connsiteY216" fmla="*/ 397842 h 677646"/>
              <a:gd name="connsiteX217" fmla="*/ 568560 w 897493"/>
              <a:gd name="connsiteY217" fmla="*/ 395199 h 677646"/>
              <a:gd name="connsiteX218" fmla="*/ 566904 w 897493"/>
              <a:gd name="connsiteY218" fmla="*/ 397656 h 677646"/>
              <a:gd name="connsiteX219" fmla="*/ 561340 w 897493"/>
              <a:gd name="connsiteY219" fmla="*/ 399162 h 677646"/>
              <a:gd name="connsiteX220" fmla="*/ 544332 w 897493"/>
              <a:gd name="connsiteY220" fmla="*/ 395702 h 677646"/>
              <a:gd name="connsiteX221" fmla="*/ 543755 w 897493"/>
              <a:gd name="connsiteY221" fmla="*/ 396874 h 677646"/>
              <a:gd name="connsiteX222" fmla="*/ 538321 w 897493"/>
              <a:gd name="connsiteY222" fmla="*/ 399051 h 677646"/>
              <a:gd name="connsiteX223" fmla="*/ 511431 w 897493"/>
              <a:gd name="connsiteY223" fmla="*/ 393041 h 677646"/>
              <a:gd name="connsiteX224" fmla="*/ 507858 w 897493"/>
              <a:gd name="connsiteY224" fmla="*/ 385838 h 677646"/>
              <a:gd name="connsiteX225" fmla="*/ 512064 w 897493"/>
              <a:gd name="connsiteY225" fmla="*/ 380740 h 677646"/>
              <a:gd name="connsiteX226" fmla="*/ 510054 w 897493"/>
              <a:gd name="connsiteY226" fmla="*/ 379289 h 677646"/>
              <a:gd name="connsiteX227" fmla="*/ 495149 w 897493"/>
              <a:gd name="connsiteY227" fmla="*/ 346871 h 677646"/>
              <a:gd name="connsiteX228" fmla="*/ 494553 w 897493"/>
              <a:gd name="connsiteY228" fmla="*/ 337083 h 677646"/>
              <a:gd name="connsiteX229" fmla="*/ 492729 w 897493"/>
              <a:gd name="connsiteY229" fmla="*/ 327444 h 677646"/>
              <a:gd name="connsiteX230" fmla="*/ 487537 w 897493"/>
              <a:gd name="connsiteY230" fmla="*/ 328076 h 677646"/>
              <a:gd name="connsiteX231" fmla="*/ 486123 w 897493"/>
              <a:gd name="connsiteY231" fmla="*/ 323536 h 677646"/>
              <a:gd name="connsiteX232" fmla="*/ 482476 w 897493"/>
              <a:gd name="connsiteY232" fmla="*/ 322308 h 677646"/>
              <a:gd name="connsiteX233" fmla="*/ 484411 w 897493"/>
              <a:gd name="connsiteY233" fmla="*/ 320130 h 677646"/>
              <a:gd name="connsiteX234" fmla="*/ 484169 w 897493"/>
              <a:gd name="connsiteY234" fmla="*/ 318195 h 677646"/>
              <a:gd name="connsiteX235" fmla="*/ 485472 w 897493"/>
              <a:gd name="connsiteY235" fmla="*/ 314919 h 677646"/>
              <a:gd name="connsiteX236" fmla="*/ 491799 w 897493"/>
              <a:gd name="connsiteY236" fmla="*/ 315199 h 677646"/>
              <a:gd name="connsiteX237" fmla="*/ 495372 w 897493"/>
              <a:gd name="connsiteY237" fmla="*/ 313933 h 677646"/>
              <a:gd name="connsiteX238" fmla="*/ 500917 w 897493"/>
              <a:gd name="connsiteY238" fmla="*/ 316371 h 677646"/>
              <a:gd name="connsiteX239" fmla="*/ 509979 w 897493"/>
              <a:gd name="connsiteY239" fmla="*/ 322028 h 677646"/>
              <a:gd name="connsiteX240" fmla="*/ 507282 w 897493"/>
              <a:gd name="connsiteY240" fmla="*/ 323480 h 677646"/>
              <a:gd name="connsiteX241" fmla="*/ 504397 w 897493"/>
              <a:gd name="connsiteY241" fmla="*/ 323834 h 677646"/>
              <a:gd name="connsiteX242" fmla="*/ 507858 w 897493"/>
              <a:gd name="connsiteY242" fmla="*/ 352882 h 677646"/>
              <a:gd name="connsiteX243" fmla="*/ 536498 w 897493"/>
              <a:gd name="connsiteY243" fmla="*/ 298898 h 677646"/>
              <a:gd name="connsiteX244" fmla="*/ 525034 w 897493"/>
              <a:gd name="connsiteY244" fmla="*/ 302750 h 677646"/>
              <a:gd name="connsiteX245" fmla="*/ 512250 w 897493"/>
              <a:gd name="connsiteY245" fmla="*/ 292105 h 677646"/>
              <a:gd name="connsiteX246" fmla="*/ 508603 w 897493"/>
              <a:gd name="connsiteY246" fmla="*/ 291733 h 677646"/>
              <a:gd name="connsiteX247" fmla="*/ 508752 w 897493"/>
              <a:gd name="connsiteY247" fmla="*/ 290207 h 677646"/>
              <a:gd name="connsiteX248" fmla="*/ 513999 w 897493"/>
              <a:gd name="connsiteY248" fmla="*/ 290746 h 677646"/>
              <a:gd name="connsiteX249" fmla="*/ 543624 w 897493"/>
              <a:gd name="connsiteY249" fmla="*/ 283359 h 677646"/>
              <a:gd name="connsiteX250" fmla="*/ 543624 w 897493"/>
              <a:gd name="connsiteY250" fmla="*/ 275153 h 677646"/>
              <a:gd name="connsiteX251" fmla="*/ 549394 w 897493"/>
              <a:gd name="connsiteY251" fmla="*/ 275153 h 677646"/>
              <a:gd name="connsiteX252" fmla="*/ 549394 w 897493"/>
              <a:gd name="connsiteY252" fmla="*/ 272659 h 677646"/>
              <a:gd name="connsiteX253" fmla="*/ 533129 w 897493"/>
              <a:gd name="connsiteY253" fmla="*/ 269607 h 677646"/>
              <a:gd name="connsiteX254" fmla="*/ 512920 w 897493"/>
              <a:gd name="connsiteY254" fmla="*/ 269197 h 677646"/>
              <a:gd name="connsiteX255" fmla="*/ 523974 w 897493"/>
              <a:gd name="connsiteY255" fmla="*/ 263726 h 677646"/>
              <a:gd name="connsiteX256" fmla="*/ 549394 w 897493"/>
              <a:gd name="connsiteY256" fmla="*/ 261828 h 677646"/>
              <a:gd name="connsiteX257" fmla="*/ 454468 w 897493"/>
              <a:gd name="connsiteY257" fmla="*/ 184341 h 677646"/>
              <a:gd name="connsiteX258" fmla="*/ 450765 w 897493"/>
              <a:gd name="connsiteY258" fmla="*/ 185234 h 677646"/>
              <a:gd name="connsiteX259" fmla="*/ 451230 w 897493"/>
              <a:gd name="connsiteY259" fmla="*/ 239646 h 677646"/>
              <a:gd name="connsiteX260" fmla="*/ 453910 w 897493"/>
              <a:gd name="connsiteY260" fmla="*/ 241228 h 677646"/>
              <a:gd name="connsiteX261" fmla="*/ 458842 w 897493"/>
              <a:gd name="connsiteY261" fmla="*/ 239274 h 677646"/>
              <a:gd name="connsiteX262" fmla="*/ 462842 w 897493"/>
              <a:gd name="connsiteY262" fmla="*/ 240484 h 677646"/>
              <a:gd name="connsiteX263" fmla="*/ 465634 w 897493"/>
              <a:gd name="connsiteY263" fmla="*/ 238381 h 677646"/>
              <a:gd name="connsiteX264" fmla="*/ 442671 w 897493"/>
              <a:gd name="connsiteY264" fmla="*/ 183913 h 677646"/>
              <a:gd name="connsiteX265" fmla="*/ 431691 w 897493"/>
              <a:gd name="connsiteY265" fmla="*/ 237600 h 677646"/>
              <a:gd name="connsiteX266" fmla="*/ 434892 w 897493"/>
              <a:gd name="connsiteY266" fmla="*/ 239777 h 677646"/>
              <a:gd name="connsiteX267" fmla="*/ 438930 w 897493"/>
              <a:gd name="connsiteY267" fmla="*/ 238549 h 677646"/>
              <a:gd name="connsiteX268" fmla="*/ 444308 w 897493"/>
              <a:gd name="connsiteY268" fmla="*/ 240986 h 677646"/>
              <a:gd name="connsiteX269" fmla="*/ 446727 w 897493"/>
              <a:gd name="connsiteY269" fmla="*/ 239646 h 677646"/>
              <a:gd name="connsiteX270" fmla="*/ 446727 w 897493"/>
              <a:gd name="connsiteY270" fmla="*/ 185252 h 677646"/>
              <a:gd name="connsiteX271" fmla="*/ 442671 w 897493"/>
              <a:gd name="connsiteY271" fmla="*/ 183913 h 677646"/>
              <a:gd name="connsiteX272" fmla="*/ 458320 w 897493"/>
              <a:gd name="connsiteY272" fmla="*/ 182033 h 677646"/>
              <a:gd name="connsiteX273" fmla="*/ 455511 w 897493"/>
              <a:gd name="connsiteY273" fmla="*/ 183894 h 677646"/>
              <a:gd name="connsiteX274" fmla="*/ 466694 w 897493"/>
              <a:gd name="connsiteY274" fmla="*/ 238046 h 677646"/>
              <a:gd name="connsiteX275" fmla="*/ 468406 w 897493"/>
              <a:gd name="connsiteY275" fmla="*/ 237823 h 677646"/>
              <a:gd name="connsiteX276" fmla="*/ 471868 w 897493"/>
              <a:gd name="connsiteY276" fmla="*/ 238716 h 677646"/>
              <a:gd name="connsiteX277" fmla="*/ 476892 w 897493"/>
              <a:gd name="connsiteY277" fmla="*/ 235887 h 677646"/>
              <a:gd name="connsiteX278" fmla="*/ 438874 w 897493"/>
              <a:gd name="connsiteY278" fmla="*/ 181307 h 677646"/>
              <a:gd name="connsiteX279" fmla="*/ 420210 w 897493"/>
              <a:gd name="connsiteY279" fmla="*/ 235422 h 677646"/>
              <a:gd name="connsiteX280" fmla="*/ 425643 w 897493"/>
              <a:gd name="connsiteY280" fmla="*/ 238269 h 677646"/>
              <a:gd name="connsiteX281" fmla="*/ 429420 w 897493"/>
              <a:gd name="connsiteY281" fmla="*/ 237208 h 677646"/>
              <a:gd name="connsiteX282" fmla="*/ 430612 w 897493"/>
              <a:gd name="connsiteY282" fmla="*/ 237320 h 677646"/>
              <a:gd name="connsiteX283" fmla="*/ 441628 w 897493"/>
              <a:gd name="connsiteY283" fmla="*/ 183392 h 677646"/>
              <a:gd name="connsiteX284" fmla="*/ 438874 w 897493"/>
              <a:gd name="connsiteY284" fmla="*/ 181307 h 677646"/>
              <a:gd name="connsiteX285" fmla="*/ 460702 w 897493"/>
              <a:gd name="connsiteY285" fmla="*/ 179167 h 677646"/>
              <a:gd name="connsiteX286" fmla="*/ 459214 w 897493"/>
              <a:gd name="connsiteY286" fmla="*/ 181158 h 677646"/>
              <a:gd name="connsiteX287" fmla="*/ 478065 w 897493"/>
              <a:gd name="connsiteY287" fmla="*/ 235869 h 677646"/>
              <a:gd name="connsiteX288" fmla="*/ 483666 w 897493"/>
              <a:gd name="connsiteY288" fmla="*/ 239237 h 677646"/>
              <a:gd name="connsiteX289" fmla="*/ 489602 w 897493"/>
              <a:gd name="connsiteY289" fmla="*/ 235124 h 677646"/>
              <a:gd name="connsiteX290" fmla="*/ 464722 w 897493"/>
              <a:gd name="connsiteY290" fmla="*/ 185196 h 677646"/>
              <a:gd name="connsiteX291" fmla="*/ 460702 w 897493"/>
              <a:gd name="connsiteY291" fmla="*/ 179167 h 677646"/>
              <a:gd name="connsiteX292" fmla="*/ 436492 w 897493"/>
              <a:gd name="connsiteY292" fmla="*/ 177102 h 677646"/>
              <a:gd name="connsiteX293" fmla="*/ 406160 w 897493"/>
              <a:gd name="connsiteY293" fmla="*/ 234269 h 677646"/>
              <a:gd name="connsiteX294" fmla="*/ 413138 w 897493"/>
              <a:gd name="connsiteY294" fmla="*/ 241079 h 677646"/>
              <a:gd name="connsiteX295" fmla="*/ 419000 w 897493"/>
              <a:gd name="connsiteY295" fmla="*/ 235478 h 677646"/>
              <a:gd name="connsiteX296" fmla="*/ 438018 w 897493"/>
              <a:gd name="connsiteY296" fmla="*/ 180321 h 677646"/>
              <a:gd name="connsiteX297" fmla="*/ 436492 w 897493"/>
              <a:gd name="connsiteY297" fmla="*/ 177102 h 677646"/>
              <a:gd name="connsiteX298" fmla="*/ 447062 w 897493"/>
              <a:gd name="connsiteY298" fmla="*/ 137818 h 677646"/>
              <a:gd name="connsiteX299" fmla="*/ 450189 w 897493"/>
              <a:gd name="connsiteY299" fmla="*/ 137818 h 677646"/>
              <a:gd name="connsiteX300" fmla="*/ 450189 w 897493"/>
              <a:gd name="connsiteY300" fmla="*/ 155329 h 677646"/>
              <a:gd name="connsiteX301" fmla="*/ 456627 w 897493"/>
              <a:gd name="connsiteY301" fmla="*/ 155329 h 677646"/>
              <a:gd name="connsiteX302" fmla="*/ 456627 w 897493"/>
              <a:gd name="connsiteY302" fmla="*/ 163536 h 677646"/>
              <a:gd name="connsiteX303" fmla="*/ 484336 w 897493"/>
              <a:gd name="connsiteY303" fmla="*/ 178349 h 677646"/>
              <a:gd name="connsiteX304" fmla="*/ 484336 w 897493"/>
              <a:gd name="connsiteY304" fmla="*/ 178404 h 677646"/>
              <a:gd name="connsiteX305" fmla="*/ 489584 w 897493"/>
              <a:gd name="connsiteY305" fmla="*/ 178944 h 677646"/>
              <a:gd name="connsiteX306" fmla="*/ 489435 w 897493"/>
              <a:gd name="connsiteY306" fmla="*/ 180470 h 677646"/>
              <a:gd name="connsiteX307" fmla="*/ 484373 w 897493"/>
              <a:gd name="connsiteY307" fmla="*/ 179949 h 677646"/>
              <a:gd name="connsiteX308" fmla="*/ 472370 w 897493"/>
              <a:gd name="connsiteY308" fmla="*/ 187150 h 677646"/>
              <a:gd name="connsiteX309" fmla="*/ 466434 w 897493"/>
              <a:gd name="connsiteY309" fmla="*/ 186127 h 677646"/>
              <a:gd name="connsiteX310" fmla="*/ 490384 w 897493"/>
              <a:gd name="connsiteY310" fmla="*/ 234194 h 677646"/>
              <a:gd name="connsiteX311" fmla="*/ 495669 w 897493"/>
              <a:gd name="connsiteY311" fmla="*/ 204029 h 677646"/>
              <a:gd name="connsiteX312" fmla="*/ 492133 w 897493"/>
              <a:gd name="connsiteY312" fmla="*/ 203694 h 677646"/>
              <a:gd name="connsiteX313" fmla="*/ 489974 w 897493"/>
              <a:gd name="connsiteY313" fmla="*/ 202614 h 677646"/>
              <a:gd name="connsiteX314" fmla="*/ 499260 w 897493"/>
              <a:gd name="connsiteY314" fmla="*/ 196045 h 677646"/>
              <a:gd name="connsiteX315" fmla="*/ 504695 w 897493"/>
              <a:gd name="connsiteY315" fmla="*/ 193701 h 677646"/>
              <a:gd name="connsiteX316" fmla="*/ 507690 w 897493"/>
              <a:gd name="connsiteY316" fmla="*/ 194743 h 677646"/>
              <a:gd name="connsiteX317" fmla="*/ 511579 w 897493"/>
              <a:gd name="connsiteY317" fmla="*/ 194278 h 677646"/>
              <a:gd name="connsiteX318" fmla="*/ 515841 w 897493"/>
              <a:gd name="connsiteY318" fmla="*/ 195022 h 677646"/>
              <a:gd name="connsiteX319" fmla="*/ 515302 w 897493"/>
              <a:gd name="connsiteY319" fmla="*/ 197925 h 677646"/>
              <a:gd name="connsiteX320" fmla="*/ 516380 w 897493"/>
              <a:gd name="connsiteY320" fmla="*/ 200065 h 677646"/>
              <a:gd name="connsiteX321" fmla="*/ 516883 w 897493"/>
              <a:gd name="connsiteY321" fmla="*/ 200382 h 677646"/>
              <a:gd name="connsiteX322" fmla="*/ 515953 w 897493"/>
              <a:gd name="connsiteY322" fmla="*/ 202875 h 677646"/>
              <a:gd name="connsiteX323" fmla="*/ 515785 w 897493"/>
              <a:gd name="connsiteY323" fmla="*/ 202893 h 677646"/>
              <a:gd name="connsiteX324" fmla="*/ 513813 w 897493"/>
              <a:gd name="connsiteY324" fmla="*/ 202893 h 677646"/>
              <a:gd name="connsiteX325" fmla="*/ 512622 w 897493"/>
              <a:gd name="connsiteY325" fmla="*/ 207527 h 677646"/>
              <a:gd name="connsiteX326" fmla="*/ 505811 w 897493"/>
              <a:gd name="connsiteY326" fmla="*/ 209127 h 677646"/>
              <a:gd name="connsiteX327" fmla="*/ 504192 w 897493"/>
              <a:gd name="connsiteY327" fmla="*/ 244094 h 677646"/>
              <a:gd name="connsiteX328" fmla="*/ 481470 w 897493"/>
              <a:gd name="connsiteY328" fmla="*/ 264731 h 677646"/>
              <a:gd name="connsiteX329" fmla="*/ 487648 w 897493"/>
              <a:gd name="connsiteY329" fmla="*/ 267541 h 677646"/>
              <a:gd name="connsiteX330" fmla="*/ 487425 w 897493"/>
              <a:gd name="connsiteY330" fmla="*/ 276976 h 677646"/>
              <a:gd name="connsiteX331" fmla="*/ 479256 w 897493"/>
              <a:gd name="connsiteY331" fmla="*/ 278056 h 677646"/>
              <a:gd name="connsiteX332" fmla="*/ 466210 w 897493"/>
              <a:gd name="connsiteY332" fmla="*/ 275413 h 677646"/>
              <a:gd name="connsiteX333" fmla="*/ 464554 w 897493"/>
              <a:gd name="connsiteY333" fmla="*/ 277870 h 677646"/>
              <a:gd name="connsiteX334" fmla="*/ 458990 w 897493"/>
              <a:gd name="connsiteY334" fmla="*/ 279358 h 677646"/>
              <a:gd name="connsiteX335" fmla="*/ 441982 w 897493"/>
              <a:gd name="connsiteY335" fmla="*/ 275916 h 677646"/>
              <a:gd name="connsiteX336" fmla="*/ 441386 w 897493"/>
              <a:gd name="connsiteY336" fmla="*/ 277088 h 677646"/>
              <a:gd name="connsiteX337" fmla="*/ 435971 w 897493"/>
              <a:gd name="connsiteY337" fmla="*/ 279265 h 677646"/>
              <a:gd name="connsiteX338" fmla="*/ 409081 w 897493"/>
              <a:gd name="connsiteY338" fmla="*/ 273273 h 677646"/>
              <a:gd name="connsiteX339" fmla="*/ 405508 w 897493"/>
              <a:gd name="connsiteY339" fmla="*/ 266071 h 677646"/>
              <a:gd name="connsiteX340" fmla="*/ 409733 w 897493"/>
              <a:gd name="connsiteY340" fmla="*/ 260972 h 677646"/>
              <a:gd name="connsiteX341" fmla="*/ 407704 w 897493"/>
              <a:gd name="connsiteY341" fmla="*/ 259521 h 677646"/>
              <a:gd name="connsiteX342" fmla="*/ 392817 w 897493"/>
              <a:gd name="connsiteY342" fmla="*/ 227104 h 677646"/>
              <a:gd name="connsiteX343" fmla="*/ 392221 w 897493"/>
              <a:gd name="connsiteY343" fmla="*/ 217297 h 677646"/>
              <a:gd name="connsiteX344" fmla="*/ 390398 w 897493"/>
              <a:gd name="connsiteY344" fmla="*/ 207658 h 677646"/>
              <a:gd name="connsiteX345" fmla="*/ 385206 w 897493"/>
              <a:gd name="connsiteY345" fmla="*/ 208290 h 677646"/>
              <a:gd name="connsiteX346" fmla="*/ 383792 w 897493"/>
              <a:gd name="connsiteY346" fmla="*/ 203731 h 677646"/>
              <a:gd name="connsiteX347" fmla="*/ 380144 w 897493"/>
              <a:gd name="connsiteY347" fmla="*/ 202503 h 677646"/>
              <a:gd name="connsiteX348" fmla="*/ 382079 w 897493"/>
              <a:gd name="connsiteY348" fmla="*/ 200326 h 677646"/>
              <a:gd name="connsiteX349" fmla="*/ 381856 w 897493"/>
              <a:gd name="connsiteY349" fmla="*/ 198390 h 677646"/>
              <a:gd name="connsiteX350" fmla="*/ 383140 w 897493"/>
              <a:gd name="connsiteY350" fmla="*/ 195133 h 677646"/>
              <a:gd name="connsiteX351" fmla="*/ 389467 w 897493"/>
              <a:gd name="connsiteY351" fmla="*/ 195394 h 677646"/>
              <a:gd name="connsiteX352" fmla="*/ 393059 w 897493"/>
              <a:gd name="connsiteY352" fmla="*/ 194147 h 677646"/>
              <a:gd name="connsiteX353" fmla="*/ 398586 w 897493"/>
              <a:gd name="connsiteY353" fmla="*/ 196566 h 677646"/>
              <a:gd name="connsiteX354" fmla="*/ 407667 w 897493"/>
              <a:gd name="connsiteY354" fmla="*/ 202224 h 677646"/>
              <a:gd name="connsiteX355" fmla="*/ 404950 w 897493"/>
              <a:gd name="connsiteY355" fmla="*/ 203657 h 677646"/>
              <a:gd name="connsiteX356" fmla="*/ 402065 w 897493"/>
              <a:gd name="connsiteY356" fmla="*/ 204029 h 677646"/>
              <a:gd name="connsiteX357" fmla="*/ 405527 w 897493"/>
              <a:gd name="connsiteY357" fmla="*/ 233078 h 677646"/>
              <a:gd name="connsiteX358" fmla="*/ 434166 w 897493"/>
              <a:gd name="connsiteY358" fmla="*/ 179093 h 677646"/>
              <a:gd name="connsiteX359" fmla="*/ 422703 w 897493"/>
              <a:gd name="connsiteY359" fmla="*/ 182945 h 677646"/>
              <a:gd name="connsiteX360" fmla="*/ 409919 w 897493"/>
              <a:gd name="connsiteY360" fmla="*/ 172301 h 677646"/>
              <a:gd name="connsiteX361" fmla="*/ 406252 w 897493"/>
              <a:gd name="connsiteY361" fmla="*/ 171910 h 677646"/>
              <a:gd name="connsiteX362" fmla="*/ 406420 w 897493"/>
              <a:gd name="connsiteY362" fmla="*/ 170383 h 677646"/>
              <a:gd name="connsiteX363" fmla="*/ 411668 w 897493"/>
              <a:gd name="connsiteY363" fmla="*/ 170923 h 677646"/>
              <a:gd name="connsiteX364" fmla="*/ 441293 w 897493"/>
              <a:gd name="connsiteY364" fmla="*/ 163536 h 677646"/>
              <a:gd name="connsiteX365" fmla="*/ 441293 w 897493"/>
              <a:gd name="connsiteY365" fmla="*/ 155329 h 677646"/>
              <a:gd name="connsiteX366" fmla="*/ 447062 w 897493"/>
              <a:gd name="connsiteY366" fmla="*/ 155329 h 677646"/>
              <a:gd name="connsiteX367" fmla="*/ 447062 w 897493"/>
              <a:gd name="connsiteY367" fmla="*/ 152835 h 677646"/>
              <a:gd name="connsiteX368" fmla="*/ 430817 w 897493"/>
              <a:gd name="connsiteY368" fmla="*/ 149784 h 677646"/>
              <a:gd name="connsiteX369" fmla="*/ 410607 w 897493"/>
              <a:gd name="connsiteY369" fmla="*/ 149355 h 677646"/>
              <a:gd name="connsiteX370" fmla="*/ 421643 w 897493"/>
              <a:gd name="connsiteY370" fmla="*/ 143903 h 677646"/>
              <a:gd name="connsiteX371" fmla="*/ 447062 w 897493"/>
              <a:gd name="connsiteY371" fmla="*/ 142005 h 677646"/>
              <a:gd name="connsiteX372" fmla="*/ 418758 w 897493"/>
              <a:gd name="connsiteY372" fmla="*/ 85397 h 677646"/>
              <a:gd name="connsiteX373" fmla="*/ 418796 w 897493"/>
              <a:gd name="connsiteY373" fmla="*/ 85452 h 677646"/>
              <a:gd name="connsiteX374" fmla="*/ 418749 w 897493"/>
              <a:gd name="connsiteY374" fmla="*/ 85423 h 677646"/>
              <a:gd name="connsiteX375" fmla="*/ 356362 w 897493"/>
              <a:gd name="connsiteY375" fmla="*/ 69430 h 677646"/>
              <a:gd name="connsiteX376" fmla="*/ 352678 w 897493"/>
              <a:gd name="connsiteY376" fmla="*/ 70323 h 677646"/>
              <a:gd name="connsiteX377" fmla="*/ 353143 w 897493"/>
              <a:gd name="connsiteY377" fmla="*/ 124736 h 677646"/>
              <a:gd name="connsiteX378" fmla="*/ 355823 w 897493"/>
              <a:gd name="connsiteY378" fmla="*/ 126299 h 677646"/>
              <a:gd name="connsiteX379" fmla="*/ 360754 w 897493"/>
              <a:gd name="connsiteY379" fmla="*/ 124345 h 677646"/>
              <a:gd name="connsiteX380" fmla="*/ 364755 w 897493"/>
              <a:gd name="connsiteY380" fmla="*/ 125555 h 677646"/>
              <a:gd name="connsiteX381" fmla="*/ 364736 w 897493"/>
              <a:gd name="connsiteY381" fmla="*/ 125574 h 677646"/>
              <a:gd name="connsiteX382" fmla="*/ 367528 w 897493"/>
              <a:gd name="connsiteY382" fmla="*/ 123470 h 677646"/>
              <a:gd name="connsiteX383" fmla="*/ 344583 w 897493"/>
              <a:gd name="connsiteY383" fmla="*/ 69002 h 677646"/>
              <a:gd name="connsiteX384" fmla="*/ 333604 w 897493"/>
              <a:gd name="connsiteY384" fmla="*/ 122689 h 677646"/>
              <a:gd name="connsiteX385" fmla="*/ 336823 w 897493"/>
              <a:gd name="connsiteY385" fmla="*/ 124866 h 677646"/>
              <a:gd name="connsiteX386" fmla="*/ 340842 w 897493"/>
              <a:gd name="connsiteY386" fmla="*/ 123638 h 677646"/>
              <a:gd name="connsiteX387" fmla="*/ 346221 w 897493"/>
              <a:gd name="connsiteY387" fmla="*/ 126076 h 677646"/>
              <a:gd name="connsiteX388" fmla="*/ 348640 w 897493"/>
              <a:gd name="connsiteY388" fmla="*/ 124736 h 677646"/>
              <a:gd name="connsiteX389" fmla="*/ 348640 w 897493"/>
              <a:gd name="connsiteY389" fmla="*/ 70342 h 677646"/>
              <a:gd name="connsiteX390" fmla="*/ 344583 w 897493"/>
              <a:gd name="connsiteY390" fmla="*/ 69002 h 677646"/>
              <a:gd name="connsiteX391" fmla="*/ 360214 w 897493"/>
              <a:gd name="connsiteY391" fmla="*/ 67104 h 677646"/>
              <a:gd name="connsiteX392" fmla="*/ 357405 w 897493"/>
              <a:gd name="connsiteY392" fmla="*/ 68965 h 677646"/>
              <a:gd name="connsiteX393" fmla="*/ 368607 w 897493"/>
              <a:gd name="connsiteY393" fmla="*/ 123117 h 677646"/>
              <a:gd name="connsiteX394" fmla="*/ 370319 w 897493"/>
              <a:gd name="connsiteY394" fmla="*/ 122894 h 677646"/>
              <a:gd name="connsiteX395" fmla="*/ 373767 w 897493"/>
              <a:gd name="connsiteY395" fmla="*/ 123783 h 677646"/>
              <a:gd name="connsiteX396" fmla="*/ 373762 w 897493"/>
              <a:gd name="connsiteY396" fmla="*/ 123787 h 677646"/>
              <a:gd name="connsiteX397" fmla="*/ 373780 w 897493"/>
              <a:gd name="connsiteY397" fmla="*/ 123787 h 677646"/>
              <a:gd name="connsiteX398" fmla="*/ 373767 w 897493"/>
              <a:gd name="connsiteY398" fmla="*/ 123783 h 677646"/>
              <a:gd name="connsiteX399" fmla="*/ 378786 w 897493"/>
              <a:gd name="connsiteY399" fmla="*/ 120958 h 677646"/>
              <a:gd name="connsiteX400" fmla="*/ 340786 w 897493"/>
              <a:gd name="connsiteY400" fmla="*/ 66359 h 677646"/>
              <a:gd name="connsiteX401" fmla="*/ 322122 w 897493"/>
              <a:gd name="connsiteY401" fmla="*/ 120493 h 677646"/>
              <a:gd name="connsiteX402" fmla="*/ 327556 w 897493"/>
              <a:gd name="connsiteY402" fmla="*/ 123340 h 677646"/>
              <a:gd name="connsiteX403" fmla="*/ 331333 w 897493"/>
              <a:gd name="connsiteY403" fmla="*/ 122298 h 677646"/>
              <a:gd name="connsiteX404" fmla="*/ 331333 w 897493"/>
              <a:gd name="connsiteY404" fmla="*/ 122279 h 677646"/>
              <a:gd name="connsiteX405" fmla="*/ 332524 w 897493"/>
              <a:gd name="connsiteY405" fmla="*/ 122391 h 677646"/>
              <a:gd name="connsiteX406" fmla="*/ 343559 w 897493"/>
              <a:gd name="connsiteY406" fmla="*/ 68444 h 677646"/>
              <a:gd name="connsiteX407" fmla="*/ 340786 w 897493"/>
              <a:gd name="connsiteY407" fmla="*/ 66359 h 677646"/>
              <a:gd name="connsiteX408" fmla="*/ 362615 w 897493"/>
              <a:gd name="connsiteY408" fmla="*/ 64238 h 677646"/>
              <a:gd name="connsiteX409" fmla="*/ 361126 w 897493"/>
              <a:gd name="connsiteY409" fmla="*/ 66229 h 677646"/>
              <a:gd name="connsiteX410" fmla="*/ 379977 w 897493"/>
              <a:gd name="connsiteY410" fmla="*/ 120940 h 677646"/>
              <a:gd name="connsiteX411" fmla="*/ 385578 w 897493"/>
              <a:gd name="connsiteY411" fmla="*/ 124308 h 677646"/>
              <a:gd name="connsiteX412" fmla="*/ 385578 w 897493"/>
              <a:gd name="connsiteY412" fmla="*/ 124289 h 677646"/>
              <a:gd name="connsiteX413" fmla="*/ 391515 w 897493"/>
              <a:gd name="connsiteY413" fmla="*/ 120177 h 677646"/>
              <a:gd name="connsiteX414" fmla="*/ 366634 w 897493"/>
              <a:gd name="connsiteY414" fmla="*/ 70249 h 677646"/>
              <a:gd name="connsiteX415" fmla="*/ 362615 w 897493"/>
              <a:gd name="connsiteY415" fmla="*/ 64238 h 677646"/>
              <a:gd name="connsiteX416" fmla="*/ 338405 w 897493"/>
              <a:gd name="connsiteY416" fmla="*/ 62191 h 677646"/>
              <a:gd name="connsiteX417" fmla="*/ 308072 w 897493"/>
              <a:gd name="connsiteY417" fmla="*/ 119358 h 677646"/>
              <a:gd name="connsiteX418" fmla="*/ 315051 w 897493"/>
              <a:gd name="connsiteY418" fmla="*/ 126150 h 677646"/>
              <a:gd name="connsiteX419" fmla="*/ 320931 w 897493"/>
              <a:gd name="connsiteY419" fmla="*/ 120567 h 677646"/>
              <a:gd name="connsiteX420" fmla="*/ 339949 w 897493"/>
              <a:gd name="connsiteY420" fmla="*/ 65410 h 677646"/>
              <a:gd name="connsiteX421" fmla="*/ 338405 w 897493"/>
              <a:gd name="connsiteY421" fmla="*/ 62191 h 677646"/>
              <a:gd name="connsiteX422" fmla="*/ 348938 w 897493"/>
              <a:gd name="connsiteY422" fmla="*/ 22870 h 677646"/>
              <a:gd name="connsiteX423" fmla="*/ 352064 w 897493"/>
              <a:gd name="connsiteY423" fmla="*/ 22870 h 677646"/>
              <a:gd name="connsiteX424" fmla="*/ 352064 w 897493"/>
              <a:gd name="connsiteY424" fmla="*/ 40437 h 677646"/>
              <a:gd name="connsiteX425" fmla="*/ 358502 w 897493"/>
              <a:gd name="connsiteY425" fmla="*/ 40437 h 677646"/>
              <a:gd name="connsiteX426" fmla="*/ 358502 w 897493"/>
              <a:gd name="connsiteY426" fmla="*/ 48625 h 677646"/>
              <a:gd name="connsiteX427" fmla="*/ 386211 w 897493"/>
              <a:gd name="connsiteY427" fmla="*/ 63456 h 677646"/>
              <a:gd name="connsiteX428" fmla="*/ 386211 w 897493"/>
              <a:gd name="connsiteY428" fmla="*/ 63494 h 677646"/>
              <a:gd name="connsiteX429" fmla="*/ 391459 w 897493"/>
              <a:gd name="connsiteY429" fmla="*/ 64033 h 677646"/>
              <a:gd name="connsiteX430" fmla="*/ 391310 w 897493"/>
              <a:gd name="connsiteY430" fmla="*/ 65560 h 677646"/>
              <a:gd name="connsiteX431" fmla="*/ 386267 w 897493"/>
              <a:gd name="connsiteY431" fmla="*/ 65038 h 677646"/>
              <a:gd name="connsiteX432" fmla="*/ 374264 w 897493"/>
              <a:gd name="connsiteY432" fmla="*/ 72240 h 677646"/>
              <a:gd name="connsiteX433" fmla="*/ 368328 w 897493"/>
              <a:gd name="connsiteY433" fmla="*/ 71216 h 677646"/>
              <a:gd name="connsiteX434" fmla="*/ 392278 w 897493"/>
              <a:gd name="connsiteY434" fmla="*/ 119284 h 677646"/>
              <a:gd name="connsiteX435" fmla="*/ 397563 w 897493"/>
              <a:gd name="connsiteY435" fmla="*/ 89099 h 677646"/>
              <a:gd name="connsiteX436" fmla="*/ 394027 w 897493"/>
              <a:gd name="connsiteY436" fmla="*/ 88784 h 677646"/>
              <a:gd name="connsiteX437" fmla="*/ 391887 w 897493"/>
              <a:gd name="connsiteY437" fmla="*/ 87704 h 677646"/>
              <a:gd name="connsiteX438" fmla="*/ 401173 w 897493"/>
              <a:gd name="connsiteY438" fmla="*/ 81135 h 677646"/>
              <a:gd name="connsiteX439" fmla="*/ 406606 w 897493"/>
              <a:gd name="connsiteY439" fmla="*/ 78790 h 677646"/>
              <a:gd name="connsiteX440" fmla="*/ 409603 w 897493"/>
              <a:gd name="connsiteY440" fmla="*/ 79814 h 677646"/>
              <a:gd name="connsiteX441" fmla="*/ 413492 w 897493"/>
              <a:gd name="connsiteY441" fmla="*/ 79349 h 677646"/>
              <a:gd name="connsiteX442" fmla="*/ 417753 w 897493"/>
              <a:gd name="connsiteY442" fmla="*/ 80093 h 677646"/>
              <a:gd name="connsiteX443" fmla="*/ 417214 w 897493"/>
              <a:gd name="connsiteY443" fmla="*/ 82996 h 677646"/>
              <a:gd name="connsiteX444" fmla="*/ 418293 w 897493"/>
              <a:gd name="connsiteY444" fmla="*/ 85136 h 677646"/>
              <a:gd name="connsiteX445" fmla="*/ 418749 w 897493"/>
              <a:gd name="connsiteY445" fmla="*/ 85423 h 677646"/>
              <a:gd name="connsiteX446" fmla="*/ 417846 w 897493"/>
              <a:gd name="connsiteY446" fmla="*/ 87890 h 677646"/>
              <a:gd name="connsiteX447" fmla="*/ 417679 w 897493"/>
              <a:gd name="connsiteY447" fmla="*/ 87909 h 677646"/>
              <a:gd name="connsiteX448" fmla="*/ 415707 w 897493"/>
              <a:gd name="connsiteY448" fmla="*/ 87909 h 677646"/>
              <a:gd name="connsiteX449" fmla="*/ 414497 w 897493"/>
              <a:gd name="connsiteY449" fmla="*/ 92542 h 677646"/>
              <a:gd name="connsiteX450" fmla="*/ 407686 w 897493"/>
              <a:gd name="connsiteY450" fmla="*/ 94143 h 677646"/>
              <a:gd name="connsiteX451" fmla="*/ 406067 w 897493"/>
              <a:gd name="connsiteY451" fmla="*/ 129109 h 677646"/>
              <a:gd name="connsiteX452" fmla="*/ 383345 w 897493"/>
              <a:gd name="connsiteY452" fmla="*/ 149747 h 677646"/>
              <a:gd name="connsiteX453" fmla="*/ 389524 w 897493"/>
              <a:gd name="connsiteY453" fmla="*/ 152538 h 677646"/>
              <a:gd name="connsiteX454" fmla="*/ 389300 w 897493"/>
              <a:gd name="connsiteY454" fmla="*/ 161991 h 677646"/>
              <a:gd name="connsiteX455" fmla="*/ 381131 w 897493"/>
              <a:gd name="connsiteY455" fmla="*/ 163071 h 677646"/>
              <a:gd name="connsiteX456" fmla="*/ 368104 w 897493"/>
              <a:gd name="connsiteY456" fmla="*/ 160428 h 677646"/>
              <a:gd name="connsiteX457" fmla="*/ 366448 w 897493"/>
              <a:gd name="connsiteY457" fmla="*/ 162885 h 677646"/>
              <a:gd name="connsiteX458" fmla="*/ 360884 w 897493"/>
              <a:gd name="connsiteY458" fmla="*/ 164391 h 677646"/>
              <a:gd name="connsiteX459" fmla="*/ 343875 w 897493"/>
              <a:gd name="connsiteY459" fmla="*/ 160931 h 677646"/>
              <a:gd name="connsiteX460" fmla="*/ 343299 w 897493"/>
              <a:gd name="connsiteY460" fmla="*/ 162103 h 677646"/>
              <a:gd name="connsiteX461" fmla="*/ 337865 w 897493"/>
              <a:gd name="connsiteY461" fmla="*/ 164280 h 677646"/>
              <a:gd name="connsiteX462" fmla="*/ 310975 w 897493"/>
              <a:gd name="connsiteY462" fmla="*/ 158270 h 677646"/>
              <a:gd name="connsiteX463" fmla="*/ 307402 w 897493"/>
              <a:gd name="connsiteY463" fmla="*/ 151067 h 677646"/>
              <a:gd name="connsiteX464" fmla="*/ 311608 w 897493"/>
              <a:gd name="connsiteY464" fmla="*/ 145969 h 677646"/>
              <a:gd name="connsiteX465" fmla="*/ 309598 w 897493"/>
              <a:gd name="connsiteY465" fmla="*/ 144518 h 677646"/>
              <a:gd name="connsiteX466" fmla="*/ 294692 w 897493"/>
              <a:gd name="connsiteY466" fmla="*/ 112100 h 677646"/>
              <a:gd name="connsiteX467" fmla="*/ 294097 w 897493"/>
              <a:gd name="connsiteY467" fmla="*/ 102312 h 677646"/>
              <a:gd name="connsiteX468" fmla="*/ 292273 w 897493"/>
              <a:gd name="connsiteY468" fmla="*/ 92673 h 677646"/>
              <a:gd name="connsiteX469" fmla="*/ 287081 w 897493"/>
              <a:gd name="connsiteY469" fmla="*/ 93305 h 677646"/>
              <a:gd name="connsiteX470" fmla="*/ 285667 w 897493"/>
              <a:gd name="connsiteY470" fmla="*/ 88765 h 677646"/>
              <a:gd name="connsiteX471" fmla="*/ 282019 w 897493"/>
              <a:gd name="connsiteY471" fmla="*/ 87537 h 677646"/>
              <a:gd name="connsiteX472" fmla="*/ 283955 w 897493"/>
              <a:gd name="connsiteY472" fmla="*/ 85359 h 677646"/>
              <a:gd name="connsiteX473" fmla="*/ 283713 w 897493"/>
              <a:gd name="connsiteY473" fmla="*/ 83424 h 677646"/>
              <a:gd name="connsiteX474" fmla="*/ 285016 w 897493"/>
              <a:gd name="connsiteY474" fmla="*/ 80149 h 677646"/>
              <a:gd name="connsiteX475" fmla="*/ 291342 w 897493"/>
              <a:gd name="connsiteY475" fmla="*/ 80428 h 677646"/>
              <a:gd name="connsiteX476" fmla="*/ 294916 w 897493"/>
              <a:gd name="connsiteY476" fmla="*/ 79162 h 677646"/>
              <a:gd name="connsiteX477" fmla="*/ 300461 w 897493"/>
              <a:gd name="connsiteY477" fmla="*/ 81600 h 677646"/>
              <a:gd name="connsiteX478" fmla="*/ 309523 w 897493"/>
              <a:gd name="connsiteY478" fmla="*/ 87257 h 677646"/>
              <a:gd name="connsiteX479" fmla="*/ 306826 w 897493"/>
              <a:gd name="connsiteY479" fmla="*/ 88709 h 677646"/>
              <a:gd name="connsiteX480" fmla="*/ 303940 w 897493"/>
              <a:gd name="connsiteY480" fmla="*/ 89063 h 677646"/>
              <a:gd name="connsiteX481" fmla="*/ 307402 w 897493"/>
              <a:gd name="connsiteY481" fmla="*/ 118111 h 677646"/>
              <a:gd name="connsiteX482" fmla="*/ 336041 w 897493"/>
              <a:gd name="connsiteY482" fmla="*/ 64127 h 677646"/>
              <a:gd name="connsiteX483" fmla="*/ 324578 w 897493"/>
              <a:gd name="connsiteY483" fmla="*/ 67979 h 677646"/>
              <a:gd name="connsiteX484" fmla="*/ 311794 w 897493"/>
              <a:gd name="connsiteY484" fmla="*/ 57334 h 677646"/>
              <a:gd name="connsiteX485" fmla="*/ 308146 w 897493"/>
              <a:gd name="connsiteY485" fmla="*/ 56962 h 677646"/>
              <a:gd name="connsiteX486" fmla="*/ 308295 w 897493"/>
              <a:gd name="connsiteY486" fmla="*/ 55436 h 677646"/>
              <a:gd name="connsiteX487" fmla="*/ 313543 w 897493"/>
              <a:gd name="connsiteY487" fmla="*/ 55976 h 677646"/>
              <a:gd name="connsiteX488" fmla="*/ 343168 w 897493"/>
              <a:gd name="connsiteY488" fmla="*/ 48588 h 677646"/>
              <a:gd name="connsiteX489" fmla="*/ 343168 w 897493"/>
              <a:gd name="connsiteY489" fmla="*/ 40382 h 677646"/>
              <a:gd name="connsiteX490" fmla="*/ 348938 w 897493"/>
              <a:gd name="connsiteY490" fmla="*/ 40382 h 677646"/>
              <a:gd name="connsiteX491" fmla="*/ 348938 w 897493"/>
              <a:gd name="connsiteY491" fmla="*/ 37888 h 677646"/>
              <a:gd name="connsiteX492" fmla="*/ 332673 w 897493"/>
              <a:gd name="connsiteY492" fmla="*/ 34836 h 677646"/>
              <a:gd name="connsiteX493" fmla="*/ 312464 w 897493"/>
              <a:gd name="connsiteY493" fmla="*/ 34426 h 677646"/>
              <a:gd name="connsiteX494" fmla="*/ 323518 w 897493"/>
              <a:gd name="connsiteY494" fmla="*/ 28956 h 677646"/>
              <a:gd name="connsiteX495" fmla="*/ 348938 w 897493"/>
              <a:gd name="connsiteY495" fmla="*/ 27058 h 677646"/>
              <a:gd name="connsiteX496" fmla="*/ 269402 w 897493"/>
              <a:gd name="connsiteY496" fmla="*/ 12096 h 677646"/>
              <a:gd name="connsiteX497" fmla="*/ 269402 w 897493"/>
              <a:gd name="connsiteY497" fmla="*/ 159181 h 677646"/>
              <a:gd name="connsiteX498" fmla="*/ 505216 w 897493"/>
              <a:gd name="connsiteY498" fmla="*/ 435711 h 677646"/>
              <a:gd name="connsiteX499" fmla="*/ 583913 w 897493"/>
              <a:gd name="connsiteY499" fmla="*/ 418796 h 677646"/>
              <a:gd name="connsiteX500" fmla="*/ 589626 w 897493"/>
              <a:gd name="connsiteY500" fmla="*/ 417567 h 677646"/>
              <a:gd name="connsiteX501" fmla="*/ 590780 w 897493"/>
              <a:gd name="connsiteY501" fmla="*/ 417325 h 677646"/>
              <a:gd name="connsiteX502" fmla="*/ 590910 w 897493"/>
              <a:gd name="connsiteY502" fmla="*/ 417269 h 677646"/>
              <a:gd name="connsiteX503" fmla="*/ 591040 w 897493"/>
              <a:gd name="connsiteY503" fmla="*/ 417269 h 677646"/>
              <a:gd name="connsiteX504" fmla="*/ 622285 w 897493"/>
              <a:gd name="connsiteY504" fmla="*/ 397972 h 677646"/>
              <a:gd name="connsiteX505" fmla="*/ 628017 w 897493"/>
              <a:gd name="connsiteY505" fmla="*/ 368142 h 677646"/>
              <a:gd name="connsiteX506" fmla="*/ 628017 w 897493"/>
              <a:gd name="connsiteY506" fmla="*/ 276102 h 677646"/>
              <a:gd name="connsiteX507" fmla="*/ 402494 w 897493"/>
              <a:gd name="connsiteY507" fmla="*/ 12096 h 677646"/>
              <a:gd name="connsiteX508" fmla="*/ 257307 w 897493"/>
              <a:gd name="connsiteY508" fmla="*/ 0 h 677646"/>
              <a:gd name="connsiteX509" fmla="*/ 640131 w 897493"/>
              <a:gd name="connsiteY509" fmla="*/ 0 h 677646"/>
              <a:gd name="connsiteX510" fmla="*/ 640131 w 897493"/>
              <a:gd name="connsiteY510" fmla="*/ 367993 h 677646"/>
              <a:gd name="connsiteX511" fmla="*/ 632855 w 897493"/>
              <a:gd name="connsiteY511" fmla="*/ 403890 h 677646"/>
              <a:gd name="connsiteX512" fmla="*/ 593329 w 897493"/>
              <a:gd name="connsiteY512" fmla="*/ 429161 h 677646"/>
              <a:gd name="connsiteX513" fmla="*/ 592176 w 897493"/>
              <a:gd name="connsiteY513" fmla="*/ 429403 h 677646"/>
              <a:gd name="connsiteX514" fmla="*/ 484653 w 897493"/>
              <a:gd name="connsiteY514" fmla="*/ 452683 h 677646"/>
              <a:gd name="connsiteX515" fmla="*/ 454822 w 897493"/>
              <a:gd name="connsiteY515" fmla="*/ 468389 h 677646"/>
              <a:gd name="connsiteX516" fmla="*/ 448942 w 897493"/>
              <a:gd name="connsiteY516" fmla="*/ 474641 h 677646"/>
              <a:gd name="connsiteX517" fmla="*/ 443490 w 897493"/>
              <a:gd name="connsiteY517" fmla="*/ 468872 h 677646"/>
              <a:gd name="connsiteX518" fmla="*/ 413287 w 897493"/>
              <a:gd name="connsiteY518" fmla="*/ 452739 h 677646"/>
              <a:gd name="connsiteX519" fmla="*/ 304685 w 897493"/>
              <a:gd name="connsiteY519" fmla="*/ 429347 h 677646"/>
              <a:gd name="connsiteX520" fmla="*/ 302005 w 897493"/>
              <a:gd name="connsiteY520" fmla="*/ 428752 h 677646"/>
              <a:gd name="connsiteX521" fmla="*/ 265402 w 897493"/>
              <a:gd name="connsiteY521" fmla="*/ 405863 h 677646"/>
              <a:gd name="connsiteX522" fmla="*/ 265420 w 897493"/>
              <a:gd name="connsiteY522" fmla="*/ 405863 h 677646"/>
              <a:gd name="connsiteX523" fmla="*/ 264118 w 897493"/>
              <a:gd name="connsiteY523" fmla="*/ 403480 h 677646"/>
              <a:gd name="connsiteX524" fmla="*/ 257307 w 897493"/>
              <a:gd name="connsiteY524" fmla="*/ 368310 h 677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</a:cxnLst>
            <a:rect l="l" t="t" r="r" b="b"/>
            <a:pathLst>
              <a:path w="897493" h="677646">
                <a:moveTo>
                  <a:pt x="849314" y="585048"/>
                </a:moveTo>
                <a:cubicBezTo>
                  <a:pt x="830594" y="585048"/>
                  <a:pt x="821178" y="600717"/>
                  <a:pt x="821178" y="622061"/>
                </a:cubicBezTo>
                <a:cubicBezTo>
                  <a:pt x="821178" y="643406"/>
                  <a:pt x="830817" y="659689"/>
                  <a:pt x="849314" y="659689"/>
                </a:cubicBezTo>
                <a:cubicBezTo>
                  <a:pt x="867197" y="659689"/>
                  <a:pt x="877116" y="644318"/>
                  <a:pt x="877116" y="622061"/>
                </a:cubicBezTo>
                <a:cubicBezTo>
                  <a:pt x="877116" y="599805"/>
                  <a:pt x="868035" y="585048"/>
                  <a:pt x="849314" y="585048"/>
                </a:cubicBezTo>
                <a:close/>
                <a:moveTo>
                  <a:pt x="165658" y="584769"/>
                </a:moveTo>
                <a:cubicBezTo>
                  <a:pt x="146044" y="584769"/>
                  <a:pt x="136888" y="602020"/>
                  <a:pt x="136888" y="622471"/>
                </a:cubicBezTo>
                <a:cubicBezTo>
                  <a:pt x="136888" y="642922"/>
                  <a:pt x="146192" y="660043"/>
                  <a:pt x="165658" y="660043"/>
                </a:cubicBezTo>
                <a:cubicBezTo>
                  <a:pt x="185122" y="660043"/>
                  <a:pt x="194278" y="642922"/>
                  <a:pt x="194278" y="622471"/>
                </a:cubicBezTo>
                <a:cubicBezTo>
                  <a:pt x="194278" y="602094"/>
                  <a:pt x="185271" y="584769"/>
                  <a:pt x="165658" y="584769"/>
                </a:cubicBezTo>
                <a:close/>
                <a:moveTo>
                  <a:pt x="363173" y="584546"/>
                </a:moveTo>
                <a:cubicBezTo>
                  <a:pt x="346332" y="584546"/>
                  <a:pt x="335390" y="597647"/>
                  <a:pt x="334552" y="612757"/>
                </a:cubicBezTo>
                <a:lnTo>
                  <a:pt x="389858" y="612757"/>
                </a:lnTo>
                <a:cubicBezTo>
                  <a:pt x="389783" y="596474"/>
                  <a:pt x="380014" y="584546"/>
                  <a:pt x="363173" y="584546"/>
                </a:cubicBezTo>
                <a:close/>
                <a:moveTo>
                  <a:pt x="590408" y="568802"/>
                </a:moveTo>
                <a:lnTo>
                  <a:pt x="611138" y="568802"/>
                </a:lnTo>
                <a:lnTo>
                  <a:pt x="611138" y="634027"/>
                </a:lnTo>
                <a:cubicBezTo>
                  <a:pt x="611138" y="648524"/>
                  <a:pt x="620015" y="657809"/>
                  <a:pt x="632836" y="657809"/>
                </a:cubicBezTo>
                <a:cubicBezTo>
                  <a:pt x="644486" y="657809"/>
                  <a:pt x="657940" y="649212"/>
                  <a:pt x="657865" y="631124"/>
                </a:cubicBezTo>
                <a:lnTo>
                  <a:pt x="657865" y="568821"/>
                </a:lnTo>
                <a:lnTo>
                  <a:pt x="678652" y="568821"/>
                </a:lnTo>
                <a:lnTo>
                  <a:pt x="678652" y="675283"/>
                </a:lnTo>
                <a:lnTo>
                  <a:pt x="658275" y="675283"/>
                </a:lnTo>
                <a:lnTo>
                  <a:pt x="658275" y="656841"/>
                </a:lnTo>
                <a:lnTo>
                  <a:pt x="657158" y="656841"/>
                </a:lnTo>
                <a:cubicBezTo>
                  <a:pt x="652227" y="668211"/>
                  <a:pt x="641341" y="676660"/>
                  <a:pt x="625337" y="676660"/>
                </a:cubicBezTo>
                <a:cubicBezTo>
                  <a:pt x="604885" y="676660"/>
                  <a:pt x="590408" y="662927"/>
                  <a:pt x="590408" y="636520"/>
                </a:cubicBezTo>
                <a:close/>
                <a:moveTo>
                  <a:pt x="363043" y="567444"/>
                </a:moveTo>
                <a:cubicBezTo>
                  <a:pt x="387160" y="567444"/>
                  <a:pt x="410179" y="582480"/>
                  <a:pt x="410179" y="620945"/>
                </a:cubicBezTo>
                <a:lnTo>
                  <a:pt x="410179" y="628296"/>
                </a:lnTo>
                <a:lnTo>
                  <a:pt x="334497" y="628296"/>
                </a:lnTo>
                <a:cubicBezTo>
                  <a:pt x="335054" y="648822"/>
                  <a:pt x="346983" y="660322"/>
                  <a:pt x="364718" y="660322"/>
                </a:cubicBezTo>
                <a:cubicBezTo>
                  <a:pt x="376497" y="660322"/>
                  <a:pt x="385504" y="655186"/>
                  <a:pt x="389244" y="645137"/>
                </a:cubicBezTo>
                <a:lnTo>
                  <a:pt x="408858" y="648672"/>
                </a:lnTo>
                <a:cubicBezTo>
                  <a:pt x="404131" y="665998"/>
                  <a:pt x="387718" y="677442"/>
                  <a:pt x="364494" y="677442"/>
                </a:cubicBezTo>
                <a:cubicBezTo>
                  <a:pt x="333082" y="677442"/>
                  <a:pt x="313822" y="655465"/>
                  <a:pt x="313822" y="622751"/>
                </a:cubicBezTo>
                <a:cubicBezTo>
                  <a:pt x="313822" y="590036"/>
                  <a:pt x="333380" y="567444"/>
                  <a:pt x="363043" y="567444"/>
                </a:cubicBezTo>
                <a:close/>
                <a:moveTo>
                  <a:pt x="165583" y="567444"/>
                </a:moveTo>
                <a:cubicBezTo>
                  <a:pt x="195599" y="567444"/>
                  <a:pt x="215213" y="589626"/>
                  <a:pt x="215213" y="622545"/>
                </a:cubicBezTo>
                <a:cubicBezTo>
                  <a:pt x="215213" y="655465"/>
                  <a:pt x="195599" y="677442"/>
                  <a:pt x="165583" y="677442"/>
                </a:cubicBezTo>
                <a:cubicBezTo>
                  <a:pt x="135567" y="677442"/>
                  <a:pt x="115953" y="655465"/>
                  <a:pt x="115953" y="622545"/>
                </a:cubicBezTo>
                <a:cubicBezTo>
                  <a:pt x="115953" y="589421"/>
                  <a:pt x="135567" y="567444"/>
                  <a:pt x="165583" y="567444"/>
                </a:cubicBezTo>
                <a:close/>
                <a:moveTo>
                  <a:pt x="844886" y="567426"/>
                </a:moveTo>
                <a:cubicBezTo>
                  <a:pt x="864704" y="567426"/>
                  <a:pt x="871776" y="579484"/>
                  <a:pt x="875516" y="586072"/>
                </a:cubicBezTo>
                <a:lnTo>
                  <a:pt x="876763" y="586072"/>
                </a:lnTo>
                <a:lnTo>
                  <a:pt x="876763" y="568821"/>
                </a:lnTo>
                <a:lnTo>
                  <a:pt x="897493" y="568821"/>
                </a:lnTo>
                <a:lnTo>
                  <a:pt x="897493" y="675265"/>
                </a:lnTo>
                <a:lnTo>
                  <a:pt x="877247" y="675265"/>
                </a:lnTo>
                <a:lnTo>
                  <a:pt x="877247" y="658703"/>
                </a:lnTo>
                <a:lnTo>
                  <a:pt x="875516" y="658703"/>
                </a:lnTo>
                <a:cubicBezTo>
                  <a:pt x="871776" y="665495"/>
                  <a:pt x="864146" y="677349"/>
                  <a:pt x="844737" y="677349"/>
                </a:cubicBezTo>
                <a:cubicBezTo>
                  <a:pt x="818889" y="677349"/>
                  <a:pt x="800243" y="656767"/>
                  <a:pt x="800243" y="622248"/>
                </a:cubicBezTo>
                <a:cubicBezTo>
                  <a:pt x="800243" y="587728"/>
                  <a:pt x="819168" y="567426"/>
                  <a:pt x="844886" y="567426"/>
                </a:cubicBezTo>
                <a:close/>
                <a:moveTo>
                  <a:pt x="749868" y="567426"/>
                </a:moveTo>
                <a:cubicBezTo>
                  <a:pt x="771640" y="567426"/>
                  <a:pt x="786118" y="581234"/>
                  <a:pt x="786118" y="607565"/>
                </a:cubicBezTo>
                <a:lnTo>
                  <a:pt x="786118" y="675283"/>
                </a:lnTo>
                <a:lnTo>
                  <a:pt x="765388" y="675283"/>
                </a:lnTo>
                <a:lnTo>
                  <a:pt x="765388" y="610059"/>
                </a:lnTo>
                <a:cubicBezTo>
                  <a:pt x="765388" y="594595"/>
                  <a:pt x="757199" y="585383"/>
                  <a:pt x="742796" y="585383"/>
                </a:cubicBezTo>
                <a:cubicBezTo>
                  <a:pt x="728393" y="585383"/>
                  <a:pt x="717990" y="595079"/>
                  <a:pt x="717990" y="612069"/>
                </a:cubicBezTo>
                <a:lnTo>
                  <a:pt x="717990" y="675283"/>
                </a:lnTo>
                <a:lnTo>
                  <a:pt x="697260" y="675283"/>
                </a:lnTo>
                <a:lnTo>
                  <a:pt x="697260" y="568821"/>
                </a:lnTo>
                <a:lnTo>
                  <a:pt x="717153" y="568821"/>
                </a:lnTo>
                <a:lnTo>
                  <a:pt x="717153" y="586147"/>
                </a:lnTo>
                <a:lnTo>
                  <a:pt x="718474" y="586147"/>
                </a:lnTo>
                <a:cubicBezTo>
                  <a:pt x="723387" y="574850"/>
                  <a:pt x="733864" y="567426"/>
                  <a:pt x="749868" y="567426"/>
                </a:cubicBezTo>
                <a:close/>
                <a:moveTo>
                  <a:pt x="476855" y="567426"/>
                </a:moveTo>
                <a:cubicBezTo>
                  <a:pt x="498628" y="567426"/>
                  <a:pt x="513106" y="581234"/>
                  <a:pt x="513106" y="607565"/>
                </a:cubicBezTo>
                <a:lnTo>
                  <a:pt x="513106" y="675283"/>
                </a:lnTo>
                <a:lnTo>
                  <a:pt x="492375" y="675283"/>
                </a:lnTo>
                <a:lnTo>
                  <a:pt x="492375" y="610059"/>
                </a:lnTo>
                <a:cubicBezTo>
                  <a:pt x="492375" y="594595"/>
                  <a:pt x="484187" y="585383"/>
                  <a:pt x="469784" y="585383"/>
                </a:cubicBezTo>
                <a:cubicBezTo>
                  <a:pt x="455380" y="585383"/>
                  <a:pt x="444978" y="595079"/>
                  <a:pt x="444978" y="612069"/>
                </a:cubicBezTo>
                <a:lnTo>
                  <a:pt x="444978" y="675283"/>
                </a:lnTo>
                <a:lnTo>
                  <a:pt x="424248" y="675283"/>
                </a:lnTo>
                <a:lnTo>
                  <a:pt x="424248" y="568821"/>
                </a:lnTo>
                <a:lnTo>
                  <a:pt x="444141" y="568821"/>
                </a:lnTo>
                <a:lnTo>
                  <a:pt x="444141" y="586147"/>
                </a:lnTo>
                <a:lnTo>
                  <a:pt x="445462" y="586147"/>
                </a:lnTo>
                <a:cubicBezTo>
                  <a:pt x="450375" y="574850"/>
                  <a:pt x="460852" y="567426"/>
                  <a:pt x="476855" y="567426"/>
                </a:cubicBezTo>
                <a:close/>
                <a:moveTo>
                  <a:pt x="535139" y="543308"/>
                </a:moveTo>
                <a:lnTo>
                  <a:pt x="555869" y="543308"/>
                </a:lnTo>
                <a:lnTo>
                  <a:pt x="555869" y="568821"/>
                </a:lnTo>
                <a:lnTo>
                  <a:pt x="577697" y="568821"/>
                </a:lnTo>
                <a:lnTo>
                  <a:pt x="577697" y="585457"/>
                </a:lnTo>
                <a:lnTo>
                  <a:pt x="555869" y="585457"/>
                </a:lnTo>
                <a:lnTo>
                  <a:pt x="555869" y="644020"/>
                </a:lnTo>
                <a:cubicBezTo>
                  <a:pt x="555869" y="656022"/>
                  <a:pt x="561898" y="658237"/>
                  <a:pt x="568616" y="658237"/>
                </a:cubicBezTo>
                <a:cubicBezTo>
                  <a:pt x="571947" y="658237"/>
                  <a:pt x="574515" y="657623"/>
                  <a:pt x="575892" y="657344"/>
                </a:cubicBezTo>
                <a:lnTo>
                  <a:pt x="579633" y="674464"/>
                </a:lnTo>
                <a:cubicBezTo>
                  <a:pt x="577195" y="675358"/>
                  <a:pt x="572766" y="676604"/>
                  <a:pt x="566178" y="676679"/>
                </a:cubicBezTo>
                <a:lnTo>
                  <a:pt x="566197" y="676660"/>
                </a:lnTo>
                <a:cubicBezTo>
                  <a:pt x="549840" y="677014"/>
                  <a:pt x="535064" y="667653"/>
                  <a:pt x="535139" y="648318"/>
                </a:cubicBezTo>
                <a:lnTo>
                  <a:pt x="535139" y="585457"/>
                </a:lnTo>
                <a:lnTo>
                  <a:pt x="519544" y="585457"/>
                </a:lnTo>
                <a:lnTo>
                  <a:pt x="519544" y="568821"/>
                </a:lnTo>
                <a:lnTo>
                  <a:pt x="535139" y="568821"/>
                </a:lnTo>
                <a:close/>
                <a:moveTo>
                  <a:pt x="275115" y="533315"/>
                </a:moveTo>
                <a:lnTo>
                  <a:pt x="295845" y="533315"/>
                </a:lnTo>
                <a:lnTo>
                  <a:pt x="295845" y="646160"/>
                </a:lnTo>
                <a:cubicBezTo>
                  <a:pt x="295845" y="655316"/>
                  <a:pt x="297707" y="658777"/>
                  <a:pt x="304368" y="658573"/>
                </a:cubicBezTo>
                <a:cubicBezTo>
                  <a:pt x="307978" y="658498"/>
                  <a:pt x="309430" y="658014"/>
                  <a:pt x="310881" y="657605"/>
                </a:cubicBezTo>
                <a:lnTo>
                  <a:pt x="314622" y="674167"/>
                </a:lnTo>
                <a:cubicBezTo>
                  <a:pt x="311700" y="675078"/>
                  <a:pt x="307271" y="675972"/>
                  <a:pt x="301726" y="676046"/>
                </a:cubicBezTo>
                <a:cubicBezTo>
                  <a:pt x="283787" y="676325"/>
                  <a:pt x="275115" y="667319"/>
                  <a:pt x="275115" y="650478"/>
                </a:cubicBezTo>
                <a:lnTo>
                  <a:pt x="275115" y="533334"/>
                </a:lnTo>
                <a:close/>
                <a:moveTo>
                  <a:pt x="228202" y="533315"/>
                </a:moveTo>
                <a:lnTo>
                  <a:pt x="248932" y="533315"/>
                </a:lnTo>
                <a:lnTo>
                  <a:pt x="248932" y="646160"/>
                </a:lnTo>
                <a:cubicBezTo>
                  <a:pt x="248932" y="655316"/>
                  <a:pt x="250793" y="658777"/>
                  <a:pt x="257455" y="658573"/>
                </a:cubicBezTo>
                <a:cubicBezTo>
                  <a:pt x="261065" y="658498"/>
                  <a:pt x="262517" y="658014"/>
                  <a:pt x="263968" y="657605"/>
                </a:cubicBezTo>
                <a:lnTo>
                  <a:pt x="267709" y="674167"/>
                </a:lnTo>
                <a:cubicBezTo>
                  <a:pt x="264787" y="675078"/>
                  <a:pt x="260358" y="675972"/>
                  <a:pt x="254813" y="676046"/>
                </a:cubicBezTo>
                <a:cubicBezTo>
                  <a:pt x="236874" y="676325"/>
                  <a:pt x="228202" y="667319"/>
                  <a:pt x="228202" y="650478"/>
                </a:cubicBezTo>
                <a:lnTo>
                  <a:pt x="228202" y="533334"/>
                </a:lnTo>
                <a:close/>
                <a:moveTo>
                  <a:pt x="54115" y="531398"/>
                </a:moveTo>
                <a:cubicBezTo>
                  <a:pt x="82959" y="531398"/>
                  <a:pt x="103038" y="547886"/>
                  <a:pt x="103671" y="570626"/>
                </a:cubicBezTo>
                <a:lnTo>
                  <a:pt x="83015" y="570626"/>
                </a:lnTo>
                <a:cubicBezTo>
                  <a:pt x="81489" y="557525"/>
                  <a:pt x="69914" y="549896"/>
                  <a:pt x="53631" y="549896"/>
                </a:cubicBezTo>
                <a:cubicBezTo>
                  <a:pt x="36158" y="549896"/>
                  <a:pt x="25141" y="558847"/>
                  <a:pt x="25141" y="570905"/>
                </a:cubicBezTo>
                <a:cubicBezTo>
                  <a:pt x="25085" y="584490"/>
                  <a:pt x="39842" y="589681"/>
                  <a:pt x="50933" y="592529"/>
                </a:cubicBezTo>
                <a:lnTo>
                  <a:pt x="64796" y="596139"/>
                </a:lnTo>
                <a:cubicBezTo>
                  <a:pt x="82829" y="600567"/>
                  <a:pt x="105625" y="610486"/>
                  <a:pt x="105625" y="636055"/>
                </a:cubicBezTo>
                <a:cubicBezTo>
                  <a:pt x="105625" y="660116"/>
                  <a:pt x="84913" y="677646"/>
                  <a:pt x="53092" y="677646"/>
                </a:cubicBezTo>
                <a:cubicBezTo>
                  <a:pt x="21270" y="677646"/>
                  <a:pt x="1377" y="661772"/>
                  <a:pt x="0" y="636055"/>
                </a:cubicBezTo>
                <a:lnTo>
                  <a:pt x="21493" y="636055"/>
                </a:lnTo>
                <a:cubicBezTo>
                  <a:pt x="22740" y="651501"/>
                  <a:pt x="36473" y="658851"/>
                  <a:pt x="52961" y="658851"/>
                </a:cubicBezTo>
                <a:lnTo>
                  <a:pt x="52924" y="658869"/>
                </a:lnTo>
                <a:cubicBezTo>
                  <a:pt x="71161" y="658869"/>
                  <a:pt x="84392" y="649714"/>
                  <a:pt x="84392" y="635851"/>
                </a:cubicBezTo>
                <a:cubicBezTo>
                  <a:pt x="84392" y="623234"/>
                  <a:pt x="72687" y="618246"/>
                  <a:pt x="57501" y="614227"/>
                </a:cubicBezTo>
                <a:lnTo>
                  <a:pt x="40735" y="609649"/>
                </a:lnTo>
                <a:cubicBezTo>
                  <a:pt x="17939" y="603489"/>
                  <a:pt x="3796" y="591914"/>
                  <a:pt x="3796" y="572152"/>
                </a:cubicBezTo>
                <a:cubicBezTo>
                  <a:pt x="3796" y="547681"/>
                  <a:pt x="25624" y="531398"/>
                  <a:pt x="54115" y="531398"/>
                </a:cubicBezTo>
                <a:close/>
                <a:moveTo>
                  <a:pt x="556819" y="304164"/>
                </a:moveTo>
                <a:cubicBezTo>
                  <a:pt x="555534" y="304648"/>
                  <a:pt x="554269" y="304927"/>
                  <a:pt x="553134" y="305057"/>
                </a:cubicBezTo>
                <a:lnTo>
                  <a:pt x="553599" y="359469"/>
                </a:lnTo>
                <a:cubicBezTo>
                  <a:pt x="554623" y="359786"/>
                  <a:pt x="555534" y="360326"/>
                  <a:pt x="556279" y="361033"/>
                </a:cubicBezTo>
                <a:cubicBezTo>
                  <a:pt x="557526" y="359823"/>
                  <a:pt x="559275" y="359079"/>
                  <a:pt x="561210" y="359079"/>
                </a:cubicBezTo>
                <a:cubicBezTo>
                  <a:pt x="562718" y="359079"/>
                  <a:pt x="564076" y="359544"/>
                  <a:pt x="565211" y="360288"/>
                </a:cubicBezTo>
                <a:lnTo>
                  <a:pt x="565192" y="360307"/>
                </a:lnTo>
                <a:cubicBezTo>
                  <a:pt x="565899" y="359395"/>
                  <a:pt x="566867" y="358670"/>
                  <a:pt x="567984" y="358205"/>
                </a:cubicBezTo>
                <a:close/>
                <a:moveTo>
                  <a:pt x="545039" y="303736"/>
                </a:moveTo>
                <a:lnTo>
                  <a:pt x="534060" y="357423"/>
                </a:lnTo>
                <a:cubicBezTo>
                  <a:pt x="535363" y="357851"/>
                  <a:pt x="536479" y="358614"/>
                  <a:pt x="537279" y="359600"/>
                </a:cubicBezTo>
                <a:cubicBezTo>
                  <a:pt x="538414" y="358837"/>
                  <a:pt x="539791" y="358372"/>
                  <a:pt x="541299" y="358372"/>
                </a:cubicBezTo>
                <a:cubicBezTo>
                  <a:pt x="543494" y="358372"/>
                  <a:pt x="545430" y="359339"/>
                  <a:pt x="546677" y="360810"/>
                </a:cubicBezTo>
                <a:cubicBezTo>
                  <a:pt x="547365" y="360214"/>
                  <a:pt x="548184" y="359767"/>
                  <a:pt x="549096" y="359469"/>
                </a:cubicBezTo>
                <a:lnTo>
                  <a:pt x="549096" y="305076"/>
                </a:lnTo>
                <a:cubicBezTo>
                  <a:pt x="547514" y="304722"/>
                  <a:pt x="546174" y="304256"/>
                  <a:pt x="545039" y="303736"/>
                </a:cubicBezTo>
                <a:close/>
                <a:moveTo>
                  <a:pt x="560671" y="301837"/>
                </a:moveTo>
                <a:cubicBezTo>
                  <a:pt x="559778" y="302619"/>
                  <a:pt x="558829" y="303234"/>
                  <a:pt x="557861" y="303699"/>
                </a:cubicBezTo>
                <a:lnTo>
                  <a:pt x="569063" y="357851"/>
                </a:lnTo>
                <a:cubicBezTo>
                  <a:pt x="569622" y="357721"/>
                  <a:pt x="570180" y="357627"/>
                  <a:pt x="570775" y="357627"/>
                </a:cubicBezTo>
                <a:lnTo>
                  <a:pt x="574224" y="358517"/>
                </a:lnTo>
                <a:lnTo>
                  <a:pt x="574218" y="358520"/>
                </a:lnTo>
                <a:lnTo>
                  <a:pt x="574237" y="358520"/>
                </a:lnTo>
                <a:lnTo>
                  <a:pt x="574224" y="358517"/>
                </a:lnTo>
                <a:lnTo>
                  <a:pt x="579242" y="355692"/>
                </a:lnTo>
                <a:close/>
                <a:moveTo>
                  <a:pt x="541243" y="301094"/>
                </a:moveTo>
                <a:lnTo>
                  <a:pt x="522578" y="355227"/>
                </a:lnTo>
                <a:cubicBezTo>
                  <a:pt x="524848" y="355320"/>
                  <a:pt x="526840" y="356418"/>
                  <a:pt x="528012" y="358074"/>
                </a:cubicBezTo>
                <a:cubicBezTo>
                  <a:pt x="529091" y="357423"/>
                  <a:pt x="530394" y="357032"/>
                  <a:pt x="531789" y="357032"/>
                </a:cubicBezTo>
                <a:lnTo>
                  <a:pt x="531789" y="357014"/>
                </a:lnTo>
                <a:cubicBezTo>
                  <a:pt x="532199" y="357014"/>
                  <a:pt x="532590" y="357069"/>
                  <a:pt x="532980" y="357125"/>
                </a:cubicBezTo>
                <a:lnTo>
                  <a:pt x="544016" y="303178"/>
                </a:lnTo>
                <a:cubicBezTo>
                  <a:pt x="542862" y="302526"/>
                  <a:pt x="541950" y="301837"/>
                  <a:pt x="541243" y="301094"/>
                </a:cubicBezTo>
                <a:close/>
                <a:moveTo>
                  <a:pt x="563071" y="298972"/>
                </a:moveTo>
                <a:cubicBezTo>
                  <a:pt x="562625" y="299735"/>
                  <a:pt x="562122" y="300386"/>
                  <a:pt x="561582" y="300963"/>
                </a:cubicBezTo>
                <a:lnTo>
                  <a:pt x="580433" y="355673"/>
                </a:lnTo>
                <a:cubicBezTo>
                  <a:pt x="582890" y="355822"/>
                  <a:pt x="584956" y="357144"/>
                  <a:pt x="586034" y="359042"/>
                </a:cubicBezTo>
                <a:lnTo>
                  <a:pt x="586034" y="359023"/>
                </a:lnTo>
                <a:cubicBezTo>
                  <a:pt x="587840" y="358316"/>
                  <a:pt x="589980" y="357069"/>
                  <a:pt x="591971" y="354910"/>
                </a:cubicBezTo>
                <a:lnTo>
                  <a:pt x="567090" y="304982"/>
                </a:lnTo>
                <a:cubicBezTo>
                  <a:pt x="564690" y="303363"/>
                  <a:pt x="563499" y="301000"/>
                  <a:pt x="563071" y="298972"/>
                </a:cubicBezTo>
                <a:close/>
                <a:moveTo>
                  <a:pt x="538861" y="296925"/>
                </a:moveTo>
                <a:lnTo>
                  <a:pt x="508528" y="354092"/>
                </a:lnTo>
                <a:cubicBezTo>
                  <a:pt x="510203" y="357069"/>
                  <a:pt x="512455" y="359488"/>
                  <a:pt x="515507" y="360884"/>
                </a:cubicBezTo>
                <a:cubicBezTo>
                  <a:pt x="515841" y="357981"/>
                  <a:pt x="518261" y="355692"/>
                  <a:pt x="521387" y="355302"/>
                </a:cubicBezTo>
                <a:lnTo>
                  <a:pt x="540406" y="300144"/>
                </a:lnTo>
                <a:cubicBezTo>
                  <a:pt x="539568" y="299028"/>
                  <a:pt x="539103" y="297911"/>
                  <a:pt x="538861" y="296925"/>
                </a:cubicBezTo>
                <a:close/>
                <a:moveTo>
                  <a:pt x="549394" y="257641"/>
                </a:moveTo>
                <a:lnTo>
                  <a:pt x="552520" y="257641"/>
                </a:lnTo>
                <a:lnTo>
                  <a:pt x="552520" y="275171"/>
                </a:lnTo>
                <a:lnTo>
                  <a:pt x="558958" y="275171"/>
                </a:lnTo>
                <a:lnTo>
                  <a:pt x="558958" y="283359"/>
                </a:lnTo>
                <a:lnTo>
                  <a:pt x="586668" y="298191"/>
                </a:lnTo>
                <a:lnTo>
                  <a:pt x="586668" y="298227"/>
                </a:lnTo>
                <a:lnTo>
                  <a:pt x="591915" y="298767"/>
                </a:lnTo>
                <a:lnTo>
                  <a:pt x="591767" y="300293"/>
                </a:lnTo>
                <a:lnTo>
                  <a:pt x="586723" y="299772"/>
                </a:lnTo>
                <a:cubicBezTo>
                  <a:pt x="585979" y="301336"/>
                  <a:pt x="582834" y="306788"/>
                  <a:pt x="574720" y="306974"/>
                </a:cubicBezTo>
                <a:cubicBezTo>
                  <a:pt x="572320" y="307030"/>
                  <a:pt x="570366" y="306620"/>
                  <a:pt x="568784" y="305950"/>
                </a:cubicBezTo>
                <a:lnTo>
                  <a:pt x="592734" y="354017"/>
                </a:lnTo>
                <a:cubicBezTo>
                  <a:pt x="596697" y="349104"/>
                  <a:pt x="599786" y="340153"/>
                  <a:pt x="598019" y="323834"/>
                </a:cubicBezTo>
                <a:cubicBezTo>
                  <a:pt x="598019" y="323834"/>
                  <a:pt x="595469" y="323889"/>
                  <a:pt x="594483" y="323517"/>
                </a:cubicBezTo>
                <a:cubicBezTo>
                  <a:pt x="593497" y="323145"/>
                  <a:pt x="592343" y="322438"/>
                  <a:pt x="592343" y="322438"/>
                </a:cubicBezTo>
                <a:cubicBezTo>
                  <a:pt x="592343" y="322438"/>
                  <a:pt x="595990" y="320670"/>
                  <a:pt x="601629" y="315869"/>
                </a:cubicBezTo>
                <a:cubicBezTo>
                  <a:pt x="601629" y="315869"/>
                  <a:pt x="603806" y="313785"/>
                  <a:pt x="607063" y="313524"/>
                </a:cubicBezTo>
                <a:cubicBezTo>
                  <a:pt x="607063" y="313524"/>
                  <a:pt x="609370" y="313226"/>
                  <a:pt x="610059" y="314548"/>
                </a:cubicBezTo>
                <a:cubicBezTo>
                  <a:pt x="610059" y="314548"/>
                  <a:pt x="611212" y="314473"/>
                  <a:pt x="613948" y="314082"/>
                </a:cubicBezTo>
                <a:cubicBezTo>
                  <a:pt x="616703" y="313692"/>
                  <a:pt x="618209" y="314827"/>
                  <a:pt x="618209" y="314827"/>
                </a:cubicBezTo>
                <a:lnTo>
                  <a:pt x="617670" y="317730"/>
                </a:lnTo>
                <a:cubicBezTo>
                  <a:pt x="617670" y="317730"/>
                  <a:pt x="617112" y="319293"/>
                  <a:pt x="618749" y="319870"/>
                </a:cubicBezTo>
                <a:cubicBezTo>
                  <a:pt x="618749" y="319870"/>
                  <a:pt x="619010" y="319926"/>
                  <a:pt x="619252" y="320186"/>
                </a:cubicBezTo>
                <a:lnTo>
                  <a:pt x="619214" y="320168"/>
                </a:lnTo>
                <a:cubicBezTo>
                  <a:pt x="620033" y="321023"/>
                  <a:pt x="619456" y="322401"/>
                  <a:pt x="618303" y="322661"/>
                </a:cubicBezTo>
                <a:cubicBezTo>
                  <a:pt x="618247" y="322679"/>
                  <a:pt x="618135" y="322679"/>
                  <a:pt x="618135" y="322679"/>
                </a:cubicBezTo>
                <a:lnTo>
                  <a:pt x="616163" y="322679"/>
                </a:lnTo>
                <a:lnTo>
                  <a:pt x="614953" y="327313"/>
                </a:lnTo>
                <a:cubicBezTo>
                  <a:pt x="614953" y="327313"/>
                  <a:pt x="608347" y="325527"/>
                  <a:pt x="608142" y="328914"/>
                </a:cubicBezTo>
                <a:cubicBezTo>
                  <a:pt x="607938" y="332301"/>
                  <a:pt x="610319" y="354762"/>
                  <a:pt x="606523" y="363880"/>
                </a:cubicBezTo>
                <a:cubicBezTo>
                  <a:pt x="604216" y="369425"/>
                  <a:pt x="599786" y="378488"/>
                  <a:pt x="583801" y="384517"/>
                </a:cubicBezTo>
                <a:cubicBezTo>
                  <a:pt x="586500" y="385337"/>
                  <a:pt x="588733" y="386267"/>
                  <a:pt x="589980" y="387308"/>
                </a:cubicBezTo>
                <a:cubicBezTo>
                  <a:pt x="595377" y="391831"/>
                  <a:pt x="589757" y="396762"/>
                  <a:pt x="589757" y="396762"/>
                </a:cubicBezTo>
                <a:cubicBezTo>
                  <a:pt x="587021" y="399274"/>
                  <a:pt x="581587" y="397842"/>
                  <a:pt x="581587" y="397842"/>
                </a:cubicBezTo>
                <a:lnTo>
                  <a:pt x="568560" y="395199"/>
                </a:lnTo>
                <a:cubicBezTo>
                  <a:pt x="567853" y="396725"/>
                  <a:pt x="566904" y="397656"/>
                  <a:pt x="566904" y="397656"/>
                </a:cubicBezTo>
                <a:cubicBezTo>
                  <a:pt x="564374" y="399925"/>
                  <a:pt x="561340" y="399162"/>
                  <a:pt x="561340" y="399162"/>
                </a:cubicBezTo>
                <a:lnTo>
                  <a:pt x="544332" y="395702"/>
                </a:lnTo>
                <a:cubicBezTo>
                  <a:pt x="544016" y="396427"/>
                  <a:pt x="543755" y="396874"/>
                  <a:pt x="543755" y="396874"/>
                </a:cubicBezTo>
                <a:cubicBezTo>
                  <a:pt x="541838" y="400056"/>
                  <a:pt x="538321" y="399051"/>
                  <a:pt x="538321" y="399051"/>
                </a:cubicBezTo>
                <a:lnTo>
                  <a:pt x="511431" y="393041"/>
                </a:lnTo>
                <a:cubicBezTo>
                  <a:pt x="506183" y="390621"/>
                  <a:pt x="507858" y="385838"/>
                  <a:pt x="507858" y="385838"/>
                </a:cubicBezTo>
                <a:cubicBezTo>
                  <a:pt x="509198" y="382451"/>
                  <a:pt x="510780" y="381168"/>
                  <a:pt x="512064" y="380740"/>
                </a:cubicBezTo>
                <a:cubicBezTo>
                  <a:pt x="511338" y="380256"/>
                  <a:pt x="510668" y="379754"/>
                  <a:pt x="510054" y="379289"/>
                </a:cubicBezTo>
                <a:cubicBezTo>
                  <a:pt x="498517" y="370672"/>
                  <a:pt x="497047" y="361200"/>
                  <a:pt x="495149" y="346871"/>
                </a:cubicBezTo>
                <a:cubicBezTo>
                  <a:pt x="495149" y="346871"/>
                  <a:pt x="494534" y="341977"/>
                  <a:pt x="494553" y="337083"/>
                </a:cubicBezTo>
                <a:cubicBezTo>
                  <a:pt x="494571" y="332412"/>
                  <a:pt x="495278" y="327741"/>
                  <a:pt x="492729" y="327444"/>
                </a:cubicBezTo>
                <a:cubicBezTo>
                  <a:pt x="492729" y="327444"/>
                  <a:pt x="491873" y="327015"/>
                  <a:pt x="487537" y="328076"/>
                </a:cubicBezTo>
                <a:lnTo>
                  <a:pt x="486123" y="323536"/>
                </a:lnTo>
                <a:cubicBezTo>
                  <a:pt x="486123" y="323536"/>
                  <a:pt x="482476" y="324429"/>
                  <a:pt x="482476" y="322308"/>
                </a:cubicBezTo>
                <a:cubicBezTo>
                  <a:pt x="482476" y="322308"/>
                  <a:pt x="482605" y="321079"/>
                  <a:pt x="484411" y="320130"/>
                </a:cubicBezTo>
                <a:cubicBezTo>
                  <a:pt x="484411" y="320130"/>
                  <a:pt x="484597" y="319181"/>
                  <a:pt x="484169" y="318195"/>
                </a:cubicBezTo>
                <a:cubicBezTo>
                  <a:pt x="483741" y="317209"/>
                  <a:pt x="483108" y="315050"/>
                  <a:pt x="485472" y="314919"/>
                </a:cubicBezTo>
                <a:cubicBezTo>
                  <a:pt x="487835" y="314790"/>
                  <a:pt x="488077" y="314752"/>
                  <a:pt x="491799" y="315199"/>
                </a:cubicBezTo>
                <a:cubicBezTo>
                  <a:pt x="491799" y="315199"/>
                  <a:pt x="492487" y="313561"/>
                  <a:pt x="495372" y="313933"/>
                </a:cubicBezTo>
                <a:cubicBezTo>
                  <a:pt x="498256" y="314306"/>
                  <a:pt x="499503" y="315367"/>
                  <a:pt x="500917" y="316371"/>
                </a:cubicBezTo>
                <a:cubicBezTo>
                  <a:pt x="501252" y="316613"/>
                  <a:pt x="508752" y="321972"/>
                  <a:pt x="509979" y="322028"/>
                </a:cubicBezTo>
                <a:cubicBezTo>
                  <a:pt x="509979" y="322028"/>
                  <a:pt x="509737" y="322866"/>
                  <a:pt x="507282" y="323480"/>
                </a:cubicBezTo>
                <a:cubicBezTo>
                  <a:pt x="507282" y="323480"/>
                  <a:pt x="505830" y="323834"/>
                  <a:pt x="504397" y="323834"/>
                </a:cubicBezTo>
                <a:cubicBezTo>
                  <a:pt x="504397" y="323834"/>
                  <a:pt x="502369" y="341549"/>
                  <a:pt x="507858" y="352882"/>
                </a:cubicBezTo>
                <a:lnTo>
                  <a:pt x="536498" y="298898"/>
                </a:lnTo>
                <a:cubicBezTo>
                  <a:pt x="531399" y="303791"/>
                  <a:pt x="525034" y="302750"/>
                  <a:pt x="525034" y="302750"/>
                </a:cubicBezTo>
                <a:cubicBezTo>
                  <a:pt x="513887" y="301391"/>
                  <a:pt x="512436" y="294059"/>
                  <a:pt x="512250" y="292105"/>
                </a:cubicBezTo>
                <a:lnTo>
                  <a:pt x="508603" y="291733"/>
                </a:lnTo>
                <a:lnTo>
                  <a:pt x="508752" y="290207"/>
                </a:lnTo>
                <a:lnTo>
                  <a:pt x="513999" y="290746"/>
                </a:lnTo>
                <a:lnTo>
                  <a:pt x="543624" y="283359"/>
                </a:lnTo>
                <a:lnTo>
                  <a:pt x="543624" y="275153"/>
                </a:lnTo>
                <a:lnTo>
                  <a:pt x="549394" y="275153"/>
                </a:lnTo>
                <a:lnTo>
                  <a:pt x="549394" y="272659"/>
                </a:lnTo>
                <a:cubicBezTo>
                  <a:pt x="548723" y="272342"/>
                  <a:pt x="543922" y="270277"/>
                  <a:pt x="533129" y="269607"/>
                </a:cubicBezTo>
                <a:cubicBezTo>
                  <a:pt x="521461" y="268900"/>
                  <a:pt x="512920" y="269197"/>
                  <a:pt x="512920" y="269197"/>
                </a:cubicBezTo>
                <a:cubicBezTo>
                  <a:pt x="512920" y="269197"/>
                  <a:pt x="513813" y="265606"/>
                  <a:pt x="523974" y="263726"/>
                </a:cubicBezTo>
                <a:cubicBezTo>
                  <a:pt x="534116" y="261847"/>
                  <a:pt x="537037" y="265364"/>
                  <a:pt x="549394" y="261828"/>
                </a:cubicBezTo>
                <a:close/>
                <a:moveTo>
                  <a:pt x="454468" y="184341"/>
                </a:moveTo>
                <a:cubicBezTo>
                  <a:pt x="453166" y="184824"/>
                  <a:pt x="451901" y="185104"/>
                  <a:pt x="450765" y="185234"/>
                </a:cubicBezTo>
                <a:lnTo>
                  <a:pt x="451230" y="239646"/>
                </a:lnTo>
                <a:cubicBezTo>
                  <a:pt x="452254" y="239981"/>
                  <a:pt x="453184" y="240521"/>
                  <a:pt x="453910" y="241228"/>
                </a:cubicBezTo>
                <a:cubicBezTo>
                  <a:pt x="455157" y="240019"/>
                  <a:pt x="456906" y="239274"/>
                  <a:pt x="458842" y="239274"/>
                </a:cubicBezTo>
                <a:cubicBezTo>
                  <a:pt x="460349" y="239274"/>
                  <a:pt x="461707" y="239721"/>
                  <a:pt x="462842" y="240484"/>
                </a:cubicBezTo>
                <a:cubicBezTo>
                  <a:pt x="463550" y="239572"/>
                  <a:pt x="464517" y="238828"/>
                  <a:pt x="465634" y="238381"/>
                </a:cubicBezTo>
                <a:close/>
                <a:moveTo>
                  <a:pt x="442671" y="183913"/>
                </a:moveTo>
                <a:lnTo>
                  <a:pt x="431691" y="237600"/>
                </a:lnTo>
                <a:cubicBezTo>
                  <a:pt x="432975" y="238027"/>
                  <a:pt x="434092" y="238772"/>
                  <a:pt x="434892" y="239777"/>
                </a:cubicBezTo>
                <a:cubicBezTo>
                  <a:pt x="436027" y="239014"/>
                  <a:pt x="437422" y="238549"/>
                  <a:pt x="438930" y="238549"/>
                </a:cubicBezTo>
                <a:cubicBezTo>
                  <a:pt x="441126" y="238549"/>
                  <a:pt x="443042" y="239516"/>
                  <a:pt x="444308" y="240986"/>
                </a:cubicBezTo>
                <a:cubicBezTo>
                  <a:pt x="444996" y="240409"/>
                  <a:pt x="445816" y="239944"/>
                  <a:pt x="446727" y="239646"/>
                </a:cubicBezTo>
                <a:lnTo>
                  <a:pt x="446727" y="185252"/>
                </a:lnTo>
                <a:cubicBezTo>
                  <a:pt x="445146" y="184899"/>
                  <a:pt x="443806" y="184433"/>
                  <a:pt x="442671" y="183913"/>
                </a:cubicBezTo>
                <a:close/>
                <a:moveTo>
                  <a:pt x="458320" y="182033"/>
                </a:moveTo>
                <a:cubicBezTo>
                  <a:pt x="457428" y="182814"/>
                  <a:pt x="456478" y="183429"/>
                  <a:pt x="455511" y="183894"/>
                </a:cubicBezTo>
                <a:lnTo>
                  <a:pt x="466694" y="238046"/>
                </a:lnTo>
                <a:cubicBezTo>
                  <a:pt x="467253" y="237916"/>
                  <a:pt x="467811" y="237823"/>
                  <a:pt x="468406" y="237823"/>
                </a:cubicBezTo>
                <a:cubicBezTo>
                  <a:pt x="469672" y="237823"/>
                  <a:pt x="470844" y="238158"/>
                  <a:pt x="471868" y="238716"/>
                </a:cubicBezTo>
                <a:cubicBezTo>
                  <a:pt x="472966" y="237153"/>
                  <a:pt x="474790" y="236092"/>
                  <a:pt x="476892" y="235887"/>
                </a:cubicBezTo>
                <a:close/>
                <a:moveTo>
                  <a:pt x="438874" y="181307"/>
                </a:moveTo>
                <a:lnTo>
                  <a:pt x="420210" y="235422"/>
                </a:lnTo>
                <a:cubicBezTo>
                  <a:pt x="422480" y="235515"/>
                  <a:pt x="424471" y="236613"/>
                  <a:pt x="425643" y="238269"/>
                </a:cubicBezTo>
                <a:cubicBezTo>
                  <a:pt x="426723" y="237600"/>
                  <a:pt x="428025" y="237208"/>
                  <a:pt x="429420" y="237208"/>
                </a:cubicBezTo>
                <a:cubicBezTo>
                  <a:pt x="429830" y="237208"/>
                  <a:pt x="430221" y="237264"/>
                  <a:pt x="430612" y="237320"/>
                </a:cubicBezTo>
                <a:lnTo>
                  <a:pt x="441628" y="183392"/>
                </a:lnTo>
                <a:cubicBezTo>
                  <a:pt x="440493" y="182740"/>
                  <a:pt x="439581" y="182033"/>
                  <a:pt x="438874" y="181307"/>
                </a:cubicBezTo>
                <a:close/>
                <a:moveTo>
                  <a:pt x="460702" y="179167"/>
                </a:moveTo>
                <a:cubicBezTo>
                  <a:pt x="460256" y="179930"/>
                  <a:pt x="459735" y="180581"/>
                  <a:pt x="459214" y="181158"/>
                </a:cubicBezTo>
                <a:lnTo>
                  <a:pt x="478065" y="235869"/>
                </a:lnTo>
                <a:cubicBezTo>
                  <a:pt x="480502" y="236017"/>
                  <a:pt x="482587" y="237339"/>
                  <a:pt x="483666" y="239237"/>
                </a:cubicBezTo>
                <a:cubicBezTo>
                  <a:pt x="485471" y="238530"/>
                  <a:pt x="487592" y="237283"/>
                  <a:pt x="489602" y="235124"/>
                </a:cubicBezTo>
                <a:lnTo>
                  <a:pt x="464722" y="185196"/>
                </a:lnTo>
                <a:cubicBezTo>
                  <a:pt x="462322" y="183559"/>
                  <a:pt x="461130" y="181214"/>
                  <a:pt x="460702" y="179167"/>
                </a:cubicBezTo>
                <a:close/>
                <a:moveTo>
                  <a:pt x="436492" y="177102"/>
                </a:moveTo>
                <a:lnTo>
                  <a:pt x="406160" y="234269"/>
                </a:lnTo>
                <a:cubicBezTo>
                  <a:pt x="407816" y="237246"/>
                  <a:pt x="410086" y="239683"/>
                  <a:pt x="413138" y="241079"/>
                </a:cubicBezTo>
                <a:cubicBezTo>
                  <a:pt x="413454" y="238176"/>
                  <a:pt x="415892" y="235869"/>
                  <a:pt x="419000" y="235478"/>
                </a:cubicBezTo>
                <a:lnTo>
                  <a:pt x="438018" y="180321"/>
                </a:lnTo>
                <a:cubicBezTo>
                  <a:pt x="437199" y="179204"/>
                  <a:pt x="436734" y="178088"/>
                  <a:pt x="436492" y="177102"/>
                </a:cubicBezTo>
                <a:close/>
                <a:moveTo>
                  <a:pt x="447062" y="137818"/>
                </a:moveTo>
                <a:lnTo>
                  <a:pt x="450189" y="137818"/>
                </a:lnTo>
                <a:lnTo>
                  <a:pt x="450189" y="155329"/>
                </a:lnTo>
                <a:lnTo>
                  <a:pt x="456627" y="155329"/>
                </a:lnTo>
                <a:lnTo>
                  <a:pt x="456627" y="163536"/>
                </a:lnTo>
                <a:lnTo>
                  <a:pt x="484336" y="178349"/>
                </a:lnTo>
                <a:lnTo>
                  <a:pt x="484336" y="178404"/>
                </a:lnTo>
                <a:lnTo>
                  <a:pt x="489584" y="178944"/>
                </a:lnTo>
                <a:lnTo>
                  <a:pt x="489435" y="180470"/>
                </a:lnTo>
                <a:lnTo>
                  <a:pt x="484373" y="179949"/>
                </a:lnTo>
                <a:cubicBezTo>
                  <a:pt x="483647" y="181512"/>
                  <a:pt x="480502" y="186964"/>
                  <a:pt x="472370" y="187150"/>
                </a:cubicBezTo>
                <a:cubicBezTo>
                  <a:pt x="469951" y="187206"/>
                  <a:pt x="468016" y="186797"/>
                  <a:pt x="466434" y="186127"/>
                </a:cubicBezTo>
                <a:lnTo>
                  <a:pt x="490384" y="234194"/>
                </a:lnTo>
                <a:cubicBezTo>
                  <a:pt x="494329" y="229281"/>
                  <a:pt x="497418" y="220349"/>
                  <a:pt x="495669" y="204029"/>
                </a:cubicBezTo>
                <a:cubicBezTo>
                  <a:pt x="495669" y="204029"/>
                  <a:pt x="493119" y="204084"/>
                  <a:pt x="492133" y="203694"/>
                </a:cubicBezTo>
                <a:cubicBezTo>
                  <a:pt x="491129" y="203321"/>
                  <a:pt x="489974" y="202614"/>
                  <a:pt x="489974" y="202614"/>
                </a:cubicBezTo>
                <a:cubicBezTo>
                  <a:pt x="489974" y="202614"/>
                  <a:pt x="493622" y="200866"/>
                  <a:pt x="499260" y="196045"/>
                </a:cubicBezTo>
                <a:cubicBezTo>
                  <a:pt x="499260" y="196045"/>
                  <a:pt x="501438" y="193961"/>
                  <a:pt x="504695" y="193701"/>
                </a:cubicBezTo>
                <a:cubicBezTo>
                  <a:pt x="504695" y="193701"/>
                  <a:pt x="507002" y="193421"/>
                  <a:pt x="507690" y="194743"/>
                </a:cubicBezTo>
                <a:cubicBezTo>
                  <a:pt x="507690" y="194743"/>
                  <a:pt x="508844" y="194668"/>
                  <a:pt x="511579" y="194278"/>
                </a:cubicBezTo>
                <a:cubicBezTo>
                  <a:pt x="514334" y="193887"/>
                  <a:pt x="515841" y="195022"/>
                  <a:pt x="515841" y="195022"/>
                </a:cubicBezTo>
                <a:lnTo>
                  <a:pt x="515302" y="197925"/>
                </a:lnTo>
                <a:cubicBezTo>
                  <a:pt x="515302" y="197925"/>
                  <a:pt x="514743" y="199488"/>
                  <a:pt x="516380" y="200065"/>
                </a:cubicBezTo>
                <a:cubicBezTo>
                  <a:pt x="516380" y="200065"/>
                  <a:pt x="516622" y="200121"/>
                  <a:pt x="516883" y="200382"/>
                </a:cubicBezTo>
                <a:cubicBezTo>
                  <a:pt x="517683" y="201237"/>
                  <a:pt x="517106" y="202596"/>
                  <a:pt x="515953" y="202875"/>
                </a:cubicBezTo>
                <a:cubicBezTo>
                  <a:pt x="515897" y="202875"/>
                  <a:pt x="515785" y="202893"/>
                  <a:pt x="515785" y="202893"/>
                </a:cubicBezTo>
                <a:lnTo>
                  <a:pt x="513813" y="202893"/>
                </a:lnTo>
                <a:lnTo>
                  <a:pt x="512622" y="207527"/>
                </a:lnTo>
                <a:cubicBezTo>
                  <a:pt x="512622" y="207527"/>
                  <a:pt x="505997" y="205740"/>
                  <a:pt x="505811" y="209127"/>
                </a:cubicBezTo>
                <a:cubicBezTo>
                  <a:pt x="505606" y="212514"/>
                  <a:pt x="507969" y="234976"/>
                  <a:pt x="504192" y="244094"/>
                </a:cubicBezTo>
                <a:cubicBezTo>
                  <a:pt x="501884" y="249639"/>
                  <a:pt x="497455" y="258702"/>
                  <a:pt x="481470" y="264731"/>
                </a:cubicBezTo>
                <a:cubicBezTo>
                  <a:pt x="484187" y="265550"/>
                  <a:pt x="486402" y="266481"/>
                  <a:pt x="487648" y="267541"/>
                </a:cubicBezTo>
                <a:cubicBezTo>
                  <a:pt x="493027" y="272045"/>
                  <a:pt x="487425" y="276976"/>
                  <a:pt x="487425" y="276976"/>
                </a:cubicBezTo>
                <a:cubicBezTo>
                  <a:pt x="484671" y="279488"/>
                  <a:pt x="479256" y="278056"/>
                  <a:pt x="479256" y="278056"/>
                </a:cubicBezTo>
                <a:lnTo>
                  <a:pt x="466210" y="275413"/>
                </a:lnTo>
                <a:cubicBezTo>
                  <a:pt x="465503" y="276920"/>
                  <a:pt x="464554" y="277870"/>
                  <a:pt x="464554" y="277870"/>
                </a:cubicBezTo>
                <a:cubicBezTo>
                  <a:pt x="462024" y="280139"/>
                  <a:pt x="458990" y="279358"/>
                  <a:pt x="458990" y="279358"/>
                </a:cubicBezTo>
                <a:lnTo>
                  <a:pt x="441982" y="275916"/>
                </a:lnTo>
                <a:cubicBezTo>
                  <a:pt x="441647" y="276623"/>
                  <a:pt x="441386" y="277088"/>
                  <a:pt x="441386" y="277088"/>
                </a:cubicBezTo>
                <a:cubicBezTo>
                  <a:pt x="439488" y="280270"/>
                  <a:pt x="435971" y="279265"/>
                  <a:pt x="435971" y="279265"/>
                </a:cubicBezTo>
                <a:lnTo>
                  <a:pt x="409081" y="273273"/>
                </a:lnTo>
                <a:cubicBezTo>
                  <a:pt x="403833" y="270853"/>
                  <a:pt x="405508" y="266071"/>
                  <a:pt x="405508" y="266071"/>
                </a:cubicBezTo>
                <a:cubicBezTo>
                  <a:pt x="406867" y="262665"/>
                  <a:pt x="408430" y="261382"/>
                  <a:pt x="409733" y="260972"/>
                </a:cubicBezTo>
                <a:cubicBezTo>
                  <a:pt x="408988" y="260470"/>
                  <a:pt x="408318" y="259967"/>
                  <a:pt x="407704" y="259521"/>
                </a:cubicBezTo>
                <a:cubicBezTo>
                  <a:pt x="396167" y="250905"/>
                  <a:pt x="394715" y="241433"/>
                  <a:pt x="392817" y="227104"/>
                </a:cubicBezTo>
                <a:cubicBezTo>
                  <a:pt x="392817" y="227104"/>
                  <a:pt x="392203" y="222191"/>
                  <a:pt x="392221" y="217297"/>
                </a:cubicBezTo>
                <a:cubicBezTo>
                  <a:pt x="392240" y="212607"/>
                  <a:pt x="392947" y="207955"/>
                  <a:pt x="390398" y="207658"/>
                </a:cubicBezTo>
                <a:cubicBezTo>
                  <a:pt x="390398" y="207658"/>
                  <a:pt x="389560" y="207229"/>
                  <a:pt x="385206" y="208290"/>
                </a:cubicBezTo>
                <a:lnTo>
                  <a:pt x="383792" y="203731"/>
                </a:lnTo>
                <a:cubicBezTo>
                  <a:pt x="383792" y="203731"/>
                  <a:pt x="380144" y="204624"/>
                  <a:pt x="380144" y="202503"/>
                </a:cubicBezTo>
                <a:cubicBezTo>
                  <a:pt x="380144" y="202503"/>
                  <a:pt x="380293" y="201275"/>
                  <a:pt x="382079" y="200326"/>
                </a:cubicBezTo>
                <a:cubicBezTo>
                  <a:pt x="382079" y="200326"/>
                  <a:pt x="382303" y="199377"/>
                  <a:pt x="381856" y="198390"/>
                </a:cubicBezTo>
                <a:cubicBezTo>
                  <a:pt x="381410" y="197404"/>
                  <a:pt x="380777" y="195264"/>
                  <a:pt x="383140" y="195133"/>
                </a:cubicBezTo>
                <a:cubicBezTo>
                  <a:pt x="385522" y="195004"/>
                  <a:pt x="385764" y="194948"/>
                  <a:pt x="389467" y="195394"/>
                </a:cubicBezTo>
                <a:cubicBezTo>
                  <a:pt x="389467" y="195394"/>
                  <a:pt x="390175" y="193775"/>
                  <a:pt x="393059" y="194147"/>
                </a:cubicBezTo>
                <a:cubicBezTo>
                  <a:pt x="395943" y="194501"/>
                  <a:pt x="397172" y="195561"/>
                  <a:pt x="398586" y="196566"/>
                </a:cubicBezTo>
                <a:cubicBezTo>
                  <a:pt x="398920" y="196808"/>
                  <a:pt x="406438" y="202168"/>
                  <a:pt x="407667" y="202224"/>
                </a:cubicBezTo>
                <a:cubicBezTo>
                  <a:pt x="407667" y="202224"/>
                  <a:pt x="407406" y="203061"/>
                  <a:pt x="404950" y="203657"/>
                </a:cubicBezTo>
                <a:cubicBezTo>
                  <a:pt x="404950" y="203657"/>
                  <a:pt x="403499" y="204029"/>
                  <a:pt x="402065" y="204029"/>
                </a:cubicBezTo>
                <a:cubicBezTo>
                  <a:pt x="402065" y="204029"/>
                  <a:pt x="400037" y="221744"/>
                  <a:pt x="405527" y="233078"/>
                </a:cubicBezTo>
                <a:lnTo>
                  <a:pt x="434166" y="179093"/>
                </a:lnTo>
                <a:cubicBezTo>
                  <a:pt x="429049" y="183987"/>
                  <a:pt x="422703" y="182945"/>
                  <a:pt x="422703" y="182945"/>
                </a:cubicBezTo>
                <a:cubicBezTo>
                  <a:pt x="411556" y="181586"/>
                  <a:pt x="410104" y="174236"/>
                  <a:pt x="409919" y="172301"/>
                </a:cubicBezTo>
                <a:lnTo>
                  <a:pt x="406252" y="171910"/>
                </a:lnTo>
                <a:lnTo>
                  <a:pt x="406420" y="170383"/>
                </a:lnTo>
                <a:lnTo>
                  <a:pt x="411668" y="170923"/>
                </a:lnTo>
                <a:lnTo>
                  <a:pt x="441293" y="163536"/>
                </a:lnTo>
                <a:lnTo>
                  <a:pt x="441293" y="155329"/>
                </a:lnTo>
                <a:lnTo>
                  <a:pt x="447062" y="155329"/>
                </a:lnTo>
                <a:lnTo>
                  <a:pt x="447062" y="152835"/>
                </a:lnTo>
                <a:cubicBezTo>
                  <a:pt x="446411" y="152519"/>
                  <a:pt x="441610" y="150454"/>
                  <a:pt x="430817" y="149784"/>
                </a:cubicBezTo>
                <a:cubicBezTo>
                  <a:pt x="419149" y="149058"/>
                  <a:pt x="410607" y="149355"/>
                  <a:pt x="410607" y="149355"/>
                </a:cubicBezTo>
                <a:cubicBezTo>
                  <a:pt x="410607" y="149355"/>
                  <a:pt x="411482" y="145783"/>
                  <a:pt x="421643" y="143903"/>
                </a:cubicBezTo>
                <a:cubicBezTo>
                  <a:pt x="431784" y="142024"/>
                  <a:pt x="434706" y="145541"/>
                  <a:pt x="447062" y="142005"/>
                </a:cubicBezTo>
                <a:close/>
                <a:moveTo>
                  <a:pt x="418758" y="85397"/>
                </a:moveTo>
                <a:lnTo>
                  <a:pt x="418796" y="85452"/>
                </a:lnTo>
                <a:lnTo>
                  <a:pt x="418749" y="85423"/>
                </a:lnTo>
                <a:close/>
                <a:moveTo>
                  <a:pt x="356362" y="69430"/>
                </a:moveTo>
                <a:cubicBezTo>
                  <a:pt x="355078" y="69914"/>
                  <a:pt x="353813" y="70193"/>
                  <a:pt x="352678" y="70323"/>
                </a:cubicBezTo>
                <a:lnTo>
                  <a:pt x="353143" y="124736"/>
                </a:lnTo>
                <a:cubicBezTo>
                  <a:pt x="354166" y="125052"/>
                  <a:pt x="355078" y="125592"/>
                  <a:pt x="355823" y="126299"/>
                </a:cubicBezTo>
                <a:cubicBezTo>
                  <a:pt x="357069" y="125090"/>
                  <a:pt x="358819" y="124345"/>
                  <a:pt x="360754" y="124345"/>
                </a:cubicBezTo>
                <a:cubicBezTo>
                  <a:pt x="362262" y="124345"/>
                  <a:pt x="363620" y="124810"/>
                  <a:pt x="364755" y="125555"/>
                </a:cubicBezTo>
                <a:lnTo>
                  <a:pt x="364736" y="125574"/>
                </a:lnTo>
                <a:cubicBezTo>
                  <a:pt x="365443" y="124662"/>
                  <a:pt x="366411" y="123936"/>
                  <a:pt x="367528" y="123470"/>
                </a:cubicBezTo>
                <a:close/>
                <a:moveTo>
                  <a:pt x="344583" y="69002"/>
                </a:moveTo>
                <a:lnTo>
                  <a:pt x="333604" y="122689"/>
                </a:lnTo>
                <a:cubicBezTo>
                  <a:pt x="334906" y="123117"/>
                  <a:pt x="336023" y="123880"/>
                  <a:pt x="336823" y="124866"/>
                </a:cubicBezTo>
                <a:cubicBezTo>
                  <a:pt x="337958" y="124103"/>
                  <a:pt x="339335" y="123638"/>
                  <a:pt x="340842" y="123638"/>
                </a:cubicBezTo>
                <a:cubicBezTo>
                  <a:pt x="343038" y="123638"/>
                  <a:pt x="344974" y="124606"/>
                  <a:pt x="346221" y="126076"/>
                </a:cubicBezTo>
                <a:cubicBezTo>
                  <a:pt x="346909" y="125480"/>
                  <a:pt x="347728" y="125034"/>
                  <a:pt x="348640" y="124736"/>
                </a:cubicBezTo>
                <a:lnTo>
                  <a:pt x="348640" y="70342"/>
                </a:lnTo>
                <a:cubicBezTo>
                  <a:pt x="347058" y="69988"/>
                  <a:pt x="345737" y="69523"/>
                  <a:pt x="344583" y="69002"/>
                </a:cubicBezTo>
                <a:close/>
                <a:moveTo>
                  <a:pt x="360214" y="67104"/>
                </a:moveTo>
                <a:cubicBezTo>
                  <a:pt x="359321" y="67885"/>
                  <a:pt x="358372" y="68500"/>
                  <a:pt x="357405" y="68965"/>
                </a:cubicBezTo>
                <a:lnTo>
                  <a:pt x="368607" y="123117"/>
                </a:lnTo>
                <a:cubicBezTo>
                  <a:pt x="369165" y="122986"/>
                  <a:pt x="369724" y="122894"/>
                  <a:pt x="370319" y="122894"/>
                </a:cubicBezTo>
                <a:lnTo>
                  <a:pt x="373767" y="123783"/>
                </a:lnTo>
                <a:lnTo>
                  <a:pt x="373762" y="123787"/>
                </a:lnTo>
                <a:lnTo>
                  <a:pt x="373780" y="123787"/>
                </a:lnTo>
                <a:lnTo>
                  <a:pt x="373767" y="123783"/>
                </a:lnTo>
                <a:lnTo>
                  <a:pt x="378786" y="120958"/>
                </a:lnTo>
                <a:close/>
                <a:moveTo>
                  <a:pt x="340786" y="66359"/>
                </a:moveTo>
                <a:lnTo>
                  <a:pt x="322122" y="120493"/>
                </a:lnTo>
                <a:cubicBezTo>
                  <a:pt x="324392" y="120586"/>
                  <a:pt x="326383" y="121684"/>
                  <a:pt x="327556" y="123340"/>
                </a:cubicBezTo>
                <a:cubicBezTo>
                  <a:pt x="328635" y="122689"/>
                  <a:pt x="329938" y="122298"/>
                  <a:pt x="331333" y="122298"/>
                </a:cubicBezTo>
                <a:lnTo>
                  <a:pt x="331333" y="122279"/>
                </a:lnTo>
                <a:cubicBezTo>
                  <a:pt x="331743" y="122279"/>
                  <a:pt x="332133" y="122335"/>
                  <a:pt x="332524" y="122391"/>
                </a:cubicBezTo>
                <a:lnTo>
                  <a:pt x="343559" y="68444"/>
                </a:lnTo>
                <a:cubicBezTo>
                  <a:pt x="342406" y="67792"/>
                  <a:pt x="341494" y="67104"/>
                  <a:pt x="340786" y="66359"/>
                </a:cubicBezTo>
                <a:close/>
                <a:moveTo>
                  <a:pt x="362615" y="64238"/>
                </a:moveTo>
                <a:cubicBezTo>
                  <a:pt x="362168" y="65001"/>
                  <a:pt x="361666" y="65652"/>
                  <a:pt x="361126" y="66229"/>
                </a:cubicBezTo>
                <a:lnTo>
                  <a:pt x="379977" y="120940"/>
                </a:lnTo>
                <a:cubicBezTo>
                  <a:pt x="382433" y="121088"/>
                  <a:pt x="384499" y="122410"/>
                  <a:pt x="385578" y="124308"/>
                </a:cubicBezTo>
                <a:lnTo>
                  <a:pt x="385578" y="124289"/>
                </a:lnTo>
                <a:cubicBezTo>
                  <a:pt x="387384" y="123582"/>
                  <a:pt x="389524" y="122335"/>
                  <a:pt x="391515" y="120177"/>
                </a:cubicBezTo>
                <a:lnTo>
                  <a:pt x="366634" y="70249"/>
                </a:lnTo>
                <a:cubicBezTo>
                  <a:pt x="364234" y="68630"/>
                  <a:pt x="363043" y="66267"/>
                  <a:pt x="362615" y="64238"/>
                </a:cubicBezTo>
                <a:close/>
                <a:moveTo>
                  <a:pt x="338405" y="62191"/>
                </a:moveTo>
                <a:lnTo>
                  <a:pt x="308072" y="119358"/>
                </a:lnTo>
                <a:cubicBezTo>
                  <a:pt x="309746" y="122335"/>
                  <a:pt x="311998" y="124754"/>
                  <a:pt x="315051" y="126150"/>
                </a:cubicBezTo>
                <a:cubicBezTo>
                  <a:pt x="315385" y="123247"/>
                  <a:pt x="317804" y="120958"/>
                  <a:pt x="320931" y="120567"/>
                </a:cubicBezTo>
                <a:lnTo>
                  <a:pt x="339949" y="65410"/>
                </a:lnTo>
                <a:cubicBezTo>
                  <a:pt x="339112" y="64294"/>
                  <a:pt x="338646" y="63178"/>
                  <a:pt x="338405" y="62191"/>
                </a:cubicBezTo>
                <a:close/>
                <a:moveTo>
                  <a:pt x="348938" y="22870"/>
                </a:moveTo>
                <a:lnTo>
                  <a:pt x="352064" y="22870"/>
                </a:lnTo>
                <a:lnTo>
                  <a:pt x="352064" y="40437"/>
                </a:lnTo>
                <a:lnTo>
                  <a:pt x="358502" y="40437"/>
                </a:lnTo>
                <a:lnTo>
                  <a:pt x="358502" y="48625"/>
                </a:lnTo>
                <a:lnTo>
                  <a:pt x="386211" y="63456"/>
                </a:lnTo>
                <a:lnTo>
                  <a:pt x="386211" y="63494"/>
                </a:lnTo>
                <a:lnTo>
                  <a:pt x="391459" y="64033"/>
                </a:lnTo>
                <a:lnTo>
                  <a:pt x="391310" y="65560"/>
                </a:lnTo>
                <a:lnTo>
                  <a:pt x="386267" y="65038"/>
                </a:lnTo>
                <a:cubicBezTo>
                  <a:pt x="385522" y="66601"/>
                  <a:pt x="382377" y="72054"/>
                  <a:pt x="374264" y="72240"/>
                </a:cubicBezTo>
                <a:cubicBezTo>
                  <a:pt x="371864" y="72296"/>
                  <a:pt x="369910" y="71887"/>
                  <a:pt x="368328" y="71216"/>
                </a:cubicBezTo>
                <a:lnTo>
                  <a:pt x="392278" y="119284"/>
                </a:lnTo>
                <a:cubicBezTo>
                  <a:pt x="396241" y="114371"/>
                  <a:pt x="399330" y="105420"/>
                  <a:pt x="397563" y="89099"/>
                </a:cubicBezTo>
                <a:cubicBezTo>
                  <a:pt x="397563" y="89099"/>
                  <a:pt x="395013" y="89155"/>
                  <a:pt x="394027" y="88784"/>
                </a:cubicBezTo>
                <a:cubicBezTo>
                  <a:pt x="393040" y="88411"/>
                  <a:pt x="391887" y="87704"/>
                  <a:pt x="391887" y="87704"/>
                </a:cubicBezTo>
                <a:cubicBezTo>
                  <a:pt x="391887" y="87704"/>
                  <a:pt x="395534" y="85936"/>
                  <a:pt x="401173" y="81135"/>
                </a:cubicBezTo>
                <a:cubicBezTo>
                  <a:pt x="401173" y="81135"/>
                  <a:pt x="403350" y="79051"/>
                  <a:pt x="406606" y="78790"/>
                </a:cubicBezTo>
                <a:cubicBezTo>
                  <a:pt x="406606" y="78790"/>
                  <a:pt x="408914" y="78492"/>
                  <a:pt x="409603" y="79814"/>
                </a:cubicBezTo>
                <a:cubicBezTo>
                  <a:pt x="409603" y="79814"/>
                  <a:pt x="410756" y="79739"/>
                  <a:pt x="413492" y="79349"/>
                </a:cubicBezTo>
                <a:cubicBezTo>
                  <a:pt x="416246" y="78958"/>
                  <a:pt x="417753" y="80093"/>
                  <a:pt x="417753" y="80093"/>
                </a:cubicBezTo>
                <a:lnTo>
                  <a:pt x="417214" y="82996"/>
                </a:lnTo>
                <a:cubicBezTo>
                  <a:pt x="417214" y="82996"/>
                  <a:pt x="416656" y="84559"/>
                  <a:pt x="418293" y="85136"/>
                </a:cubicBezTo>
                <a:lnTo>
                  <a:pt x="418749" y="85423"/>
                </a:lnTo>
                <a:lnTo>
                  <a:pt x="417846" y="87890"/>
                </a:lnTo>
                <a:cubicBezTo>
                  <a:pt x="417791" y="87909"/>
                  <a:pt x="417679" y="87909"/>
                  <a:pt x="417679" y="87909"/>
                </a:cubicBezTo>
                <a:lnTo>
                  <a:pt x="415707" y="87909"/>
                </a:lnTo>
                <a:lnTo>
                  <a:pt x="414497" y="92542"/>
                </a:lnTo>
                <a:cubicBezTo>
                  <a:pt x="414497" y="92542"/>
                  <a:pt x="407872" y="90756"/>
                  <a:pt x="407686" y="94143"/>
                </a:cubicBezTo>
                <a:cubicBezTo>
                  <a:pt x="407481" y="97530"/>
                  <a:pt x="409863" y="119991"/>
                  <a:pt x="406067" y="129109"/>
                </a:cubicBezTo>
                <a:cubicBezTo>
                  <a:pt x="403759" y="134654"/>
                  <a:pt x="399330" y="143717"/>
                  <a:pt x="383345" y="149747"/>
                </a:cubicBezTo>
                <a:cubicBezTo>
                  <a:pt x="386043" y="150566"/>
                  <a:pt x="388277" y="151496"/>
                  <a:pt x="389524" y="152538"/>
                </a:cubicBezTo>
                <a:cubicBezTo>
                  <a:pt x="394920" y="157060"/>
                  <a:pt x="389300" y="161991"/>
                  <a:pt x="389300" y="161991"/>
                </a:cubicBezTo>
                <a:cubicBezTo>
                  <a:pt x="386565" y="164503"/>
                  <a:pt x="381131" y="163071"/>
                  <a:pt x="381131" y="163071"/>
                </a:cubicBezTo>
                <a:lnTo>
                  <a:pt x="368104" y="160428"/>
                </a:lnTo>
                <a:cubicBezTo>
                  <a:pt x="367397" y="161954"/>
                  <a:pt x="366448" y="162885"/>
                  <a:pt x="366448" y="162885"/>
                </a:cubicBezTo>
                <a:cubicBezTo>
                  <a:pt x="363918" y="165155"/>
                  <a:pt x="360884" y="164391"/>
                  <a:pt x="360884" y="164391"/>
                </a:cubicBezTo>
                <a:lnTo>
                  <a:pt x="343875" y="160931"/>
                </a:lnTo>
                <a:cubicBezTo>
                  <a:pt x="343559" y="161656"/>
                  <a:pt x="343299" y="162103"/>
                  <a:pt x="343299" y="162103"/>
                </a:cubicBezTo>
                <a:cubicBezTo>
                  <a:pt x="341382" y="165285"/>
                  <a:pt x="337865" y="164280"/>
                  <a:pt x="337865" y="164280"/>
                </a:cubicBezTo>
                <a:lnTo>
                  <a:pt x="310975" y="158270"/>
                </a:lnTo>
                <a:cubicBezTo>
                  <a:pt x="305727" y="155850"/>
                  <a:pt x="307402" y="151067"/>
                  <a:pt x="307402" y="151067"/>
                </a:cubicBezTo>
                <a:cubicBezTo>
                  <a:pt x="308742" y="147681"/>
                  <a:pt x="310324" y="146397"/>
                  <a:pt x="311608" y="145969"/>
                </a:cubicBezTo>
                <a:cubicBezTo>
                  <a:pt x="310882" y="145485"/>
                  <a:pt x="310212" y="144983"/>
                  <a:pt x="309598" y="144518"/>
                </a:cubicBezTo>
                <a:cubicBezTo>
                  <a:pt x="298060" y="135901"/>
                  <a:pt x="296590" y="126429"/>
                  <a:pt x="294692" y="112100"/>
                </a:cubicBezTo>
                <a:cubicBezTo>
                  <a:pt x="294692" y="112100"/>
                  <a:pt x="294078" y="107207"/>
                  <a:pt x="294097" y="102312"/>
                </a:cubicBezTo>
                <a:cubicBezTo>
                  <a:pt x="294115" y="97641"/>
                  <a:pt x="294822" y="92970"/>
                  <a:pt x="292273" y="92673"/>
                </a:cubicBezTo>
                <a:cubicBezTo>
                  <a:pt x="292273" y="92673"/>
                  <a:pt x="291417" y="92244"/>
                  <a:pt x="287081" y="93305"/>
                </a:cubicBezTo>
                <a:lnTo>
                  <a:pt x="285667" y="88765"/>
                </a:lnTo>
                <a:cubicBezTo>
                  <a:pt x="285667" y="88765"/>
                  <a:pt x="282019" y="89658"/>
                  <a:pt x="282019" y="87537"/>
                </a:cubicBezTo>
                <a:cubicBezTo>
                  <a:pt x="282019" y="87537"/>
                  <a:pt x="282149" y="86308"/>
                  <a:pt x="283955" y="85359"/>
                </a:cubicBezTo>
                <a:cubicBezTo>
                  <a:pt x="283955" y="85359"/>
                  <a:pt x="284159" y="84410"/>
                  <a:pt x="283713" y="83424"/>
                </a:cubicBezTo>
                <a:cubicBezTo>
                  <a:pt x="283285" y="82438"/>
                  <a:pt x="282652" y="80279"/>
                  <a:pt x="285016" y="80149"/>
                </a:cubicBezTo>
                <a:cubicBezTo>
                  <a:pt x="287379" y="80019"/>
                  <a:pt x="287621" y="79981"/>
                  <a:pt x="291342" y="80428"/>
                </a:cubicBezTo>
                <a:cubicBezTo>
                  <a:pt x="291342" y="80428"/>
                  <a:pt x="292031" y="78790"/>
                  <a:pt x="294916" y="79162"/>
                </a:cubicBezTo>
                <a:cubicBezTo>
                  <a:pt x="297800" y="79535"/>
                  <a:pt x="299047" y="80596"/>
                  <a:pt x="300461" y="81600"/>
                </a:cubicBezTo>
                <a:cubicBezTo>
                  <a:pt x="300796" y="81842"/>
                  <a:pt x="308295" y="87201"/>
                  <a:pt x="309523" y="87257"/>
                </a:cubicBezTo>
                <a:cubicBezTo>
                  <a:pt x="309523" y="87257"/>
                  <a:pt x="309281" y="88095"/>
                  <a:pt x="306826" y="88709"/>
                </a:cubicBezTo>
                <a:cubicBezTo>
                  <a:pt x="306826" y="88709"/>
                  <a:pt x="305374" y="89063"/>
                  <a:pt x="303940" y="89063"/>
                </a:cubicBezTo>
                <a:cubicBezTo>
                  <a:pt x="303940" y="89063"/>
                  <a:pt x="301912" y="106778"/>
                  <a:pt x="307402" y="118111"/>
                </a:cubicBezTo>
                <a:lnTo>
                  <a:pt x="336041" y="64127"/>
                </a:lnTo>
                <a:cubicBezTo>
                  <a:pt x="330942" y="69020"/>
                  <a:pt x="324578" y="67979"/>
                  <a:pt x="324578" y="67979"/>
                </a:cubicBezTo>
                <a:cubicBezTo>
                  <a:pt x="313431" y="66620"/>
                  <a:pt x="311980" y="59288"/>
                  <a:pt x="311794" y="57334"/>
                </a:cubicBezTo>
                <a:lnTo>
                  <a:pt x="308146" y="56962"/>
                </a:lnTo>
                <a:lnTo>
                  <a:pt x="308295" y="55436"/>
                </a:lnTo>
                <a:lnTo>
                  <a:pt x="313543" y="55976"/>
                </a:lnTo>
                <a:lnTo>
                  <a:pt x="343168" y="48588"/>
                </a:lnTo>
                <a:lnTo>
                  <a:pt x="343168" y="40382"/>
                </a:lnTo>
                <a:lnTo>
                  <a:pt x="348938" y="40382"/>
                </a:lnTo>
                <a:lnTo>
                  <a:pt x="348938" y="37888"/>
                </a:lnTo>
                <a:cubicBezTo>
                  <a:pt x="348267" y="37571"/>
                  <a:pt x="343466" y="35506"/>
                  <a:pt x="332673" y="34836"/>
                </a:cubicBezTo>
                <a:cubicBezTo>
                  <a:pt x="321005" y="34128"/>
                  <a:pt x="312464" y="34426"/>
                  <a:pt x="312464" y="34426"/>
                </a:cubicBezTo>
                <a:cubicBezTo>
                  <a:pt x="312464" y="34426"/>
                  <a:pt x="313357" y="30835"/>
                  <a:pt x="323518" y="28956"/>
                </a:cubicBezTo>
                <a:cubicBezTo>
                  <a:pt x="333660" y="27076"/>
                  <a:pt x="336581" y="30593"/>
                  <a:pt x="348938" y="27058"/>
                </a:cubicBezTo>
                <a:close/>
                <a:moveTo>
                  <a:pt x="269402" y="12096"/>
                </a:moveTo>
                <a:lnTo>
                  <a:pt x="269402" y="159181"/>
                </a:lnTo>
                <a:lnTo>
                  <a:pt x="505216" y="435711"/>
                </a:lnTo>
                <a:cubicBezTo>
                  <a:pt x="529687" y="430370"/>
                  <a:pt x="565397" y="422741"/>
                  <a:pt x="583913" y="418796"/>
                </a:cubicBezTo>
                <a:lnTo>
                  <a:pt x="589626" y="417567"/>
                </a:lnTo>
                <a:lnTo>
                  <a:pt x="590780" y="417325"/>
                </a:lnTo>
                <a:lnTo>
                  <a:pt x="590910" y="417269"/>
                </a:lnTo>
                <a:lnTo>
                  <a:pt x="591040" y="417269"/>
                </a:lnTo>
                <a:cubicBezTo>
                  <a:pt x="606653" y="414274"/>
                  <a:pt x="616591" y="408151"/>
                  <a:pt x="622285" y="397972"/>
                </a:cubicBezTo>
                <a:cubicBezTo>
                  <a:pt x="627570" y="388537"/>
                  <a:pt x="628128" y="377074"/>
                  <a:pt x="628017" y="368142"/>
                </a:cubicBezTo>
                <a:lnTo>
                  <a:pt x="628017" y="276102"/>
                </a:lnTo>
                <a:lnTo>
                  <a:pt x="402494" y="12096"/>
                </a:lnTo>
                <a:close/>
                <a:moveTo>
                  <a:pt x="257307" y="0"/>
                </a:moveTo>
                <a:lnTo>
                  <a:pt x="640131" y="0"/>
                </a:lnTo>
                <a:lnTo>
                  <a:pt x="640131" y="367993"/>
                </a:lnTo>
                <a:cubicBezTo>
                  <a:pt x="640242" y="377670"/>
                  <a:pt x="639721" y="391626"/>
                  <a:pt x="632855" y="403890"/>
                </a:cubicBezTo>
                <a:cubicBezTo>
                  <a:pt x="625858" y="416376"/>
                  <a:pt x="613539" y="425290"/>
                  <a:pt x="593329" y="429161"/>
                </a:cubicBezTo>
                <a:lnTo>
                  <a:pt x="592176" y="429403"/>
                </a:lnTo>
                <a:cubicBezTo>
                  <a:pt x="569659" y="434204"/>
                  <a:pt x="498311" y="449408"/>
                  <a:pt x="484653" y="452683"/>
                </a:cubicBezTo>
                <a:cubicBezTo>
                  <a:pt x="472613" y="455567"/>
                  <a:pt x="463178" y="460015"/>
                  <a:pt x="454822" y="468389"/>
                </a:cubicBezTo>
                <a:lnTo>
                  <a:pt x="448942" y="474641"/>
                </a:lnTo>
                <a:lnTo>
                  <a:pt x="443490" y="468872"/>
                </a:lnTo>
                <a:cubicBezTo>
                  <a:pt x="434967" y="460313"/>
                  <a:pt x="425346" y="455623"/>
                  <a:pt x="413287" y="452739"/>
                </a:cubicBezTo>
                <a:cubicBezTo>
                  <a:pt x="404466" y="450636"/>
                  <a:pt x="323145" y="433236"/>
                  <a:pt x="304685" y="429347"/>
                </a:cubicBezTo>
                <a:cubicBezTo>
                  <a:pt x="303773" y="429161"/>
                  <a:pt x="302899" y="428919"/>
                  <a:pt x="302005" y="428752"/>
                </a:cubicBezTo>
                <a:cubicBezTo>
                  <a:pt x="286653" y="425978"/>
                  <a:pt x="272883" y="418293"/>
                  <a:pt x="265402" y="405863"/>
                </a:cubicBezTo>
                <a:lnTo>
                  <a:pt x="265420" y="405863"/>
                </a:lnTo>
                <a:cubicBezTo>
                  <a:pt x="264955" y="405100"/>
                  <a:pt x="264527" y="404299"/>
                  <a:pt x="264118" y="403480"/>
                </a:cubicBezTo>
                <a:cubicBezTo>
                  <a:pt x="257678" y="390957"/>
                  <a:pt x="257307" y="376796"/>
                  <a:pt x="257307" y="368310"/>
                </a:cubicBezTo>
                <a:close/>
              </a:path>
            </a:pathLst>
          </a:custGeom>
          <a:solidFill>
            <a:schemeClr val="tx1"/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6" name="Platshållare för datum 5">
            <a:extLst>
              <a:ext uri="{FF2B5EF4-FFF2-40B4-BE49-F238E27FC236}">
                <a16:creationId xmlns:a16="http://schemas.microsoft.com/office/drawing/2014/main" id="{775B2061-5E7E-7F53-0AD8-0833DDB76347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rgbClr val="43000C"/>
                </a:solidFill>
              </a:defRPr>
            </a:lvl1pPr>
          </a:lstStyle>
          <a:p>
            <a:fld id="{B48FC748-B0FA-4EAC-AF2A-09718ECCFD6B}" type="datetime1">
              <a:rPr lang="sv-SE" smtClean="0"/>
              <a:t>2024-03-07</a:t>
            </a:fld>
            <a:endParaRPr lang="sv-SE" dirty="0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DE064E5F-7A99-2A78-C2C8-8208307555D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rgbClr val="43000C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8" name="Platshållare för bildnummer 7">
            <a:extLst>
              <a:ext uri="{FF2B5EF4-FFF2-40B4-BE49-F238E27FC236}">
                <a16:creationId xmlns:a16="http://schemas.microsoft.com/office/drawing/2014/main" id="{B511EE47-E2D8-C7DA-0AC9-1EB28D3565C2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rgbClr val="43000C"/>
                </a:solidFill>
              </a:defRPr>
            </a:lvl1pPr>
          </a:lstStyle>
          <a:p>
            <a:fld id="{FD132A51-5432-4457-B829-4ADE4648F9BE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46F0C88A-639D-4EDC-A3EE-5F21019835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916709"/>
            <a:ext cx="10941050" cy="10096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212968853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a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0B8D5D55-75CC-495F-A103-3B4E51F488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6" name="Platshållare för datum 5">
            <a:extLst>
              <a:ext uri="{FF2B5EF4-FFF2-40B4-BE49-F238E27FC236}">
                <a16:creationId xmlns:a16="http://schemas.microsoft.com/office/drawing/2014/main" id="{176FB84B-1698-72B9-67E8-D61CC8B5C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612C5-748F-4654-8D27-93BE970A1AB1}" type="datetime1">
              <a:rPr lang="sv-SE" smtClean="0"/>
              <a:t>2024-03-07</a:t>
            </a:fld>
            <a:endParaRPr lang="sv-SE" dirty="0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A3FCAFC7-6F68-22D0-C524-941089E118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8" name="Platshållare för bildnummer 7">
            <a:extLst>
              <a:ext uri="{FF2B5EF4-FFF2-40B4-BE49-F238E27FC236}">
                <a16:creationId xmlns:a16="http://schemas.microsoft.com/office/drawing/2014/main" id="{62DDBD73-176C-B199-CC9B-0934C5647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32A51-5432-4457-B829-4ADE4648F9BE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057561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">
    <p:bg>
      <p:bgPr>
        <a:solidFill>
          <a:srgbClr val="FFF1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6">
            <a:extLst>
              <a:ext uri="{FF2B5EF4-FFF2-40B4-BE49-F238E27FC236}">
                <a16:creationId xmlns:a16="http://schemas.microsoft.com/office/drawing/2014/main" id="{499ACA2D-5E8B-4CFA-A462-341F32D5D3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642360" y="1428750"/>
            <a:ext cx="4907280" cy="3702186"/>
          </a:xfrm>
          <a:prstGeom prst="rect">
            <a:avLst/>
          </a:prstGeom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8643A496-92A2-391C-921A-A0B08B0D446A}"/>
              </a:ext>
            </a:extLst>
          </p:cNvPr>
          <p:cNvSpPr txBox="1"/>
          <p:nvPr userDrawn="1"/>
        </p:nvSpPr>
        <p:spPr>
          <a:xfrm>
            <a:off x="4250725" y="5469925"/>
            <a:ext cx="3690550" cy="5232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Mitt i möjligheterna | sollentuna.se</a:t>
            </a:r>
          </a:p>
          <a:p>
            <a:pPr algn="ctr"/>
            <a:endParaRPr lang="sv-SE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25340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tart - Utan bild">
  <p:cSld name="Start - Utan bild">
    <p:bg>
      <p:bgPr>
        <a:solidFill>
          <a:srgbClr val="004B7B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oogle Shape;17;p9"/>
          <p:cNvGrpSpPr/>
          <p:nvPr/>
        </p:nvGrpSpPr>
        <p:grpSpPr>
          <a:xfrm>
            <a:off x="10486503" y="5269476"/>
            <a:ext cx="1250246" cy="943989"/>
            <a:chOff x="10349399" y="259556"/>
            <a:chExt cx="1250246" cy="943989"/>
          </a:xfrm>
        </p:grpSpPr>
        <p:sp>
          <p:nvSpPr>
            <p:cNvPr id="18" name="Google Shape;18;p9"/>
            <p:cNvSpPr/>
            <p:nvPr/>
          </p:nvSpPr>
          <p:spPr>
            <a:xfrm>
              <a:off x="10667294" y="1002487"/>
              <a:ext cx="55034" cy="198839"/>
            </a:xfrm>
            <a:custGeom>
              <a:avLst/>
              <a:gdLst/>
              <a:ahLst/>
              <a:cxnLst/>
              <a:rect l="l" t="t" r="r" b="b"/>
              <a:pathLst>
                <a:path w="55034" h="198839" extrusionOk="0">
                  <a:moveTo>
                    <a:pt x="0" y="26"/>
                  </a:moveTo>
                  <a:lnTo>
                    <a:pt x="0" y="163212"/>
                  </a:lnTo>
                  <a:cubicBezTo>
                    <a:pt x="0" y="186673"/>
                    <a:pt x="12080" y="199219"/>
                    <a:pt x="37070" y="198830"/>
                  </a:cubicBezTo>
                  <a:cubicBezTo>
                    <a:pt x="44795" y="198727"/>
                    <a:pt x="50965" y="197482"/>
                    <a:pt x="55035" y="196212"/>
                  </a:cubicBezTo>
                  <a:lnTo>
                    <a:pt x="49824" y="173141"/>
                  </a:lnTo>
                  <a:cubicBezTo>
                    <a:pt x="47802" y="173711"/>
                    <a:pt x="45780" y="174385"/>
                    <a:pt x="40751" y="174489"/>
                  </a:cubicBezTo>
                  <a:cubicBezTo>
                    <a:pt x="31471" y="174774"/>
                    <a:pt x="28878" y="169952"/>
                    <a:pt x="28878" y="157198"/>
                  </a:cubicBezTo>
                  <a:lnTo>
                    <a:pt x="2887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9;p9"/>
            <p:cNvSpPr/>
            <p:nvPr/>
          </p:nvSpPr>
          <p:spPr>
            <a:xfrm>
              <a:off x="10786566" y="1050030"/>
              <a:ext cx="134229" cy="153231"/>
            </a:xfrm>
            <a:custGeom>
              <a:avLst/>
              <a:gdLst/>
              <a:ahLst/>
              <a:cxnLst/>
              <a:rect l="l" t="t" r="r" b="b"/>
              <a:pathLst>
                <a:path w="134229" h="153231" extrusionOk="0">
                  <a:moveTo>
                    <a:pt x="134230" y="74529"/>
                  </a:moveTo>
                  <a:cubicBezTo>
                    <a:pt x="134230" y="20946"/>
                    <a:pt x="102163" y="0"/>
                    <a:pt x="68567" y="0"/>
                  </a:cubicBezTo>
                  <a:cubicBezTo>
                    <a:pt x="27245" y="0"/>
                    <a:pt x="0" y="31471"/>
                    <a:pt x="0" y="77044"/>
                  </a:cubicBezTo>
                  <a:cubicBezTo>
                    <a:pt x="0" y="122616"/>
                    <a:pt x="26830" y="153232"/>
                    <a:pt x="70589" y="153232"/>
                  </a:cubicBezTo>
                  <a:cubicBezTo>
                    <a:pt x="102941" y="153232"/>
                    <a:pt x="125805" y="137289"/>
                    <a:pt x="132389" y="113154"/>
                  </a:cubicBezTo>
                  <a:lnTo>
                    <a:pt x="105066" y="108229"/>
                  </a:lnTo>
                  <a:cubicBezTo>
                    <a:pt x="99856" y="122228"/>
                    <a:pt x="87309" y="129382"/>
                    <a:pt x="70900" y="129382"/>
                  </a:cubicBezTo>
                  <a:cubicBezTo>
                    <a:pt x="46195" y="129382"/>
                    <a:pt x="29578" y="113362"/>
                    <a:pt x="28801" y="84769"/>
                  </a:cubicBezTo>
                  <a:lnTo>
                    <a:pt x="134230" y="84769"/>
                  </a:lnTo>
                  <a:lnTo>
                    <a:pt x="134230" y="74529"/>
                  </a:lnTo>
                  <a:close/>
                  <a:moveTo>
                    <a:pt x="28878" y="63123"/>
                  </a:moveTo>
                  <a:cubicBezTo>
                    <a:pt x="30045" y="42073"/>
                    <a:pt x="45288" y="23823"/>
                    <a:pt x="68748" y="23823"/>
                  </a:cubicBezTo>
                  <a:cubicBezTo>
                    <a:pt x="92209" y="23823"/>
                    <a:pt x="105818" y="40440"/>
                    <a:pt x="105922" y="63123"/>
                  </a:cubicBezTo>
                  <a:lnTo>
                    <a:pt x="28878" y="6312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9"/>
            <p:cNvSpPr/>
            <p:nvPr/>
          </p:nvSpPr>
          <p:spPr>
            <a:xfrm>
              <a:off x="10732646" y="1002487"/>
              <a:ext cx="55034" cy="198839"/>
            </a:xfrm>
            <a:custGeom>
              <a:avLst/>
              <a:gdLst/>
              <a:ahLst/>
              <a:cxnLst/>
              <a:rect l="l" t="t" r="r" b="b"/>
              <a:pathLst>
                <a:path w="55034" h="198839" extrusionOk="0">
                  <a:moveTo>
                    <a:pt x="0" y="26"/>
                  </a:moveTo>
                  <a:lnTo>
                    <a:pt x="0" y="163212"/>
                  </a:lnTo>
                  <a:cubicBezTo>
                    <a:pt x="0" y="186673"/>
                    <a:pt x="12080" y="199219"/>
                    <a:pt x="37070" y="198830"/>
                  </a:cubicBezTo>
                  <a:cubicBezTo>
                    <a:pt x="44795" y="198727"/>
                    <a:pt x="50965" y="197482"/>
                    <a:pt x="55035" y="196212"/>
                  </a:cubicBezTo>
                  <a:lnTo>
                    <a:pt x="49824" y="173141"/>
                  </a:lnTo>
                  <a:cubicBezTo>
                    <a:pt x="47802" y="173711"/>
                    <a:pt x="45780" y="174385"/>
                    <a:pt x="40751" y="174489"/>
                  </a:cubicBezTo>
                  <a:cubicBezTo>
                    <a:pt x="31471" y="174774"/>
                    <a:pt x="28878" y="169952"/>
                    <a:pt x="28878" y="157198"/>
                  </a:cubicBezTo>
                  <a:lnTo>
                    <a:pt x="2887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1;p9"/>
            <p:cNvSpPr/>
            <p:nvPr/>
          </p:nvSpPr>
          <p:spPr>
            <a:xfrm>
              <a:off x="11464171" y="1050004"/>
              <a:ext cx="135474" cy="153127"/>
            </a:xfrm>
            <a:custGeom>
              <a:avLst/>
              <a:gdLst/>
              <a:ahLst/>
              <a:cxnLst/>
              <a:rect l="l" t="t" r="r" b="b"/>
              <a:pathLst>
                <a:path w="135474" h="153127" extrusionOk="0">
                  <a:moveTo>
                    <a:pt x="135474" y="150250"/>
                  </a:moveTo>
                  <a:lnTo>
                    <a:pt x="135474" y="1944"/>
                  </a:lnTo>
                  <a:lnTo>
                    <a:pt x="106596" y="1944"/>
                  </a:lnTo>
                  <a:lnTo>
                    <a:pt x="106596" y="25975"/>
                  </a:lnTo>
                  <a:lnTo>
                    <a:pt x="104859" y="25975"/>
                  </a:lnTo>
                  <a:cubicBezTo>
                    <a:pt x="99649" y="16798"/>
                    <a:pt x="89798" y="0"/>
                    <a:pt x="62190" y="0"/>
                  </a:cubicBezTo>
                  <a:cubicBezTo>
                    <a:pt x="26364" y="0"/>
                    <a:pt x="0" y="28282"/>
                    <a:pt x="0" y="76370"/>
                  </a:cubicBezTo>
                  <a:cubicBezTo>
                    <a:pt x="0" y="124457"/>
                    <a:pt x="25975" y="153128"/>
                    <a:pt x="61982" y="153128"/>
                  </a:cubicBezTo>
                  <a:cubicBezTo>
                    <a:pt x="89020" y="153128"/>
                    <a:pt x="99649" y="136615"/>
                    <a:pt x="104859" y="127153"/>
                  </a:cubicBezTo>
                  <a:lnTo>
                    <a:pt x="107270" y="127153"/>
                  </a:lnTo>
                  <a:lnTo>
                    <a:pt x="107270" y="150225"/>
                  </a:lnTo>
                  <a:lnTo>
                    <a:pt x="135474" y="150225"/>
                  </a:lnTo>
                  <a:close/>
                  <a:moveTo>
                    <a:pt x="68359" y="128527"/>
                  </a:moveTo>
                  <a:cubicBezTo>
                    <a:pt x="42592" y="128527"/>
                    <a:pt x="29164" y="105844"/>
                    <a:pt x="29164" y="76110"/>
                  </a:cubicBezTo>
                  <a:cubicBezTo>
                    <a:pt x="29164" y="46376"/>
                    <a:pt x="42281" y="24549"/>
                    <a:pt x="68359" y="24549"/>
                  </a:cubicBezTo>
                  <a:cubicBezTo>
                    <a:pt x="94438" y="24549"/>
                    <a:pt x="107088" y="45106"/>
                    <a:pt x="107088" y="76110"/>
                  </a:cubicBezTo>
                  <a:cubicBezTo>
                    <a:pt x="107088" y="107114"/>
                    <a:pt x="93271" y="128527"/>
                    <a:pt x="68359" y="12852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2;p9"/>
            <p:cNvSpPr/>
            <p:nvPr/>
          </p:nvSpPr>
          <p:spPr>
            <a:xfrm>
              <a:off x="10510926" y="1050030"/>
              <a:ext cx="138273" cy="153231"/>
            </a:xfrm>
            <a:custGeom>
              <a:avLst/>
              <a:gdLst/>
              <a:ahLst/>
              <a:cxnLst/>
              <a:rect l="l" t="t" r="r" b="b"/>
              <a:pathLst>
                <a:path w="138273" h="153231" extrusionOk="0">
                  <a:moveTo>
                    <a:pt x="0" y="76758"/>
                  </a:moveTo>
                  <a:cubicBezTo>
                    <a:pt x="0" y="122616"/>
                    <a:pt x="27323" y="153232"/>
                    <a:pt x="69137" y="153232"/>
                  </a:cubicBezTo>
                  <a:cubicBezTo>
                    <a:pt x="110951" y="153232"/>
                    <a:pt x="138274" y="122616"/>
                    <a:pt x="138274" y="76758"/>
                  </a:cubicBezTo>
                  <a:cubicBezTo>
                    <a:pt x="138274" y="30900"/>
                    <a:pt x="110951" y="0"/>
                    <a:pt x="69137" y="0"/>
                  </a:cubicBezTo>
                  <a:cubicBezTo>
                    <a:pt x="27323" y="0"/>
                    <a:pt x="0" y="30615"/>
                    <a:pt x="0" y="76758"/>
                  </a:cubicBezTo>
                  <a:close/>
                  <a:moveTo>
                    <a:pt x="109110" y="76655"/>
                  </a:moveTo>
                  <a:cubicBezTo>
                    <a:pt x="109110" y="105144"/>
                    <a:pt x="96356" y="128994"/>
                    <a:pt x="69241" y="128994"/>
                  </a:cubicBezTo>
                  <a:cubicBezTo>
                    <a:pt x="42125" y="128994"/>
                    <a:pt x="29164" y="105144"/>
                    <a:pt x="29164" y="76655"/>
                  </a:cubicBezTo>
                  <a:cubicBezTo>
                    <a:pt x="29164" y="48165"/>
                    <a:pt x="41918" y="24134"/>
                    <a:pt x="69241" y="24134"/>
                  </a:cubicBezTo>
                  <a:cubicBezTo>
                    <a:pt x="96564" y="24134"/>
                    <a:pt x="109110" y="48269"/>
                    <a:pt x="109110" y="7665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3;p9"/>
            <p:cNvSpPr/>
            <p:nvPr/>
          </p:nvSpPr>
          <p:spPr>
            <a:xfrm>
              <a:off x="10940394" y="1050004"/>
              <a:ext cx="123782" cy="150250"/>
            </a:xfrm>
            <a:custGeom>
              <a:avLst/>
              <a:gdLst/>
              <a:ahLst/>
              <a:cxnLst/>
              <a:rect l="l" t="t" r="r" b="b"/>
              <a:pathLst>
                <a:path w="123782" h="150250" extrusionOk="0">
                  <a:moveTo>
                    <a:pt x="123783" y="150250"/>
                  </a:moveTo>
                  <a:lnTo>
                    <a:pt x="123783" y="55916"/>
                  </a:lnTo>
                  <a:cubicBezTo>
                    <a:pt x="123783" y="19235"/>
                    <a:pt x="103615" y="0"/>
                    <a:pt x="73285" y="0"/>
                  </a:cubicBezTo>
                  <a:cubicBezTo>
                    <a:pt x="50991" y="0"/>
                    <a:pt x="36396" y="10343"/>
                    <a:pt x="29552" y="26079"/>
                  </a:cubicBezTo>
                  <a:lnTo>
                    <a:pt x="27712" y="26079"/>
                  </a:lnTo>
                  <a:lnTo>
                    <a:pt x="27712" y="1944"/>
                  </a:lnTo>
                  <a:lnTo>
                    <a:pt x="0" y="1944"/>
                  </a:lnTo>
                  <a:lnTo>
                    <a:pt x="0" y="150250"/>
                  </a:lnTo>
                  <a:lnTo>
                    <a:pt x="28878" y="150250"/>
                  </a:lnTo>
                  <a:lnTo>
                    <a:pt x="28878" y="62190"/>
                  </a:lnTo>
                  <a:cubicBezTo>
                    <a:pt x="28878" y="38522"/>
                    <a:pt x="43369" y="25016"/>
                    <a:pt x="63434" y="25016"/>
                  </a:cubicBezTo>
                  <a:cubicBezTo>
                    <a:pt x="83498" y="25016"/>
                    <a:pt x="94905" y="37848"/>
                    <a:pt x="94905" y="59390"/>
                  </a:cubicBezTo>
                  <a:lnTo>
                    <a:pt x="94905" y="150250"/>
                  </a:lnTo>
                  <a:lnTo>
                    <a:pt x="123783" y="15025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4;p9"/>
            <p:cNvSpPr/>
            <p:nvPr/>
          </p:nvSpPr>
          <p:spPr>
            <a:xfrm>
              <a:off x="11320712" y="1050004"/>
              <a:ext cx="123782" cy="150250"/>
            </a:xfrm>
            <a:custGeom>
              <a:avLst/>
              <a:gdLst/>
              <a:ahLst/>
              <a:cxnLst/>
              <a:rect l="l" t="t" r="r" b="b"/>
              <a:pathLst>
                <a:path w="123782" h="150250" extrusionOk="0">
                  <a:moveTo>
                    <a:pt x="123783" y="150250"/>
                  </a:moveTo>
                  <a:lnTo>
                    <a:pt x="123783" y="55916"/>
                  </a:lnTo>
                  <a:cubicBezTo>
                    <a:pt x="123783" y="19235"/>
                    <a:pt x="103615" y="0"/>
                    <a:pt x="73285" y="0"/>
                  </a:cubicBezTo>
                  <a:cubicBezTo>
                    <a:pt x="50991" y="0"/>
                    <a:pt x="36396" y="10343"/>
                    <a:pt x="29552" y="26079"/>
                  </a:cubicBezTo>
                  <a:lnTo>
                    <a:pt x="27712" y="26079"/>
                  </a:lnTo>
                  <a:lnTo>
                    <a:pt x="27712" y="1944"/>
                  </a:lnTo>
                  <a:lnTo>
                    <a:pt x="0" y="1944"/>
                  </a:lnTo>
                  <a:lnTo>
                    <a:pt x="0" y="150250"/>
                  </a:lnTo>
                  <a:lnTo>
                    <a:pt x="28878" y="150250"/>
                  </a:lnTo>
                  <a:lnTo>
                    <a:pt x="28878" y="62190"/>
                  </a:lnTo>
                  <a:cubicBezTo>
                    <a:pt x="28878" y="38522"/>
                    <a:pt x="43369" y="25016"/>
                    <a:pt x="63434" y="25016"/>
                  </a:cubicBezTo>
                  <a:cubicBezTo>
                    <a:pt x="83498" y="25016"/>
                    <a:pt x="94905" y="37848"/>
                    <a:pt x="94905" y="59390"/>
                  </a:cubicBezTo>
                  <a:lnTo>
                    <a:pt x="94905" y="150250"/>
                  </a:lnTo>
                  <a:lnTo>
                    <a:pt x="123783" y="15025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5;p9"/>
            <p:cNvSpPr/>
            <p:nvPr/>
          </p:nvSpPr>
          <p:spPr>
            <a:xfrm>
              <a:off x="10349399" y="999816"/>
              <a:ext cx="147139" cy="203729"/>
            </a:xfrm>
            <a:custGeom>
              <a:avLst/>
              <a:gdLst/>
              <a:ahLst/>
              <a:cxnLst/>
              <a:rect l="l" t="t" r="r" b="b"/>
              <a:pathLst>
                <a:path w="147139" h="203729" extrusionOk="0">
                  <a:moveTo>
                    <a:pt x="73777" y="177548"/>
                  </a:moveTo>
                  <a:cubicBezTo>
                    <a:pt x="50809" y="177548"/>
                    <a:pt x="31678" y="167308"/>
                    <a:pt x="29941" y="145792"/>
                  </a:cubicBezTo>
                  <a:lnTo>
                    <a:pt x="0" y="145792"/>
                  </a:lnTo>
                  <a:cubicBezTo>
                    <a:pt x="1918" y="181617"/>
                    <a:pt x="29630" y="203730"/>
                    <a:pt x="73959" y="203730"/>
                  </a:cubicBezTo>
                  <a:cubicBezTo>
                    <a:pt x="118287" y="203730"/>
                    <a:pt x="147140" y="179310"/>
                    <a:pt x="147140" y="145792"/>
                  </a:cubicBezTo>
                  <a:cubicBezTo>
                    <a:pt x="147140" y="110173"/>
                    <a:pt x="115384" y="96356"/>
                    <a:pt x="90264" y="90187"/>
                  </a:cubicBezTo>
                  <a:lnTo>
                    <a:pt x="70952" y="85158"/>
                  </a:lnTo>
                  <a:cubicBezTo>
                    <a:pt x="55501" y="81191"/>
                    <a:pt x="34944" y="73959"/>
                    <a:pt x="35022" y="55035"/>
                  </a:cubicBezTo>
                  <a:cubicBezTo>
                    <a:pt x="35022" y="38237"/>
                    <a:pt x="50369" y="25768"/>
                    <a:pt x="74710" y="25768"/>
                  </a:cubicBezTo>
                  <a:cubicBezTo>
                    <a:pt x="97393" y="25768"/>
                    <a:pt x="113517" y="36396"/>
                    <a:pt x="115643" y="54646"/>
                  </a:cubicBezTo>
                  <a:lnTo>
                    <a:pt x="144418" y="54646"/>
                  </a:lnTo>
                  <a:cubicBezTo>
                    <a:pt x="143536" y="22968"/>
                    <a:pt x="115565" y="0"/>
                    <a:pt x="75384" y="0"/>
                  </a:cubicBezTo>
                  <a:lnTo>
                    <a:pt x="75384" y="0"/>
                  </a:lnTo>
                  <a:cubicBezTo>
                    <a:pt x="35696" y="0"/>
                    <a:pt x="5288" y="22683"/>
                    <a:pt x="5288" y="56772"/>
                  </a:cubicBezTo>
                  <a:cubicBezTo>
                    <a:pt x="5288" y="84302"/>
                    <a:pt x="24990" y="100426"/>
                    <a:pt x="56746" y="109007"/>
                  </a:cubicBezTo>
                  <a:lnTo>
                    <a:pt x="80102" y="115384"/>
                  </a:lnTo>
                  <a:cubicBezTo>
                    <a:pt x="101256" y="120983"/>
                    <a:pt x="117561" y="127931"/>
                    <a:pt x="117561" y="145507"/>
                  </a:cubicBezTo>
                  <a:cubicBezTo>
                    <a:pt x="117561" y="164819"/>
                    <a:pt x="99130" y="177573"/>
                    <a:pt x="73725" y="17757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6;p9"/>
            <p:cNvSpPr/>
            <p:nvPr/>
          </p:nvSpPr>
          <p:spPr>
            <a:xfrm>
              <a:off x="11171862" y="1051922"/>
              <a:ext cx="122927" cy="150250"/>
            </a:xfrm>
            <a:custGeom>
              <a:avLst/>
              <a:gdLst/>
              <a:ahLst/>
              <a:cxnLst/>
              <a:rect l="l" t="t" r="r" b="b"/>
              <a:pathLst>
                <a:path w="122927" h="150250" extrusionOk="0">
                  <a:moveTo>
                    <a:pt x="122928" y="148332"/>
                  </a:moveTo>
                  <a:lnTo>
                    <a:pt x="122928" y="26"/>
                  </a:lnTo>
                  <a:lnTo>
                    <a:pt x="93971" y="26"/>
                  </a:lnTo>
                  <a:lnTo>
                    <a:pt x="93971" y="86817"/>
                  </a:lnTo>
                  <a:cubicBezTo>
                    <a:pt x="94075" y="112014"/>
                    <a:pt x="75333" y="123990"/>
                    <a:pt x="59105" y="123990"/>
                  </a:cubicBezTo>
                  <a:cubicBezTo>
                    <a:pt x="41244" y="123990"/>
                    <a:pt x="28878" y="111055"/>
                    <a:pt x="28878" y="90861"/>
                  </a:cubicBezTo>
                  <a:lnTo>
                    <a:pt x="28878" y="0"/>
                  </a:lnTo>
                  <a:lnTo>
                    <a:pt x="0" y="0"/>
                  </a:lnTo>
                  <a:lnTo>
                    <a:pt x="0" y="94334"/>
                  </a:lnTo>
                  <a:cubicBezTo>
                    <a:pt x="0" y="131119"/>
                    <a:pt x="20168" y="150250"/>
                    <a:pt x="48658" y="150250"/>
                  </a:cubicBezTo>
                  <a:cubicBezTo>
                    <a:pt x="70952" y="150250"/>
                    <a:pt x="86117" y="138481"/>
                    <a:pt x="92986" y="122642"/>
                  </a:cubicBezTo>
                  <a:lnTo>
                    <a:pt x="94542" y="122642"/>
                  </a:lnTo>
                  <a:lnTo>
                    <a:pt x="94542" y="148332"/>
                  </a:lnTo>
                  <a:lnTo>
                    <a:pt x="122928" y="14833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27;p9"/>
            <p:cNvSpPr/>
            <p:nvPr/>
          </p:nvSpPr>
          <p:spPr>
            <a:xfrm>
              <a:off x="11073146" y="1016407"/>
              <a:ext cx="83705" cy="185791"/>
            </a:xfrm>
            <a:custGeom>
              <a:avLst/>
              <a:gdLst/>
              <a:ahLst/>
              <a:cxnLst/>
              <a:rect l="l" t="t" r="r" b="b"/>
              <a:pathLst>
                <a:path w="83705" h="185791" extrusionOk="0">
                  <a:moveTo>
                    <a:pt x="64963" y="185791"/>
                  </a:moveTo>
                  <a:cubicBezTo>
                    <a:pt x="74140" y="185687"/>
                    <a:pt x="80310" y="183951"/>
                    <a:pt x="83706" y="182706"/>
                  </a:cubicBezTo>
                  <a:lnTo>
                    <a:pt x="78495" y="158857"/>
                  </a:lnTo>
                  <a:cubicBezTo>
                    <a:pt x="76577" y="159246"/>
                    <a:pt x="73000" y="160101"/>
                    <a:pt x="68359" y="160101"/>
                  </a:cubicBezTo>
                  <a:cubicBezTo>
                    <a:pt x="59001" y="160101"/>
                    <a:pt x="50602" y="157016"/>
                    <a:pt x="50602" y="140296"/>
                  </a:cubicBezTo>
                  <a:lnTo>
                    <a:pt x="50602" y="58716"/>
                  </a:lnTo>
                  <a:lnTo>
                    <a:pt x="81010" y="58716"/>
                  </a:lnTo>
                  <a:lnTo>
                    <a:pt x="81010" y="35541"/>
                  </a:lnTo>
                  <a:lnTo>
                    <a:pt x="50602" y="35541"/>
                  </a:lnTo>
                  <a:lnTo>
                    <a:pt x="50602" y="0"/>
                  </a:lnTo>
                  <a:lnTo>
                    <a:pt x="21724" y="0"/>
                  </a:lnTo>
                  <a:lnTo>
                    <a:pt x="21724" y="35541"/>
                  </a:lnTo>
                  <a:lnTo>
                    <a:pt x="0" y="35541"/>
                  </a:lnTo>
                  <a:lnTo>
                    <a:pt x="0" y="58716"/>
                  </a:lnTo>
                  <a:lnTo>
                    <a:pt x="21724" y="58716"/>
                  </a:lnTo>
                  <a:lnTo>
                    <a:pt x="21724" y="146284"/>
                  </a:lnTo>
                  <a:cubicBezTo>
                    <a:pt x="21620" y="173218"/>
                    <a:pt x="42203" y="186258"/>
                    <a:pt x="64989" y="18576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8;p9"/>
            <p:cNvSpPr/>
            <p:nvPr/>
          </p:nvSpPr>
          <p:spPr>
            <a:xfrm>
              <a:off x="10707838" y="259556"/>
              <a:ext cx="533307" cy="661195"/>
            </a:xfrm>
            <a:custGeom>
              <a:avLst/>
              <a:gdLst/>
              <a:ahLst/>
              <a:cxnLst/>
              <a:rect l="l" t="t" r="r" b="b"/>
              <a:pathLst>
                <a:path w="533307" h="661195" extrusionOk="0">
                  <a:moveTo>
                    <a:pt x="11277" y="565384"/>
                  </a:moveTo>
                  <a:cubicBezTo>
                    <a:pt x="21698" y="582700"/>
                    <a:pt x="40881" y="593406"/>
                    <a:pt x="62267" y="597269"/>
                  </a:cubicBezTo>
                  <a:cubicBezTo>
                    <a:pt x="63512" y="597502"/>
                    <a:pt x="64730" y="597839"/>
                    <a:pt x="66000" y="598099"/>
                  </a:cubicBezTo>
                  <a:cubicBezTo>
                    <a:pt x="91716" y="603516"/>
                    <a:pt x="205000" y="627755"/>
                    <a:pt x="217288" y="630684"/>
                  </a:cubicBezTo>
                  <a:cubicBezTo>
                    <a:pt x="234086" y="634702"/>
                    <a:pt x="247488" y="641235"/>
                    <a:pt x="259361" y="653159"/>
                  </a:cubicBezTo>
                  <a:lnTo>
                    <a:pt x="266956" y="661195"/>
                  </a:lnTo>
                  <a:lnTo>
                    <a:pt x="275148" y="652485"/>
                  </a:lnTo>
                  <a:cubicBezTo>
                    <a:pt x="286788" y="640820"/>
                    <a:pt x="299931" y="634624"/>
                    <a:pt x="316703" y="630606"/>
                  </a:cubicBezTo>
                  <a:cubicBezTo>
                    <a:pt x="335730" y="626044"/>
                    <a:pt x="435120" y="604864"/>
                    <a:pt x="466487" y="598176"/>
                  </a:cubicBezTo>
                  <a:lnTo>
                    <a:pt x="468094" y="597839"/>
                  </a:lnTo>
                  <a:cubicBezTo>
                    <a:pt x="496247" y="592447"/>
                    <a:pt x="513408" y="580030"/>
                    <a:pt x="523155" y="562636"/>
                  </a:cubicBezTo>
                  <a:cubicBezTo>
                    <a:pt x="532720" y="545552"/>
                    <a:pt x="533446" y="526110"/>
                    <a:pt x="533291" y="512630"/>
                  </a:cubicBezTo>
                  <a:lnTo>
                    <a:pt x="533291" y="0"/>
                  </a:lnTo>
                  <a:lnTo>
                    <a:pt x="0" y="0"/>
                  </a:lnTo>
                  <a:lnTo>
                    <a:pt x="0" y="513071"/>
                  </a:lnTo>
                  <a:cubicBezTo>
                    <a:pt x="0" y="524892"/>
                    <a:pt x="518" y="544619"/>
                    <a:pt x="9488" y="562065"/>
                  </a:cubicBezTo>
                  <a:cubicBezTo>
                    <a:pt x="10058" y="563206"/>
                    <a:pt x="10654" y="564321"/>
                    <a:pt x="11302" y="565384"/>
                  </a:cubicBezTo>
                  <a:close/>
                  <a:moveTo>
                    <a:pt x="16824" y="16850"/>
                  </a:moveTo>
                  <a:lnTo>
                    <a:pt x="202252" y="16850"/>
                  </a:lnTo>
                  <a:lnTo>
                    <a:pt x="516415" y="384622"/>
                  </a:lnTo>
                  <a:lnTo>
                    <a:pt x="516415" y="512837"/>
                  </a:lnTo>
                  <a:cubicBezTo>
                    <a:pt x="516570" y="525280"/>
                    <a:pt x="515793" y="541249"/>
                    <a:pt x="508430" y="554392"/>
                  </a:cubicBezTo>
                  <a:cubicBezTo>
                    <a:pt x="500498" y="568572"/>
                    <a:pt x="486655" y="577101"/>
                    <a:pt x="464905" y="581274"/>
                  </a:cubicBezTo>
                  <a:lnTo>
                    <a:pt x="464724" y="581274"/>
                  </a:lnTo>
                  <a:lnTo>
                    <a:pt x="464543" y="581352"/>
                  </a:lnTo>
                  <a:lnTo>
                    <a:pt x="462935" y="581689"/>
                  </a:lnTo>
                  <a:lnTo>
                    <a:pt x="454977" y="583400"/>
                  </a:lnTo>
                  <a:cubicBezTo>
                    <a:pt x="429183" y="588896"/>
                    <a:pt x="379437" y="599524"/>
                    <a:pt x="345348" y="606964"/>
                  </a:cubicBezTo>
                  <a:lnTo>
                    <a:pt x="16850" y="221746"/>
                  </a:lnTo>
                  <a:lnTo>
                    <a:pt x="16850" y="1685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9;p9"/>
            <p:cNvSpPr/>
            <p:nvPr/>
          </p:nvSpPr>
          <p:spPr>
            <a:xfrm>
              <a:off x="10878956" y="451542"/>
              <a:ext cx="191000" cy="197352"/>
            </a:xfrm>
            <a:custGeom>
              <a:avLst/>
              <a:gdLst/>
              <a:ahLst/>
              <a:cxnLst/>
              <a:rect l="l" t="t" r="r" b="b"/>
              <a:pathLst>
                <a:path w="191000" h="197352" extrusionOk="0">
                  <a:moveTo>
                    <a:pt x="190483" y="87154"/>
                  </a:moveTo>
                  <a:cubicBezTo>
                    <a:pt x="190120" y="86791"/>
                    <a:pt x="189783" y="86713"/>
                    <a:pt x="189783" y="86713"/>
                  </a:cubicBezTo>
                  <a:cubicBezTo>
                    <a:pt x="187502" y="85909"/>
                    <a:pt x="188280" y="83732"/>
                    <a:pt x="188280" y="83732"/>
                  </a:cubicBezTo>
                  <a:lnTo>
                    <a:pt x="189032" y="79688"/>
                  </a:lnTo>
                  <a:cubicBezTo>
                    <a:pt x="189032" y="79688"/>
                    <a:pt x="186932" y="78106"/>
                    <a:pt x="183095" y="78651"/>
                  </a:cubicBezTo>
                  <a:cubicBezTo>
                    <a:pt x="179284" y="79195"/>
                    <a:pt x="177677" y="79299"/>
                    <a:pt x="177677" y="79299"/>
                  </a:cubicBezTo>
                  <a:cubicBezTo>
                    <a:pt x="176718" y="77458"/>
                    <a:pt x="173504" y="77847"/>
                    <a:pt x="173504" y="77847"/>
                  </a:cubicBezTo>
                  <a:cubicBezTo>
                    <a:pt x="168967" y="78210"/>
                    <a:pt x="165934" y="81113"/>
                    <a:pt x="165934" y="81113"/>
                  </a:cubicBezTo>
                  <a:cubicBezTo>
                    <a:pt x="158079" y="87828"/>
                    <a:pt x="152998" y="90264"/>
                    <a:pt x="152998" y="90264"/>
                  </a:cubicBezTo>
                  <a:cubicBezTo>
                    <a:pt x="152998" y="90264"/>
                    <a:pt x="154606" y="91249"/>
                    <a:pt x="156005" y="91768"/>
                  </a:cubicBezTo>
                  <a:cubicBezTo>
                    <a:pt x="157379" y="92312"/>
                    <a:pt x="160931" y="92235"/>
                    <a:pt x="160931" y="92235"/>
                  </a:cubicBezTo>
                  <a:cubicBezTo>
                    <a:pt x="163368" y="114969"/>
                    <a:pt x="159064" y="127412"/>
                    <a:pt x="153569" y="134256"/>
                  </a:cubicBezTo>
                  <a:lnTo>
                    <a:pt x="120206" y="67296"/>
                  </a:lnTo>
                  <a:cubicBezTo>
                    <a:pt x="122409" y="68230"/>
                    <a:pt x="125105" y="68800"/>
                    <a:pt x="128475" y="68722"/>
                  </a:cubicBezTo>
                  <a:cubicBezTo>
                    <a:pt x="139803" y="68463"/>
                    <a:pt x="144184" y="60868"/>
                    <a:pt x="145195" y="58690"/>
                  </a:cubicBezTo>
                  <a:lnTo>
                    <a:pt x="152247" y="59416"/>
                  </a:lnTo>
                  <a:lnTo>
                    <a:pt x="152454" y="57290"/>
                  </a:lnTo>
                  <a:lnTo>
                    <a:pt x="145144" y="56538"/>
                  </a:lnTo>
                  <a:lnTo>
                    <a:pt x="145144" y="56461"/>
                  </a:lnTo>
                  <a:lnTo>
                    <a:pt x="106544" y="35826"/>
                  </a:lnTo>
                  <a:lnTo>
                    <a:pt x="106544" y="24394"/>
                  </a:lnTo>
                  <a:lnTo>
                    <a:pt x="97575" y="24394"/>
                  </a:lnTo>
                  <a:lnTo>
                    <a:pt x="97575" y="0"/>
                  </a:lnTo>
                  <a:lnTo>
                    <a:pt x="93220" y="0"/>
                  </a:lnTo>
                  <a:lnTo>
                    <a:pt x="93220" y="5833"/>
                  </a:lnTo>
                  <a:cubicBezTo>
                    <a:pt x="76007" y="10758"/>
                    <a:pt x="71937" y="5859"/>
                    <a:pt x="57809" y="8477"/>
                  </a:cubicBezTo>
                  <a:cubicBezTo>
                    <a:pt x="43655" y="11095"/>
                    <a:pt x="42436" y="16072"/>
                    <a:pt x="42436" y="16072"/>
                  </a:cubicBezTo>
                  <a:cubicBezTo>
                    <a:pt x="42436" y="16072"/>
                    <a:pt x="54335" y="15658"/>
                    <a:pt x="70589" y="16669"/>
                  </a:cubicBezTo>
                  <a:cubicBezTo>
                    <a:pt x="85624" y="17602"/>
                    <a:pt x="92312" y="20479"/>
                    <a:pt x="93220" y="20920"/>
                  </a:cubicBezTo>
                  <a:lnTo>
                    <a:pt x="93220" y="24394"/>
                  </a:lnTo>
                  <a:lnTo>
                    <a:pt x="85183" y="24394"/>
                  </a:lnTo>
                  <a:lnTo>
                    <a:pt x="85183" y="35826"/>
                  </a:lnTo>
                  <a:lnTo>
                    <a:pt x="43914" y="46117"/>
                  </a:lnTo>
                  <a:lnTo>
                    <a:pt x="36603" y="45365"/>
                  </a:lnTo>
                  <a:lnTo>
                    <a:pt x="36370" y="47491"/>
                  </a:lnTo>
                  <a:lnTo>
                    <a:pt x="41477" y="48036"/>
                  </a:lnTo>
                  <a:cubicBezTo>
                    <a:pt x="41736" y="50732"/>
                    <a:pt x="43758" y="60971"/>
                    <a:pt x="59286" y="62864"/>
                  </a:cubicBezTo>
                  <a:cubicBezTo>
                    <a:pt x="59286" y="62864"/>
                    <a:pt x="68126" y="64315"/>
                    <a:pt x="75255" y="57498"/>
                  </a:cubicBezTo>
                  <a:lnTo>
                    <a:pt x="35359" y="132701"/>
                  </a:lnTo>
                  <a:cubicBezTo>
                    <a:pt x="27712" y="116913"/>
                    <a:pt x="30537" y="92235"/>
                    <a:pt x="30537" y="92235"/>
                  </a:cubicBezTo>
                  <a:cubicBezTo>
                    <a:pt x="32534" y="92235"/>
                    <a:pt x="34556" y="91716"/>
                    <a:pt x="34556" y="91716"/>
                  </a:cubicBezTo>
                  <a:cubicBezTo>
                    <a:pt x="37977" y="90887"/>
                    <a:pt x="38340" y="89720"/>
                    <a:pt x="38340" y="89720"/>
                  </a:cubicBezTo>
                  <a:cubicBezTo>
                    <a:pt x="36629" y="89642"/>
                    <a:pt x="26156" y="82176"/>
                    <a:pt x="25690" y="81839"/>
                  </a:cubicBezTo>
                  <a:cubicBezTo>
                    <a:pt x="23720" y="80439"/>
                    <a:pt x="22009" y="78962"/>
                    <a:pt x="17991" y="78469"/>
                  </a:cubicBezTo>
                  <a:cubicBezTo>
                    <a:pt x="13973" y="77951"/>
                    <a:pt x="12987" y="80206"/>
                    <a:pt x="12987" y="80206"/>
                  </a:cubicBezTo>
                  <a:cubicBezTo>
                    <a:pt x="7829" y="79584"/>
                    <a:pt x="7492" y="79662"/>
                    <a:pt x="4174" y="79843"/>
                  </a:cubicBezTo>
                  <a:cubicBezTo>
                    <a:pt x="881" y="80025"/>
                    <a:pt x="1763" y="83006"/>
                    <a:pt x="2385" y="84380"/>
                  </a:cubicBezTo>
                  <a:cubicBezTo>
                    <a:pt x="3007" y="85754"/>
                    <a:pt x="2696" y="87076"/>
                    <a:pt x="2696" y="87076"/>
                  </a:cubicBezTo>
                  <a:cubicBezTo>
                    <a:pt x="207" y="88398"/>
                    <a:pt x="0" y="90109"/>
                    <a:pt x="0" y="90109"/>
                  </a:cubicBezTo>
                  <a:cubicBezTo>
                    <a:pt x="0" y="93064"/>
                    <a:pt x="5081" y="91820"/>
                    <a:pt x="5081" y="91820"/>
                  </a:cubicBezTo>
                  <a:lnTo>
                    <a:pt x="7051" y="98171"/>
                  </a:lnTo>
                  <a:cubicBezTo>
                    <a:pt x="13117" y="96693"/>
                    <a:pt x="14284" y="97290"/>
                    <a:pt x="14284" y="97290"/>
                  </a:cubicBezTo>
                  <a:cubicBezTo>
                    <a:pt x="17835" y="97704"/>
                    <a:pt x="16850" y="104185"/>
                    <a:pt x="16824" y="110718"/>
                  </a:cubicBezTo>
                  <a:cubicBezTo>
                    <a:pt x="16798" y="117535"/>
                    <a:pt x="17654" y="124379"/>
                    <a:pt x="17654" y="124379"/>
                  </a:cubicBezTo>
                  <a:cubicBezTo>
                    <a:pt x="20298" y="144340"/>
                    <a:pt x="22320" y="157535"/>
                    <a:pt x="38392" y="169537"/>
                  </a:cubicBezTo>
                  <a:cubicBezTo>
                    <a:pt x="39248" y="170159"/>
                    <a:pt x="40181" y="170859"/>
                    <a:pt x="41218" y="171559"/>
                  </a:cubicBezTo>
                  <a:cubicBezTo>
                    <a:pt x="39403" y="172130"/>
                    <a:pt x="37226" y="173918"/>
                    <a:pt x="35333" y="178662"/>
                  </a:cubicBezTo>
                  <a:cubicBezTo>
                    <a:pt x="35333" y="178662"/>
                    <a:pt x="33000" y="185324"/>
                    <a:pt x="40310" y="188695"/>
                  </a:cubicBezTo>
                  <a:lnTo>
                    <a:pt x="77769" y="197042"/>
                  </a:lnTo>
                  <a:cubicBezTo>
                    <a:pt x="77769" y="197042"/>
                    <a:pt x="82669" y="198442"/>
                    <a:pt x="85313" y="194009"/>
                  </a:cubicBezTo>
                  <a:cubicBezTo>
                    <a:pt x="85313" y="194009"/>
                    <a:pt x="85676" y="193361"/>
                    <a:pt x="86143" y="192376"/>
                  </a:cubicBezTo>
                  <a:lnTo>
                    <a:pt x="109836" y="197171"/>
                  </a:lnTo>
                  <a:cubicBezTo>
                    <a:pt x="109836" y="197171"/>
                    <a:pt x="114062" y="198260"/>
                    <a:pt x="117587" y="195098"/>
                  </a:cubicBezTo>
                  <a:cubicBezTo>
                    <a:pt x="117587" y="195098"/>
                    <a:pt x="118909" y="193775"/>
                    <a:pt x="119894" y="191676"/>
                  </a:cubicBezTo>
                  <a:lnTo>
                    <a:pt x="138067" y="195357"/>
                  </a:lnTo>
                  <a:cubicBezTo>
                    <a:pt x="138067" y="195357"/>
                    <a:pt x="145610" y="197353"/>
                    <a:pt x="149447" y="193853"/>
                  </a:cubicBezTo>
                  <a:cubicBezTo>
                    <a:pt x="149447" y="193853"/>
                    <a:pt x="157250" y="186984"/>
                    <a:pt x="149758" y="180710"/>
                  </a:cubicBezTo>
                  <a:cubicBezTo>
                    <a:pt x="148021" y="179233"/>
                    <a:pt x="144936" y="177936"/>
                    <a:pt x="141151" y="176796"/>
                  </a:cubicBezTo>
                  <a:cubicBezTo>
                    <a:pt x="163419" y="168397"/>
                    <a:pt x="169589" y="155772"/>
                    <a:pt x="172804" y="148047"/>
                  </a:cubicBezTo>
                  <a:cubicBezTo>
                    <a:pt x="178066" y="135345"/>
                    <a:pt x="174774" y="104055"/>
                    <a:pt x="175059" y="99337"/>
                  </a:cubicBezTo>
                  <a:cubicBezTo>
                    <a:pt x="175318" y="94619"/>
                    <a:pt x="184547" y="97108"/>
                    <a:pt x="184547" y="97108"/>
                  </a:cubicBezTo>
                  <a:lnTo>
                    <a:pt x="186206" y="90653"/>
                  </a:lnTo>
                  <a:lnTo>
                    <a:pt x="188954" y="90653"/>
                  </a:lnTo>
                  <a:cubicBezTo>
                    <a:pt x="188954" y="90653"/>
                    <a:pt x="189109" y="90627"/>
                    <a:pt x="189187" y="90627"/>
                  </a:cubicBezTo>
                  <a:cubicBezTo>
                    <a:pt x="190794" y="90238"/>
                    <a:pt x="191598" y="88346"/>
                    <a:pt x="190483" y="87154"/>
                  </a:cubicBezTo>
                  <a:close/>
                  <a:moveTo>
                    <a:pt x="45962" y="143847"/>
                  </a:moveTo>
                  <a:cubicBezTo>
                    <a:pt x="41710" y="141903"/>
                    <a:pt x="38548" y="138507"/>
                    <a:pt x="36241" y="134360"/>
                  </a:cubicBezTo>
                  <a:lnTo>
                    <a:pt x="78495" y="54724"/>
                  </a:lnTo>
                  <a:cubicBezTo>
                    <a:pt x="78832" y="56098"/>
                    <a:pt x="79480" y="57653"/>
                    <a:pt x="80621" y="59208"/>
                  </a:cubicBezTo>
                  <a:lnTo>
                    <a:pt x="54128" y="136045"/>
                  </a:lnTo>
                  <a:cubicBezTo>
                    <a:pt x="49798" y="136589"/>
                    <a:pt x="46402" y="139803"/>
                    <a:pt x="45962" y="143847"/>
                  </a:cubicBezTo>
                  <a:close/>
                  <a:moveTo>
                    <a:pt x="68644" y="138455"/>
                  </a:moveTo>
                  <a:cubicBezTo>
                    <a:pt x="66700" y="138455"/>
                    <a:pt x="64886" y="139000"/>
                    <a:pt x="63382" y="139933"/>
                  </a:cubicBezTo>
                  <a:cubicBezTo>
                    <a:pt x="61749" y="137626"/>
                    <a:pt x="58975" y="136096"/>
                    <a:pt x="55813" y="135967"/>
                  </a:cubicBezTo>
                  <a:lnTo>
                    <a:pt x="81813" y="60582"/>
                  </a:lnTo>
                  <a:cubicBezTo>
                    <a:pt x="82798" y="61593"/>
                    <a:pt x="84069" y="62578"/>
                    <a:pt x="85650" y="63486"/>
                  </a:cubicBezTo>
                  <a:lnTo>
                    <a:pt x="70304" y="138611"/>
                  </a:lnTo>
                  <a:cubicBezTo>
                    <a:pt x="69759" y="138533"/>
                    <a:pt x="69215" y="138455"/>
                    <a:pt x="68644" y="138455"/>
                  </a:cubicBezTo>
                  <a:close/>
                  <a:moveTo>
                    <a:pt x="92753" y="141851"/>
                  </a:moveTo>
                  <a:cubicBezTo>
                    <a:pt x="91483" y="142266"/>
                    <a:pt x="90342" y="142914"/>
                    <a:pt x="89383" y="143718"/>
                  </a:cubicBezTo>
                  <a:cubicBezTo>
                    <a:pt x="87620" y="141670"/>
                    <a:pt x="84950" y="140322"/>
                    <a:pt x="81891" y="140322"/>
                  </a:cubicBezTo>
                  <a:cubicBezTo>
                    <a:pt x="79791" y="140322"/>
                    <a:pt x="77847" y="140970"/>
                    <a:pt x="76266" y="142033"/>
                  </a:cubicBezTo>
                  <a:cubicBezTo>
                    <a:pt x="75151" y="140633"/>
                    <a:pt x="73596" y="139596"/>
                    <a:pt x="71807" y="139000"/>
                  </a:cubicBezTo>
                  <a:lnTo>
                    <a:pt x="87102" y="64212"/>
                  </a:lnTo>
                  <a:cubicBezTo>
                    <a:pt x="88683" y="64937"/>
                    <a:pt x="90550" y="65586"/>
                    <a:pt x="92753" y="66078"/>
                  </a:cubicBezTo>
                  <a:lnTo>
                    <a:pt x="92753" y="141851"/>
                  </a:lnTo>
                  <a:close/>
                  <a:moveTo>
                    <a:pt x="115202" y="143018"/>
                  </a:moveTo>
                  <a:cubicBezTo>
                    <a:pt x="113621" y="141955"/>
                    <a:pt x="111729" y="141333"/>
                    <a:pt x="109629" y="141333"/>
                  </a:cubicBezTo>
                  <a:cubicBezTo>
                    <a:pt x="106933" y="141333"/>
                    <a:pt x="104496" y="142370"/>
                    <a:pt x="102759" y="144055"/>
                  </a:cubicBezTo>
                  <a:cubicBezTo>
                    <a:pt x="101748" y="143070"/>
                    <a:pt x="100452" y="142318"/>
                    <a:pt x="99026" y="141851"/>
                  </a:cubicBezTo>
                  <a:lnTo>
                    <a:pt x="98378" y="66052"/>
                  </a:lnTo>
                  <a:cubicBezTo>
                    <a:pt x="99960" y="65871"/>
                    <a:pt x="101722" y="65482"/>
                    <a:pt x="103537" y="64808"/>
                  </a:cubicBezTo>
                  <a:lnTo>
                    <a:pt x="119091" y="140089"/>
                  </a:lnTo>
                  <a:cubicBezTo>
                    <a:pt x="117535" y="140711"/>
                    <a:pt x="116188" y="141748"/>
                    <a:pt x="115202" y="143018"/>
                  </a:cubicBezTo>
                  <a:close/>
                  <a:moveTo>
                    <a:pt x="127775" y="140555"/>
                  </a:moveTo>
                  <a:cubicBezTo>
                    <a:pt x="126349" y="139778"/>
                    <a:pt x="124716" y="139311"/>
                    <a:pt x="122953" y="139311"/>
                  </a:cubicBezTo>
                  <a:cubicBezTo>
                    <a:pt x="122124" y="139311"/>
                    <a:pt x="121346" y="139441"/>
                    <a:pt x="120568" y="139622"/>
                  </a:cubicBezTo>
                  <a:lnTo>
                    <a:pt x="104989" y="64186"/>
                  </a:lnTo>
                  <a:cubicBezTo>
                    <a:pt x="106337" y="63538"/>
                    <a:pt x="107659" y="62682"/>
                    <a:pt x="108903" y="61593"/>
                  </a:cubicBezTo>
                  <a:lnTo>
                    <a:pt x="134774" y="136615"/>
                  </a:lnTo>
                  <a:cubicBezTo>
                    <a:pt x="131845" y="136900"/>
                    <a:pt x="129305" y="138378"/>
                    <a:pt x="127775" y="140555"/>
                  </a:cubicBezTo>
                  <a:close/>
                  <a:moveTo>
                    <a:pt x="144210" y="141281"/>
                  </a:moveTo>
                  <a:cubicBezTo>
                    <a:pt x="142707" y="138637"/>
                    <a:pt x="139803" y="136796"/>
                    <a:pt x="136408" y="136589"/>
                  </a:cubicBezTo>
                  <a:lnTo>
                    <a:pt x="110147" y="60375"/>
                  </a:lnTo>
                  <a:cubicBezTo>
                    <a:pt x="110873" y="59571"/>
                    <a:pt x="111599" y="58664"/>
                    <a:pt x="112221" y="57601"/>
                  </a:cubicBezTo>
                  <a:cubicBezTo>
                    <a:pt x="112817" y="60453"/>
                    <a:pt x="114477" y="63719"/>
                    <a:pt x="117821" y="66000"/>
                  </a:cubicBezTo>
                  <a:lnTo>
                    <a:pt x="152480" y="135552"/>
                  </a:lnTo>
                  <a:cubicBezTo>
                    <a:pt x="149680" y="138559"/>
                    <a:pt x="146725" y="140296"/>
                    <a:pt x="144210" y="14128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30;p9"/>
            <p:cNvSpPr/>
            <p:nvPr/>
          </p:nvSpPr>
          <p:spPr>
            <a:xfrm>
              <a:off x="11021508" y="618461"/>
              <a:ext cx="191018" cy="197317"/>
            </a:xfrm>
            <a:custGeom>
              <a:avLst/>
              <a:gdLst/>
              <a:ahLst/>
              <a:cxnLst/>
              <a:rect l="l" t="t" r="r" b="b"/>
              <a:pathLst>
                <a:path w="191018" h="197317" extrusionOk="0">
                  <a:moveTo>
                    <a:pt x="190535" y="87128"/>
                  </a:moveTo>
                  <a:cubicBezTo>
                    <a:pt x="190198" y="86765"/>
                    <a:pt x="189835" y="86687"/>
                    <a:pt x="189835" y="86687"/>
                  </a:cubicBezTo>
                  <a:cubicBezTo>
                    <a:pt x="187554" y="85883"/>
                    <a:pt x="188332" y="83706"/>
                    <a:pt x="188332" y="83706"/>
                  </a:cubicBezTo>
                  <a:lnTo>
                    <a:pt x="189083" y="79662"/>
                  </a:lnTo>
                  <a:cubicBezTo>
                    <a:pt x="189083" y="79662"/>
                    <a:pt x="186984" y="78081"/>
                    <a:pt x="183147" y="78625"/>
                  </a:cubicBezTo>
                  <a:cubicBezTo>
                    <a:pt x="179336" y="79169"/>
                    <a:pt x="177729" y="79273"/>
                    <a:pt x="177729" y="79273"/>
                  </a:cubicBezTo>
                  <a:cubicBezTo>
                    <a:pt x="176770" y="77432"/>
                    <a:pt x="173555" y="77847"/>
                    <a:pt x="173555" y="77847"/>
                  </a:cubicBezTo>
                  <a:cubicBezTo>
                    <a:pt x="169019" y="78210"/>
                    <a:pt x="165986" y="81114"/>
                    <a:pt x="165986" y="81114"/>
                  </a:cubicBezTo>
                  <a:cubicBezTo>
                    <a:pt x="158131" y="87802"/>
                    <a:pt x="153050" y="90264"/>
                    <a:pt x="153050" y="90264"/>
                  </a:cubicBezTo>
                  <a:cubicBezTo>
                    <a:pt x="153050" y="90264"/>
                    <a:pt x="154657" y="91249"/>
                    <a:pt x="156031" y="91768"/>
                  </a:cubicBezTo>
                  <a:cubicBezTo>
                    <a:pt x="157405" y="92286"/>
                    <a:pt x="160957" y="92209"/>
                    <a:pt x="160957" y="92209"/>
                  </a:cubicBezTo>
                  <a:cubicBezTo>
                    <a:pt x="163419" y="114943"/>
                    <a:pt x="159116" y="127412"/>
                    <a:pt x="153595" y="134256"/>
                  </a:cubicBezTo>
                  <a:lnTo>
                    <a:pt x="120232" y="67296"/>
                  </a:lnTo>
                  <a:cubicBezTo>
                    <a:pt x="122435" y="68230"/>
                    <a:pt x="125157" y="68800"/>
                    <a:pt x="128501" y="68722"/>
                  </a:cubicBezTo>
                  <a:cubicBezTo>
                    <a:pt x="139804" y="68463"/>
                    <a:pt x="144185" y="60868"/>
                    <a:pt x="145221" y="58690"/>
                  </a:cubicBezTo>
                  <a:lnTo>
                    <a:pt x="152247" y="59416"/>
                  </a:lnTo>
                  <a:lnTo>
                    <a:pt x="152454" y="57290"/>
                  </a:lnTo>
                  <a:lnTo>
                    <a:pt x="145144" y="56538"/>
                  </a:lnTo>
                  <a:lnTo>
                    <a:pt x="145144" y="56487"/>
                  </a:lnTo>
                  <a:lnTo>
                    <a:pt x="106544" y="35826"/>
                  </a:lnTo>
                  <a:lnTo>
                    <a:pt x="106544" y="24420"/>
                  </a:lnTo>
                  <a:lnTo>
                    <a:pt x="97575" y="24420"/>
                  </a:lnTo>
                  <a:lnTo>
                    <a:pt x="97575" y="0"/>
                  </a:lnTo>
                  <a:lnTo>
                    <a:pt x="93220" y="0"/>
                  </a:lnTo>
                  <a:lnTo>
                    <a:pt x="93220" y="5833"/>
                  </a:lnTo>
                  <a:cubicBezTo>
                    <a:pt x="76007" y="10758"/>
                    <a:pt x="71937" y="5859"/>
                    <a:pt x="57809" y="8477"/>
                  </a:cubicBezTo>
                  <a:cubicBezTo>
                    <a:pt x="43655" y="11095"/>
                    <a:pt x="42410" y="16098"/>
                    <a:pt x="42410" y="16098"/>
                  </a:cubicBezTo>
                  <a:cubicBezTo>
                    <a:pt x="42410" y="16098"/>
                    <a:pt x="54309" y="15684"/>
                    <a:pt x="70563" y="16669"/>
                  </a:cubicBezTo>
                  <a:cubicBezTo>
                    <a:pt x="85598" y="17602"/>
                    <a:pt x="92286" y="20479"/>
                    <a:pt x="93220" y="20920"/>
                  </a:cubicBezTo>
                  <a:lnTo>
                    <a:pt x="93220" y="24394"/>
                  </a:lnTo>
                  <a:lnTo>
                    <a:pt x="85183" y="24394"/>
                  </a:lnTo>
                  <a:lnTo>
                    <a:pt x="85183" y="35826"/>
                  </a:lnTo>
                  <a:lnTo>
                    <a:pt x="43914" y="46117"/>
                  </a:lnTo>
                  <a:lnTo>
                    <a:pt x="36604" y="45365"/>
                  </a:lnTo>
                  <a:lnTo>
                    <a:pt x="36396" y="47491"/>
                  </a:lnTo>
                  <a:lnTo>
                    <a:pt x="41477" y="48010"/>
                  </a:lnTo>
                  <a:cubicBezTo>
                    <a:pt x="41736" y="50732"/>
                    <a:pt x="43758" y="60945"/>
                    <a:pt x="59286" y="62838"/>
                  </a:cubicBezTo>
                  <a:cubicBezTo>
                    <a:pt x="59286" y="62838"/>
                    <a:pt x="68152" y="64289"/>
                    <a:pt x="75255" y="57472"/>
                  </a:cubicBezTo>
                  <a:lnTo>
                    <a:pt x="35359" y="132675"/>
                  </a:lnTo>
                  <a:cubicBezTo>
                    <a:pt x="27712" y="116887"/>
                    <a:pt x="30537" y="92209"/>
                    <a:pt x="30537" y="92209"/>
                  </a:cubicBezTo>
                  <a:cubicBezTo>
                    <a:pt x="32534" y="92209"/>
                    <a:pt x="34556" y="91716"/>
                    <a:pt x="34556" y="91716"/>
                  </a:cubicBezTo>
                  <a:cubicBezTo>
                    <a:pt x="37977" y="90861"/>
                    <a:pt x="38314" y="89694"/>
                    <a:pt x="38314" y="89694"/>
                  </a:cubicBezTo>
                  <a:cubicBezTo>
                    <a:pt x="36604" y="89616"/>
                    <a:pt x="26156" y="82150"/>
                    <a:pt x="25690" y="81813"/>
                  </a:cubicBezTo>
                  <a:cubicBezTo>
                    <a:pt x="23720" y="80414"/>
                    <a:pt x="21983" y="78936"/>
                    <a:pt x="17965" y="78417"/>
                  </a:cubicBezTo>
                  <a:cubicBezTo>
                    <a:pt x="13947" y="77899"/>
                    <a:pt x="12988" y="80180"/>
                    <a:pt x="12988" y="80180"/>
                  </a:cubicBezTo>
                  <a:cubicBezTo>
                    <a:pt x="7803" y="79558"/>
                    <a:pt x="7466" y="79610"/>
                    <a:pt x="4174" y="79791"/>
                  </a:cubicBezTo>
                  <a:cubicBezTo>
                    <a:pt x="881" y="79973"/>
                    <a:pt x="1763" y="82980"/>
                    <a:pt x="2359" y="84354"/>
                  </a:cubicBezTo>
                  <a:cubicBezTo>
                    <a:pt x="2955" y="85728"/>
                    <a:pt x="2696" y="87050"/>
                    <a:pt x="2696" y="87050"/>
                  </a:cubicBezTo>
                  <a:cubicBezTo>
                    <a:pt x="181" y="88372"/>
                    <a:pt x="0" y="90083"/>
                    <a:pt x="0" y="90083"/>
                  </a:cubicBezTo>
                  <a:cubicBezTo>
                    <a:pt x="0" y="93038"/>
                    <a:pt x="5081" y="91794"/>
                    <a:pt x="5081" y="91794"/>
                  </a:cubicBezTo>
                  <a:lnTo>
                    <a:pt x="7051" y="98119"/>
                  </a:lnTo>
                  <a:cubicBezTo>
                    <a:pt x="13091" y="96641"/>
                    <a:pt x="14284" y="97238"/>
                    <a:pt x="14284" y="97238"/>
                  </a:cubicBezTo>
                  <a:cubicBezTo>
                    <a:pt x="17835" y="97652"/>
                    <a:pt x="16850" y="104159"/>
                    <a:pt x="16824" y="110666"/>
                  </a:cubicBezTo>
                  <a:cubicBezTo>
                    <a:pt x="16798" y="117484"/>
                    <a:pt x="17654" y="124301"/>
                    <a:pt x="17654" y="124301"/>
                  </a:cubicBezTo>
                  <a:cubicBezTo>
                    <a:pt x="20298" y="144262"/>
                    <a:pt x="22346" y="157457"/>
                    <a:pt x="38418" y="169460"/>
                  </a:cubicBezTo>
                  <a:cubicBezTo>
                    <a:pt x="39274" y="170108"/>
                    <a:pt x="40207" y="170808"/>
                    <a:pt x="41218" y="171482"/>
                  </a:cubicBezTo>
                  <a:cubicBezTo>
                    <a:pt x="39429" y="172078"/>
                    <a:pt x="37226" y="173866"/>
                    <a:pt x="35359" y="178584"/>
                  </a:cubicBezTo>
                  <a:cubicBezTo>
                    <a:pt x="35359" y="178584"/>
                    <a:pt x="33026" y="185247"/>
                    <a:pt x="40336" y="188617"/>
                  </a:cubicBezTo>
                  <a:lnTo>
                    <a:pt x="77795" y="196990"/>
                  </a:lnTo>
                  <a:cubicBezTo>
                    <a:pt x="77795" y="196990"/>
                    <a:pt x="82695" y="198390"/>
                    <a:pt x="85365" y="193957"/>
                  </a:cubicBezTo>
                  <a:cubicBezTo>
                    <a:pt x="85365" y="193957"/>
                    <a:pt x="85728" y="193335"/>
                    <a:pt x="86169" y="192324"/>
                  </a:cubicBezTo>
                  <a:lnTo>
                    <a:pt x="109862" y="197145"/>
                  </a:lnTo>
                  <a:cubicBezTo>
                    <a:pt x="109862" y="197145"/>
                    <a:pt x="114088" y="198208"/>
                    <a:pt x="117613" y="195046"/>
                  </a:cubicBezTo>
                  <a:cubicBezTo>
                    <a:pt x="117613" y="195046"/>
                    <a:pt x="118935" y="193750"/>
                    <a:pt x="119920" y="191624"/>
                  </a:cubicBezTo>
                  <a:lnTo>
                    <a:pt x="138067" y="195305"/>
                  </a:lnTo>
                  <a:cubicBezTo>
                    <a:pt x="138067" y="195305"/>
                    <a:pt x="145636" y="197301"/>
                    <a:pt x="149447" y="193801"/>
                  </a:cubicBezTo>
                  <a:cubicBezTo>
                    <a:pt x="149447" y="193801"/>
                    <a:pt x="157276" y="186932"/>
                    <a:pt x="149758" y="180632"/>
                  </a:cubicBezTo>
                  <a:cubicBezTo>
                    <a:pt x="148021" y="179181"/>
                    <a:pt x="144910" y="177885"/>
                    <a:pt x="141151" y="176744"/>
                  </a:cubicBezTo>
                  <a:cubicBezTo>
                    <a:pt x="163419" y="168345"/>
                    <a:pt x="169589" y="155720"/>
                    <a:pt x="172804" y="147995"/>
                  </a:cubicBezTo>
                  <a:cubicBezTo>
                    <a:pt x="178092" y="135293"/>
                    <a:pt x="174774" y="104004"/>
                    <a:pt x="175059" y="99286"/>
                  </a:cubicBezTo>
                  <a:cubicBezTo>
                    <a:pt x="175344" y="94568"/>
                    <a:pt x="184547" y="97056"/>
                    <a:pt x="184547" y="97056"/>
                  </a:cubicBezTo>
                  <a:lnTo>
                    <a:pt x="186232" y="90601"/>
                  </a:lnTo>
                  <a:lnTo>
                    <a:pt x="188980" y="90601"/>
                  </a:lnTo>
                  <a:cubicBezTo>
                    <a:pt x="188980" y="90601"/>
                    <a:pt x="189135" y="90601"/>
                    <a:pt x="189213" y="90575"/>
                  </a:cubicBezTo>
                  <a:cubicBezTo>
                    <a:pt x="190820" y="90213"/>
                    <a:pt x="191624" y="88294"/>
                    <a:pt x="190483" y="87102"/>
                  </a:cubicBezTo>
                  <a:close/>
                  <a:moveTo>
                    <a:pt x="46014" y="143822"/>
                  </a:moveTo>
                  <a:cubicBezTo>
                    <a:pt x="41762" y="141877"/>
                    <a:pt x="38626" y="138507"/>
                    <a:pt x="36292" y="134360"/>
                  </a:cubicBezTo>
                  <a:lnTo>
                    <a:pt x="78547" y="54724"/>
                  </a:lnTo>
                  <a:cubicBezTo>
                    <a:pt x="78884" y="56098"/>
                    <a:pt x="79532" y="57653"/>
                    <a:pt x="80699" y="59208"/>
                  </a:cubicBezTo>
                  <a:lnTo>
                    <a:pt x="54205" y="136045"/>
                  </a:lnTo>
                  <a:cubicBezTo>
                    <a:pt x="49850" y="136589"/>
                    <a:pt x="46480" y="139778"/>
                    <a:pt x="46014" y="143822"/>
                  </a:cubicBezTo>
                  <a:close/>
                  <a:moveTo>
                    <a:pt x="68696" y="138455"/>
                  </a:moveTo>
                  <a:cubicBezTo>
                    <a:pt x="66752" y="138455"/>
                    <a:pt x="64937" y="139000"/>
                    <a:pt x="63434" y="139907"/>
                  </a:cubicBezTo>
                  <a:cubicBezTo>
                    <a:pt x="61801" y="137600"/>
                    <a:pt x="59027" y="136071"/>
                    <a:pt x="55864" y="135941"/>
                  </a:cubicBezTo>
                  <a:lnTo>
                    <a:pt x="81865" y="60531"/>
                  </a:lnTo>
                  <a:cubicBezTo>
                    <a:pt x="82850" y="61567"/>
                    <a:pt x="84121" y="62527"/>
                    <a:pt x="85728" y="63434"/>
                  </a:cubicBezTo>
                  <a:lnTo>
                    <a:pt x="70355" y="138585"/>
                  </a:lnTo>
                  <a:cubicBezTo>
                    <a:pt x="69811" y="138507"/>
                    <a:pt x="69267" y="138430"/>
                    <a:pt x="68696" y="138430"/>
                  </a:cubicBezTo>
                  <a:close/>
                  <a:moveTo>
                    <a:pt x="92805" y="141851"/>
                  </a:moveTo>
                  <a:cubicBezTo>
                    <a:pt x="91535" y="142266"/>
                    <a:pt x="90394" y="142888"/>
                    <a:pt x="89435" y="143718"/>
                  </a:cubicBezTo>
                  <a:cubicBezTo>
                    <a:pt x="87698" y="141670"/>
                    <a:pt x="85002" y="140322"/>
                    <a:pt x="81943" y="140322"/>
                  </a:cubicBezTo>
                  <a:cubicBezTo>
                    <a:pt x="79843" y="140322"/>
                    <a:pt x="77925" y="140970"/>
                    <a:pt x="76344" y="142033"/>
                  </a:cubicBezTo>
                  <a:cubicBezTo>
                    <a:pt x="75229" y="140659"/>
                    <a:pt x="73674" y="139596"/>
                    <a:pt x="71859" y="139000"/>
                  </a:cubicBezTo>
                  <a:lnTo>
                    <a:pt x="87154" y="64212"/>
                  </a:lnTo>
                  <a:cubicBezTo>
                    <a:pt x="88735" y="64937"/>
                    <a:pt x="90601" y="65586"/>
                    <a:pt x="92805" y="66078"/>
                  </a:cubicBezTo>
                  <a:lnTo>
                    <a:pt x="92805" y="141877"/>
                  </a:lnTo>
                  <a:close/>
                  <a:moveTo>
                    <a:pt x="115254" y="142992"/>
                  </a:moveTo>
                  <a:cubicBezTo>
                    <a:pt x="113673" y="141955"/>
                    <a:pt x="111781" y="141307"/>
                    <a:pt x="109681" y="141307"/>
                  </a:cubicBezTo>
                  <a:cubicBezTo>
                    <a:pt x="106985" y="141307"/>
                    <a:pt x="104548" y="142344"/>
                    <a:pt x="102811" y="144029"/>
                  </a:cubicBezTo>
                  <a:cubicBezTo>
                    <a:pt x="101774" y="143044"/>
                    <a:pt x="100504" y="142292"/>
                    <a:pt x="99078" y="141851"/>
                  </a:cubicBezTo>
                  <a:lnTo>
                    <a:pt x="98430" y="66052"/>
                  </a:lnTo>
                  <a:cubicBezTo>
                    <a:pt x="100011" y="65871"/>
                    <a:pt x="101774" y="65482"/>
                    <a:pt x="103563" y="64808"/>
                  </a:cubicBezTo>
                  <a:lnTo>
                    <a:pt x="119117" y="140089"/>
                  </a:lnTo>
                  <a:cubicBezTo>
                    <a:pt x="117561" y="140737"/>
                    <a:pt x="116213" y="141748"/>
                    <a:pt x="115228" y="143018"/>
                  </a:cubicBezTo>
                  <a:close/>
                  <a:moveTo>
                    <a:pt x="127827" y="140529"/>
                  </a:moveTo>
                  <a:cubicBezTo>
                    <a:pt x="126401" y="139752"/>
                    <a:pt x="124768" y="139285"/>
                    <a:pt x="123005" y="139285"/>
                  </a:cubicBezTo>
                  <a:cubicBezTo>
                    <a:pt x="122176" y="139285"/>
                    <a:pt x="121398" y="139415"/>
                    <a:pt x="120620" y="139596"/>
                  </a:cubicBezTo>
                  <a:lnTo>
                    <a:pt x="105015" y="64160"/>
                  </a:lnTo>
                  <a:cubicBezTo>
                    <a:pt x="106363" y="63512"/>
                    <a:pt x="107685" y="62656"/>
                    <a:pt x="108929" y="61567"/>
                  </a:cubicBezTo>
                  <a:lnTo>
                    <a:pt x="134800" y="136589"/>
                  </a:lnTo>
                  <a:cubicBezTo>
                    <a:pt x="131871" y="136874"/>
                    <a:pt x="129331" y="138352"/>
                    <a:pt x="127801" y="140529"/>
                  </a:cubicBezTo>
                  <a:close/>
                  <a:moveTo>
                    <a:pt x="144262" y="141255"/>
                  </a:moveTo>
                  <a:cubicBezTo>
                    <a:pt x="142759" y="138611"/>
                    <a:pt x="139881" y="136770"/>
                    <a:pt x="136459" y="136563"/>
                  </a:cubicBezTo>
                  <a:lnTo>
                    <a:pt x="110199" y="60349"/>
                  </a:lnTo>
                  <a:cubicBezTo>
                    <a:pt x="110951" y="59545"/>
                    <a:pt x="111651" y="58638"/>
                    <a:pt x="112273" y="57575"/>
                  </a:cubicBezTo>
                  <a:cubicBezTo>
                    <a:pt x="112869" y="60401"/>
                    <a:pt x="114528" y="63693"/>
                    <a:pt x="117872" y="65948"/>
                  </a:cubicBezTo>
                  <a:lnTo>
                    <a:pt x="152532" y="135500"/>
                  </a:lnTo>
                  <a:cubicBezTo>
                    <a:pt x="149758" y="138507"/>
                    <a:pt x="146777" y="140244"/>
                    <a:pt x="144262" y="14122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31;p9"/>
            <p:cNvSpPr/>
            <p:nvPr/>
          </p:nvSpPr>
          <p:spPr>
            <a:xfrm>
              <a:off x="10742264" y="291415"/>
              <a:ext cx="191018" cy="197317"/>
            </a:xfrm>
            <a:custGeom>
              <a:avLst/>
              <a:gdLst/>
              <a:ahLst/>
              <a:cxnLst/>
              <a:rect l="l" t="t" r="r" b="b"/>
              <a:pathLst>
                <a:path w="191018" h="197317" extrusionOk="0">
                  <a:moveTo>
                    <a:pt x="190535" y="87179"/>
                  </a:moveTo>
                  <a:cubicBezTo>
                    <a:pt x="190198" y="86817"/>
                    <a:pt x="189835" y="86739"/>
                    <a:pt x="189835" y="86739"/>
                  </a:cubicBezTo>
                  <a:cubicBezTo>
                    <a:pt x="187554" y="85935"/>
                    <a:pt x="188332" y="83758"/>
                    <a:pt x="188332" y="83758"/>
                  </a:cubicBezTo>
                  <a:lnTo>
                    <a:pt x="189083" y="79714"/>
                  </a:lnTo>
                  <a:cubicBezTo>
                    <a:pt x="189083" y="79714"/>
                    <a:pt x="186984" y="78132"/>
                    <a:pt x="183147" y="78677"/>
                  </a:cubicBezTo>
                  <a:cubicBezTo>
                    <a:pt x="179336" y="79221"/>
                    <a:pt x="177729" y="79325"/>
                    <a:pt x="177729" y="79325"/>
                  </a:cubicBezTo>
                  <a:cubicBezTo>
                    <a:pt x="176770" y="77484"/>
                    <a:pt x="173555" y="77899"/>
                    <a:pt x="173555" y="77899"/>
                  </a:cubicBezTo>
                  <a:cubicBezTo>
                    <a:pt x="169019" y="78262"/>
                    <a:pt x="165986" y="81165"/>
                    <a:pt x="165986" y="81165"/>
                  </a:cubicBezTo>
                  <a:cubicBezTo>
                    <a:pt x="158131" y="87853"/>
                    <a:pt x="153050" y="90316"/>
                    <a:pt x="153050" y="90316"/>
                  </a:cubicBezTo>
                  <a:cubicBezTo>
                    <a:pt x="153050" y="90316"/>
                    <a:pt x="154657" y="91301"/>
                    <a:pt x="156031" y="91820"/>
                  </a:cubicBezTo>
                  <a:cubicBezTo>
                    <a:pt x="157405" y="92338"/>
                    <a:pt x="160957" y="92260"/>
                    <a:pt x="160957" y="92260"/>
                  </a:cubicBezTo>
                  <a:cubicBezTo>
                    <a:pt x="163419" y="114995"/>
                    <a:pt x="159116" y="127464"/>
                    <a:pt x="153595" y="134308"/>
                  </a:cubicBezTo>
                  <a:lnTo>
                    <a:pt x="120231" y="67348"/>
                  </a:lnTo>
                  <a:cubicBezTo>
                    <a:pt x="122435" y="68282"/>
                    <a:pt x="125157" y="68852"/>
                    <a:pt x="128501" y="68774"/>
                  </a:cubicBezTo>
                  <a:cubicBezTo>
                    <a:pt x="139803" y="68515"/>
                    <a:pt x="144184" y="60919"/>
                    <a:pt x="145221" y="58742"/>
                  </a:cubicBezTo>
                  <a:lnTo>
                    <a:pt x="152247" y="59468"/>
                  </a:lnTo>
                  <a:lnTo>
                    <a:pt x="152454" y="57342"/>
                  </a:lnTo>
                  <a:lnTo>
                    <a:pt x="145144" y="56590"/>
                  </a:lnTo>
                  <a:lnTo>
                    <a:pt x="145144" y="56538"/>
                  </a:lnTo>
                  <a:lnTo>
                    <a:pt x="106544" y="35878"/>
                  </a:lnTo>
                  <a:lnTo>
                    <a:pt x="106544" y="24471"/>
                  </a:lnTo>
                  <a:lnTo>
                    <a:pt x="97575" y="24471"/>
                  </a:lnTo>
                  <a:lnTo>
                    <a:pt x="97575" y="0"/>
                  </a:lnTo>
                  <a:lnTo>
                    <a:pt x="93220" y="0"/>
                  </a:lnTo>
                  <a:lnTo>
                    <a:pt x="93220" y="5833"/>
                  </a:lnTo>
                  <a:cubicBezTo>
                    <a:pt x="76007" y="10758"/>
                    <a:pt x="71937" y="5859"/>
                    <a:pt x="57809" y="8477"/>
                  </a:cubicBezTo>
                  <a:cubicBezTo>
                    <a:pt x="43655" y="11095"/>
                    <a:pt x="42410" y="16098"/>
                    <a:pt x="42410" y="16098"/>
                  </a:cubicBezTo>
                  <a:cubicBezTo>
                    <a:pt x="42410" y="16098"/>
                    <a:pt x="54309" y="15683"/>
                    <a:pt x="70563" y="16669"/>
                  </a:cubicBezTo>
                  <a:cubicBezTo>
                    <a:pt x="85598" y="17602"/>
                    <a:pt x="92286" y="20479"/>
                    <a:pt x="93220" y="20920"/>
                  </a:cubicBezTo>
                  <a:lnTo>
                    <a:pt x="93220" y="24394"/>
                  </a:lnTo>
                  <a:lnTo>
                    <a:pt x="85183" y="24394"/>
                  </a:lnTo>
                  <a:lnTo>
                    <a:pt x="85183" y="35826"/>
                  </a:lnTo>
                  <a:lnTo>
                    <a:pt x="43914" y="46117"/>
                  </a:lnTo>
                  <a:lnTo>
                    <a:pt x="36603" y="45365"/>
                  </a:lnTo>
                  <a:lnTo>
                    <a:pt x="36396" y="47491"/>
                  </a:lnTo>
                  <a:lnTo>
                    <a:pt x="41477" y="48010"/>
                  </a:lnTo>
                  <a:cubicBezTo>
                    <a:pt x="41736" y="50732"/>
                    <a:pt x="43758" y="60945"/>
                    <a:pt x="59286" y="62838"/>
                  </a:cubicBezTo>
                  <a:cubicBezTo>
                    <a:pt x="59286" y="62838"/>
                    <a:pt x="68152" y="64289"/>
                    <a:pt x="75255" y="57472"/>
                  </a:cubicBezTo>
                  <a:lnTo>
                    <a:pt x="35359" y="132675"/>
                  </a:lnTo>
                  <a:cubicBezTo>
                    <a:pt x="27712" y="116887"/>
                    <a:pt x="30537" y="92209"/>
                    <a:pt x="30537" y="92209"/>
                  </a:cubicBezTo>
                  <a:cubicBezTo>
                    <a:pt x="32534" y="92209"/>
                    <a:pt x="34556" y="91716"/>
                    <a:pt x="34556" y="91716"/>
                  </a:cubicBezTo>
                  <a:cubicBezTo>
                    <a:pt x="37977" y="90861"/>
                    <a:pt x="38314" y="89694"/>
                    <a:pt x="38314" y="89694"/>
                  </a:cubicBezTo>
                  <a:cubicBezTo>
                    <a:pt x="36603" y="89616"/>
                    <a:pt x="26156" y="82150"/>
                    <a:pt x="25690" y="81813"/>
                  </a:cubicBezTo>
                  <a:cubicBezTo>
                    <a:pt x="23720" y="80414"/>
                    <a:pt x="21983" y="78936"/>
                    <a:pt x="17965" y="78417"/>
                  </a:cubicBezTo>
                  <a:cubicBezTo>
                    <a:pt x="13947" y="77899"/>
                    <a:pt x="12987" y="80180"/>
                    <a:pt x="12987" y="80180"/>
                  </a:cubicBezTo>
                  <a:cubicBezTo>
                    <a:pt x="7803" y="79558"/>
                    <a:pt x="7466" y="79610"/>
                    <a:pt x="4174" y="79791"/>
                  </a:cubicBezTo>
                  <a:cubicBezTo>
                    <a:pt x="881" y="79973"/>
                    <a:pt x="1763" y="82980"/>
                    <a:pt x="2359" y="84354"/>
                  </a:cubicBezTo>
                  <a:cubicBezTo>
                    <a:pt x="2981" y="85728"/>
                    <a:pt x="2696" y="87050"/>
                    <a:pt x="2696" y="87050"/>
                  </a:cubicBezTo>
                  <a:cubicBezTo>
                    <a:pt x="181" y="88372"/>
                    <a:pt x="0" y="90083"/>
                    <a:pt x="0" y="90083"/>
                  </a:cubicBezTo>
                  <a:cubicBezTo>
                    <a:pt x="0" y="93038"/>
                    <a:pt x="5081" y="91794"/>
                    <a:pt x="5081" y="91794"/>
                  </a:cubicBezTo>
                  <a:lnTo>
                    <a:pt x="7051" y="98119"/>
                  </a:lnTo>
                  <a:cubicBezTo>
                    <a:pt x="13091" y="96641"/>
                    <a:pt x="14284" y="97238"/>
                    <a:pt x="14284" y="97238"/>
                  </a:cubicBezTo>
                  <a:cubicBezTo>
                    <a:pt x="17835" y="97652"/>
                    <a:pt x="16850" y="104159"/>
                    <a:pt x="16824" y="110666"/>
                  </a:cubicBezTo>
                  <a:cubicBezTo>
                    <a:pt x="16798" y="117484"/>
                    <a:pt x="17654" y="124301"/>
                    <a:pt x="17654" y="124301"/>
                  </a:cubicBezTo>
                  <a:cubicBezTo>
                    <a:pt x="20298" y="144262"/>
                    <a:pt x="22346" y="157457"/>
                    <a:pt x="38418" y="169460"/>
                  </a:cubicBezTo>
                  <a:cubicBezTo>
                    <a:pt x="39274" y="170108"/>
                    <a:pt x="40207" y="170808"/>
                    <a:pt x="41218" y="171482"/>
                  </a:cubicBezTo>
                  <a:cubicBezTo>
                    <a:pt x="39429" y="172078"/>
                    <a:pt x="37226" y="173866"/>
                    <a:pt x="35359" y="178584"/>
                  </a:cubicBezTo>
                  <a:cubicBezTo>
                    <a:pt x="35359" y="178584"/>
                    <a:pt x="33026" y="185247"/>
                    <a:pt x="40336" y="188617"/>
                  </a:cubicBezTo>
                  <a:lnTo>
                    <a:pt x="77795" y="196990"/>
                  </a:lnTo>
                  <a:cubicBezTo>
                    <a:pt x="77795" y="196990"/>
                    <a:pt x="82695" y="198390"/>
                    <a:pt x="85365" y="193957"/>
                  </a:cubicBezTo>
                  <a:cubicBezTo>
                    <a:pt x="85365" y="193957"/>
                    <a:pt x="85728" y="193335"/>
                    <a:pt x="86168" y="192324"/>
                  </a:cubicBezTo>
                  <a:lnTo>
                    <a:pt x="109862" y="197145"/>
                  </a:lnTo>
                  <a:cubicBezTo>
                    <a:pt x="109862" y="197145"/>
                    <a:pt x="114088" y="198208"/>
                    <a:pt x="117613" y="195046"/>
                  </a:cubicBezTo>
                  <a:cubicBezTo>
                    <a:pt x="117613" y="195046"/>
                    <a:pt x="118935" y="193749"/>
                    <a:pt x="119920" y="191624"/>
                  </a:cubicBezTo>
                  <a:lnTo>
                    <a:pt x="138067" y="195305"/>
                  </a:lnTo>
                  <a:cubicBezTo>
                    <a:pt x="138067" y="195305"/>
                    <a:pt x="145636" y="197301"/>
                    <a:pt x="149447" y="193801"/>
                  </a:cubicBezTo>
                  <a:cubicBezTo>
                    <a:pt x="149447" y="193801"/>
                    <a:pt x="157276" y="186932"/>
                    <a:pt x="149758" y="180632"/>
                  </a:cubicBezTo>
                  <a:cubicBezTo>
                    <a:pt x="148021" y="179181"/>
                    <a:pt x="144910" y="177885"/>
                    <a:pt x="141151" y="176744"/>
                  </a:cubicBezTo>
                  <a:cubicBezTo>
                    <a:pt x="163419" y="168345"/>
                    <a:pt x="169589" y="155720"/>
                    <a:pt x="172804" y="147995"/>
                  </a:cubicBezTo>
                  <a:cubicBezTo>
                    <a:pt x="178092" y="135293"/>
                    <a:pt x="174774" y="104004"/>
                    <a:pt x="175059" y="99286"/>
                  </a:cubicBezTo>
                  <a:cubicBezTo>
                    <a:pt x="175318" y="94568"/>
                    <a:pt x="184547" y="97056"/>
                    <a:pt x="184547" y="97056"/>
                  </a:cubicBezTo>
                  <a:lnTo>
                    <a:pt x="186232" y="90601"/>
                  </a:lnTo>
                  <a:lnTo>
                    <a:pt x="188980" y="90601"/>
                  </a:lnTo>
                  <a:cubicBezTo>
                    <a:pt x="188980" y="90601"/>
                    <a:pt x="189135" y="90601"/>
                    <a:pt x="189213" y="90575"/>
                  </a:cubicBezTo>
                  <a:cubicBezTo>
                    <a:pt x="190820" y="90213"/>
                    <a:pt x="191624" y="88294"/>
                    <a:pt x="190483" y="87102"/>
                  </a:cubicBezTo>
                  <a:close/>
                  <a:moveTo>
                    <a:pt x="46014" y="143873"/>
                  </a:moveTo>
                  <a:cubicBezTo>
                    <a:pt x="41762" y="141929"/>
                    <a:pt x="38625" y="138559"/>
                    <a:pt x="36292" y="134411"/>
                  </a:cubicBezTo>
                  <a:lnTo>
                    <a:pt x="78547" y="54776"/>
                  </a:lnTo>
                  <a:cubicBezTo>
                    <a:pt x="78884" y="56150"/>
                    <a:pt x="79532" y="57705"/>
                    <a:pt x="80699" y="59260"/>
                  </a:cubicBezTo>
                  <a:lnTo>
                    <a:pt x="54205" y="136096"/>
                  </a:lnTo>
                  <a:cubicBezTo>
                    <a:pt x="49850" y="136641"/>
                    <a:pt x="46480" y="139829"/>
                    <a:pt x="46014" y="143873"/>
                  </a:cubicBezTo>
                  <a:close/>
                  <a:moveTo>
                    <a:pt x="68696" y="138507"/>
                  </a:moveTo>
                  <a:cubicBezTo>
                    <a:pt x="66752" y="138507"/>
                    <a:pt x="64937" y="139052"/>
                    <a:pt x="63434" y="139959"/>
                  </a:cubicBezTo>
                  <a:cubicBezTo>
                    <a:pt x="61801" y="137652"/>
                    <a:pt x="59027" y="136122"/>
                    <a:pt x="55864" y="135993"/>
                  </a:cubicBezTo>
                  <a:lnTo>
                    <a:pt x="81865" y="60582"/>
                  </a:lnTo>
                  <a:cubicBezTo>
                    <a:pt x="82850" y="61619"/>
                    <a:pt x="84121" y="62578"/>
                    <a:pt x="85728" y="63486"/>
                  </a:cubicBezTo>
                  <a:lnTo>
                    <a:pt x="70355" y="138637"/>
                  </a:lnTo>
                  <a:cubicBezTo>
                    <a:pt x="69811" y="138559"/>
                    <a:pt x="69267" y="138481"/>
                    <a:pt x="68696" y="138481"/>
                  </a:cubicBezTo>
                  <a:close/>
                  <a:moveTo>
                    <a:pt x="92805" y="141903"/>
                  </a:moveTo>
                  <a:cubicBezTo>
                    <a:pt x="91535" y="142318"/>
                    <a:pt x="90394" y="142940"/>
                    <a:pt x="89435" y="143770"/>
                  </a:cubicBezTo>
                  <a:cubicBezTo>
                    <a:pt x="87698" y="141722"/>
                    <a:pt x="85002" y="140374"/>
                    <a:pt x="81943" y="140374"/>
                  </a:cubicBezTo>
                  <a:cubicBezTo>
                    <a:pt x="79843" y="140374"/>
                    <a:pt x="77925" y="141022"/>
                    <a:pt x="76344" y="142085"/>
                  </a:cubicBezTo>
                  <a:cubicBezTo>
                    <a:pt x="75229" y="140711"/>
                    <a:pt x="73674" y="139648"/>
                    <a:pt x="71859" y="139052"/>
                  </a:cubicBezTo>
                  <a:lnTo>
                    <a:pt x="87154" y="64263"/>
                  </a:lnTo>
                  <a:cubicBezTo>
                    <a:pt x="88761" y="64989"/>
                    <a:pt x="90601" y="65637"/>
                    <a:pt x="92805" y="66130"/>
                  </a:cubicBezTo>
                  <a:lnTo>
                    <a:pt x="92805" y="141929"/>
                  </a:lnTo>
                  <a:close/>
                  <a:moveTo>
                    <a:pt x="115254" y="143044"/>
                  </a:moveTo>
                  <a:cubicBezTo>
                    <a:pt x="113673" y="142007"/>
                    <a:pt x="111781" y="141359"/>
                    <a:pt x="109681" y="141359"/>
                  </a:cubicBezTo>
                  <a:cubicBezTo>
                    <a:pt x="106985" y="141359"/>
                    <a:pt x="104548" y="142396"/>
                    <a:pt x="102811" y="144081"/>
                  </a:cubicBezTo>
                  <a:cubicBezTo>
                    <a:pt x="101774" y="143096"/>
                    <a:pt x="100504" y="142344"/>
                    <a:pt x="99078" y="141903"/>
                  </a:cubicBezTo>
                  <a:lnTo>
                    <a:pt x="98430" y="66104"/>
                  </a:lnTo>
                  <a:cubicBezTo>
                    <a:pt x="100011" y="65923"/>
                    <a:pt x="101774" y="65534"/>
                    <a:pt x="103563" y="64860"/>
                  </a:cubicBezTo>
                  <a:lnTo>
                    <a:pt x="119117" y="140140"/>
                  </a:lnTo>
                  <a:cubicBezTo>
                    <a:pt x="117561" y="140789"/>
                    <a:pt x="116213" y="141800"/>
                    <a:pt x="115228" y="143070"/>
                  </a:cubicBezTo>
                  <a:close/>
                  <a:moveTo>
                    <a:pt x="127827" y="140581"/>
                  </a:moveTo>
                  <a:cubicBezTo>
                    <a:pt x="126401" y="139803"/>
                    <a:pt x="124768" y="139337"/>
                    <a:pt x="123005" y="139337"/>
                  </a:cubicBezTo>
                  <a:cubicBezTo>
                    <a:pt x="122176" y="139337"/>
                    <a:pt x="121398" y="139466"/>
                    <a:pt x="120620" y="139648"/>
                  </a:cubicBezTo>
                  <a:lnTo>
                    <a:pt x="105015" y="64212"/>
                  </a:lnTo>
                  <a:cubicBezTo>
                    <a:pt x="106363" y="63564"/>
                    <a:pt x="107685" y="62708"/>
                    <a:pt x="108929" y="61619"/>
                  </a:cubicBezTo>
                  <a:lnTo>
                    <a:pt x="134800" y="136641"/>
                  </a:lnTo>
                  <a:cubicBezTo>
                    <a:pt x="131871" y="136926"/>
                    <a:pt x="129331" y="138404"/>
                    <a:pt x="127801" y="140581"/>
                  </a:cubicBezTo>
                  <a:close/>
                  <a:moveTo>
                    <a:pt x="144262" y="141307"/>
                  </a:moveTo>
                  <a:cubicBezTo>
                    <a:pt x="142759" y="138663"/>
                    <a:pt x="139881" y="136822"/>
                    <a:pt x="136459" y="136615"/>
                  </a:cubicBezTo>
                  <a:lnTo>
                    <a:pt x="110199" y="60401"/>
                  </a:lnTo>
                  <a:cubicBezTo>
                    <a:pt x="110951" y="59597"/>
                    <a:pt x="111651" y="58690"/>
                    <a:pt x="112273" y="57627"/>
                  </a:cubicBezTo>
                  <a:cubicBezTo>
                    <a:pt x="112869" y="60453"/>
                    <a:pt x="114528" y="63745"/>
                    <a:pt x="117872" y="66000"/>
                  </a:cubicBezTo>
                  <a:lnTo>
                    <a:pt x="152532" y="135552"/>
                  </a:lnTo>
                  <a:cubicBezTo>
                    <a:pt x="149758" y="138559"/>
                    <a:pt x="146777" y="140296"/>
                    <a:pt x="144262" y="14128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2" name="Google Shape;32;p9"/>
          <p:cNvSpPr txBox="1">
            <a:spLocks noGrp="1"/>
          </p:cNvSpPr>
          <p:nvPr>
            <p:ph type="dt" idx="10"/>
          </p:nvPr>
        </p:nvSpPr>
        <p:spPr>
          <a:xfrm>
            <a:off x="623889" y="4624499"/>
            <a:ext cx="5556026" cy="186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701"/>
              </a:spcBef>
              <a:spcAft>
                <a:spcPts val="0"/>
              </a:spcAft>
              <a:buSzPts val="1400"/>
              <a:buNone/>
              <a:defRPr sz="1400"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899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899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899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899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9"/>
          <p:cNvSpPr txBox="1">
            <a:spLocks noGrp="1"/>
          </p:cNvSpPr>
          <p:nvPr>
            <p:ph type="ftr" idx="11"/>
          </p:nvPr>
        </p:nvSpPr>
        <p:spPr>
          <a:xfrm>
            <a:off x="1366814" y="6911817"/>
            <a:ext cx="4514874" cy="158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526"/>
              </a:spcBef>
              <a:spcAft>
                <a:spcPts val="0"/>
              </a:spcAft>
              <a:buSzPts val="1400"/>
              <a:buNone/>
              <a:defRPr>
                <a:solidFill>
                  <a:srgbClr val="F0F0F0"/>
                </a:solidFill>
              </a:defRPr>
            </a:lvl1pPr>
            <a:lvl2pPr lvl="1" algn="l">
              <a:spcBef>
                <a:spcPts val="899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899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899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899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9"/>
          <p:cNvSpPr txBox="1">
            <a:spLocks noGrp="1"/>
          </p:cNvSpPr>
          <p:nvPr>
            <p:ph type="sldNum" idx="12"/>
          </p:nvPr>
        </p:nvSpPr>
        <p:spPr>
          <a:xfrm>
            <a:off x="10658314" y="6913900"/>
            <a:ext cx="906624" cy="173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050" b="1">
                <a:solidFill>
                  <a:srgbClr val="F0F0F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050" b="1">
                <a:solidFill>
                  <a:srgbClr val="F0F0F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050" b="1">
                <a:solidFill>
                  <a:srgbClr val="F0F0F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050" b="1">
                <a:solidFill>
                  <a:srgbClr val="F0F0F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050" b="1">
                <a:solidFill>
                  <a:srgbClr val="F0F0F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050" b="1">
                <a:solidFill>
                  <a:srgbClr val="F0F0F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050" b="1">
                <a:solidFill>
                  <a:srgbClr val="F0F0F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050" b="1">
                <a:solidFill>
                  <a:srgbClr val="F0F0F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050" b="1">
                <a:solidFill>
                  <a:srgbClr val="F0F0F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35" name="Google Shape;35;p9"/>
          <p:cNvSpPr txBox="1">
            <a:spLocks noGrp="1"/>
          </p:cNvSpPr>
          <p:nvPr>
            <p:ph type="body" idx="1"/>
          </p:nvPr>
        </p:nvSpPr>
        <p:spPr>
          <a:xfrm>
            <a:off x="623888" y="4031567"/>
            <a:ext cx="5556026" cy="502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6880" lvl="0" indent="-2284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1"/>
              <a:buNone/>
              <a:defRPr sz="1400"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3760" lvl="1" indent="-342723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1"/>
              <a:buChar char="•"/>
              <a:defRPr/>
            </a:lvl2pPr>
            <a:lvl3pPr marL="1370640" lvl="2" indent="-342723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1"/>
              <a:buChar char="•"/>
              <a:defRPr/>
            </a:lvl3pPr>
            <a:lvl4pPr marL="1827520" lvl="3" indent="-342723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1"/>
              <a:buChar char="•"/>
              <a:defRPr/>
            </a:lvl4pPr>
            <a:lvl5pPr marL="2284400" lvl="4" indent="-342723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1"/>
              <a:buChar char="•"/>
              <a:defRPr/>
            </a:lvl5pPr>
            <a:lvl6pPr marL="2741280" lvl="5" indent="-34266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198160" lvl="6" indent="-34266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5040" lvl="7" indent="-34266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1920" lvl="8" indent="-34266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9"/>
          <p:cNvSpPr txBox="1">
            <a:spLocks noGrp="1"/>
          </p:cNvSpPr>
          <p:nvPr>
            <p:ph type="subTitle" idx="2"/>
          </p:nvPr>
        </p:nvSpPr>
        <p:spPr>
          <a:xfrm>
            <a:off x="623888" y="3059114"/>
            <a:ext cx="10941050" cy="5928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2"/>
              <a:buNone/>
              <a:defRPr sz="3200" b="0" cap="none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1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1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1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1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1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1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1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1"/>
              <a:buNone/>
              <a:defRPr sz="1600"/>
            </a:lvl9pPr>
          </a:lstStyle>
          <a:p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ctrTitle"/>
          </p:nvPr>
        </p:nvSpPr>
        <p:spPr>
          <a:xfrm>
            <a:off x="623888" y="1428750"/>
            <a:ext cx="10941050" cy="16284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4"/>
              <a:buFont typeface="Arial"/>
              <a:buNone/>
              <a:defRPr sz="5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985179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vå delar" type="twoObj">
  <p:cSld name="Två delar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0"/>
          <p:cNvSpPr txBox="1">
            <a:spLocks noGrp="1"/>
          </p:cNvSpPr>
          <p:nvPr>
            <p:ph type="title"/>
          </p:nvPr>
        </p:nvSpPr>
        <p:spPr>
          <a:xfrm>
            <a:off x="623888" y="397871"/>
            <a:ext cx="10941050" cy="1009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B7B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6880" lvl="0" indent="-34266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3760" lvl="1" indent="-34266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0640" lvl="2" indent="-34266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7520" lvl="3" indent="-34266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4400" lvl="4" indent="-34266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1280" lvl="5" indent="-34266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198160" lvl="6" indent="-34266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5040" lvl="7" indent="-34266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1920" lvl="8" indent="-34266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1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6880" lvl="0" indent="-34266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3760" lvl="1" indent="-34266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0640" lvl="2" indent="-34266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7520" lvl="3" indent="-34266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4400" lvl="4" indent="-34266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1280" lvl="5" indent="-34266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198160" lvl="6" indent="-34266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5040" lvl="7" indent="-34266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1920" lvl="8" indent="-34266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0"/>
          <p:cNvSpPr txBox="1">
            <a:spLocks noGrp="1"/>
          </p:cNvSpPr>
          <p:nvPr>
            <p:ph type="dt" idx="10"/>
          </p:nvPr>
        </p:nvSpPr>
        <p:spPr>
          <a:xfrm>
            <a:off x="623888" y="6472289"/>
            <a:ext cx="712218" cy="158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899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899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899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899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899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ftr" idx="11"/>
          </p:nvPr>
        </p:nvSpPr>
        <p:spPr>
          <a:xfrm>
            <a:off x="1366815" y="6478589"/>
            <a:ext cx="5656984" cy="152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899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899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899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899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899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0"/>
          <p:cNvSpPr txBox="1">
            <a:spLocks noGrp="1"/>
          </p:cNvSpPr>
          <p:nvPr>
            <p:ph type="sldNum" idx="12"/>
          </p:nvPr>
        </p:nvSpPr>
        <p:spPr>
          <a:xfrm>
            <a:off x="9343866" y="6474373"/>
            <a:ext cx="906624" cy="173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fld id="{00000000-1234-1234-1234-123412341234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7636309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ubrik och innehåll" type="obj">
  <p:cSld name="Rubrik och innehåll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1"/>
          <p:cNvSpPr txBox="1">
            <a:spLocks noGrp="1"/>
          </p:cNvSpPr>
          <p:nvPr>
            <p:ph type="title"/>
          </p:nvPr>
        </p:nvSpPr>
        <p:spPr>
          <a:xfrm>
            <a:off x="623888" y="397871"/>
            <a:ext cx="10941050" cy="1009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B7B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body" idx="1"/>
          </p:nvPr>
        </p:nvSpPr>
        <p:spPr>
          <a:xfrm>
            <a:off x="623889" y="1692866"/>
            <a:ext cx="10941049" cy="4088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6880" lvl="0" indent="-34266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3760" lvl="1" indent="-34266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0640" lvl="2" indent="-34266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7520" lvl="3" indent="-34266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4400" lvl="4" indent="-34266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1280" lvl="5" indent="-34266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198160" lvl="6" indent="-34266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5040" lvl="7" indent="-34266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1920" lvl="8" indent="-34266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11"/>
          <p:cNvSpPr txBox="1">
            <a:spLocks noGrp="1"/>
          </p:cNvSpPr>
          <p:nvPr>
            <p:ph type="dt" idx="10"/>
          </p:nvPr>
        </p:nvSpPr>
        <p:spPr>
          <a:xfrm>
            <a:off x="623888" y="6472289"/>
            <a:ext cx="712218" cy="158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899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899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899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899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899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ftr" idx="11"/>
          </p:nvPr>
        </p:nvSpPr>
        <p:spPr>
          <a:xfrm>
            <a:off x="1366815" y="6478589"/>
            <a:ext cx="5656984" cy="152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899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899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899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899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899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1"/>
          <p:cNvSpPr txBox="1">
            <a:spLocks noGrp="1"/>
          </p:cNvSpPr>
          <p:nvPr>
            <p:ph type="sldNum" idx="12"/>
          </p:nvPr>
        </p:nvSpPr>
        <p:spPr>
          <a:xfrm>
            <a:off x="9343866" y="6474373"/>
            <a:ext cx="906624" cy="173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fld id="{00000000-1234-1234-1234-123412341234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7900234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tart - Bild">
  <p:cSld name="Start - Bild">
    <p:bg>
      <p:bgPr>
        <a:solidFill>
          <a:srgbClr val="004B7B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oogle Shape;52;p12"/>
          <p:cNvGrpSpPr/>
          <p:nvPr/>
        </p:nvGrpSpPr>
        <p:grpSpPr>
          <a:xfrm>
            <a:off x="10327453" y="290865"/>
            <a:ext cx="1250246" cy="943989"/>
            <a:chOff x="10349399" y="259556"/>
            <a:chExt cx="1250246" cy="943989"/>
          </a:xfrm>
        </p:grpSpPr>
        <p:sp>
          <p:nvSpPr>
            <p:cNvPr id="53" name="Google Shape;53;p12"/>
            <p:cNvSpPr/>
            <p:nvPr/>
          </p:nvSpPr>
          <p:spPr>
            <a:xfrm>
              <a:off x="10667294" y="1002487"/>
              <a:ext cx="55034" cy="198839"/>
            </a:xfrm>
            <a:custGeom>
              <a:avLst/>
              <a:gdLst/>
              <a:ahLst/>
              <a:cxnLst/>
              <a:rect l="l" t="t" r="r" b="b"/>
              <a:pathLst>
                <a:path w="55034" h="198839" extrusionOk="0">
                  <a:moveTo>
                    <a:pt x="0" y="26"/>
                  </a:moveTo>
                  <a:lnTo>
                    <a:pt x="0" y="163212"/>
                  </a:lnTo>
                  <a:cubicBezTo>
                    <a:pt x="0" y="186673"/>
                    <a:pt x="12080" y="199219"/>
                    <a:pt x="37070" y="198830"/>
                  </a:cubicBezTo>
                  <a:cubicBezTo>
                    <a:pt x="44795" y="198727"/>
                    <a:pt x="50965" y="197482"/>
                    <a:pt x="55035" y="196212"/>
                  </a:cubicBezTo>
                  <a:lnTo>
                    <a:pt x="49824" y="173141"/>
                  </a:lnTo>
                  <a:cubicBezTo>
                    <a:pt x="47802" y="173711"/>
                    <a:pt x="45780" y="174385"/>
                    <a:pt x="40751" y="174489"/>
                  </a:cubicBezTo>
                  <a:cubicBezTo>
                    <a:pt x="31471" y="174774"/>
                    <a:pt x="28878" y="169952"/>
                    <a:pt x="28878" y="157198"/>
                  </a:cubicBezTo>
                  <a:lnTo>
                    <a:pt x="2887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54;p12"/>
            <p:cNvSpPr/>
            <p:nvPr/>
          </p:nvSpPr>
          <p:spPr>
            <a:xfrm>
              <a:off x="10786566" y="1050030"/>
              <a:ext cx="134229" cy="153231"/>
            </a:xfrm>
            <a:custGeom>
              <a:avLst/>
              <a:gdLst/>
              <a:ahLst/>
              <a:cxnLst/>
              <a:rect l="l" t="t" r="r" b="b"/>
              <a:pathLst>
                <a:path w="134229" h="153231" extrusionOk="0">
                  <a:moveTo>
                    <a:pt x="134230" y="74529"/>
                  </a:moveTo>
                  <a:cubicBezTo>
                    <a:pt x="134230" y="20946"/>
                    <a:pt x="102163" y="0"/>
                    <a:pt x="68567" y="0"/>
                  </a:cubicBezTo>
                  <a:cubicBezTo>
                    <a:pt x="27245" y="0"/>
                    <a:pt x="0" y="31471"/>
                    <a:pt x="0" y="77044"/>
                  </a:cubicBezTo>
                  <a:cubicBezTo>
                    <a:pt x="0" y="122616"/>
                    <a:pt x="26830" y="153232"/>
                    <a:pt x="70589" y="153232"/>
                  </a:cubicBezTo>
                  <a:cubicBezTo>
                    <a:pt x="102941" y="153232"/>
                    <a:pt x="125805" y="137289"/>
                    <a:pt x="132389" y="113154"/>
                  </a:cubicBezTo>
                  <a:lnTo>
                    <a:pt x="105066" y="108229"/>
                  </a:lnTo>
                  <a:cubicBezTo>
                    <a:pt x="99856" y="122228"/>
                    <a:pt x="87309" y="129382"/>
                    <a:pt x="70900" y="129382"/>
                  </a:cubicBezTo>
                  <a:cubicBezTo>
                    <a:pt x="46195" y="129382"/>
                    <a:pt x="29578" y="113362"/>
                    <a:pt x="28801" y="84769"/>
                  </a:cubicBezTo>
                  <a:lnTo>
                    <a:pt x="134230" y="84769"/>
                  </a:lnTo>
                  <a:lnTo>
                    <a:pt x="134230" y="74529"/>
                  </a:lnTo>
                  <a:close/>
                  <a:moveTo>
                    <a:pt x="28878" y="63123"/>
                  </a:moveTo>
                  <a:cubicBezTo>
                    <a:pt x="30045" y="42073"/>
                    <a:pt x="45288" y="23823"/>
                    <a:pt x="68748" y="23823"/>
                  </a:cubicBezTo>
                  <a:cubicBezTo>
                    <a:pt x="92209" y="23823"/>
                    <a:pt x="105818" y="40440"/>
                    <a:pt x="105922" y="63123"/>
                  </a:cubicBezTo>
                  <a:lnTo>
                    <a:pt x="28878" y="63123"/>
                  </a:lnTo>
                  <a:close/>
                </a:path>
              </a:pathLst>
            </a:cu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55;p12"/>
            <p:cNvSpPr/>
            <p:nvPr/>
          </p:nvSpPr>
          <p:spPr>
            <a:xfrm>
              <a:off x="10732646" y="1002487"/>
              <a:ext cx="55034" cy="198839"/>
            </a:xfrm>
            <a:custGeom>
              <a:avLst/>
              <a:gdLst/>
              <a:ahLst/>
              <a:cxnLst/>
              <a:rect l="l" t="t" r="r" b="b"/>
              <a:pathLst>
                <a:path w="55034" h="198839" extrusionOk="0">
                  <a:moveTo>
                    <a:pt x="0" y="26"/>
                  </a:moveTo>
                  <a:lnTo>
                    <a:pt x="0" y="163212"/>
                  </a:lnTo>
                  <a:cubicBezTo>
                    <a:pt x="0" y="186673"/>
                    <a:pt x="12080" y="199219"/>
                    <a:pt x="37070" y="198830"/>
                  </a:cubicBezTo>
                  <a:cubicBezTo>
                    <a:pt x="44795" y="198727"/>
                    <a:pt x="50965" y="197482"/>
                    <a:pt x="55035" y="196212"/>
                  </a:cubicBezTo>
                  <a:lnTo>
                    <a:pt x="49824" y="173141"/>
                  </a:lnTo>
                  <a:cubicBezTo>
                    <a:pt x="47802" y="173711"/>
                    <a:pt x="45780" y="174385"/>
                    <a:pt x="40751" y="174489"/>
                  </a:cubicBezTo>
                  <a:cubicBezTo>
                    <a:pt x="31471" y="174774"/>
                    <a:pt x="28878" y="169952"/>
                    <a:pt x="28878" y="157198"/>
                  </a:cubicBezTo>
                  <a:lnTo>
                    <a:pt x="2887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56;p12"/>
            <p:cNvSpPr/>
            <p:nvPr/>
          </p:nvSpPr>
          <p:spPr>
            <a:xfrm>
              <a:off x="11464171" y="1050004"/>
              <a:ext cx="135474" cy="153127"/>
            </a:xfrm>
            <a:custGeom>
              <a:avLst/>
              <a:gdLst/>
              <a:ahLst/>
              <a:cxnLst/>
              <a:rect l="l" t="t" r="r" b="b"/>
              <a:pathLst>
                <a:path w="135474" h="153127" extrusionOk="0">
                  <a:moveTo>
                    <a:pt x="135474" y="150250"/>
                  </a:moveTo>
                  <a:lnTo>
                    <a:pt x="135474" y="1944"/>
                  </a:lnTo>
                  <a:lnTo>
                    <a:pt x="106596" y="1944"/>
                  </a:lnTo>
                  <a:lnTo>
                    <a:pt x="106596" y="25975"/>
                  </a:lnTo>
                  <a:lnTo>
                    <a:pt x="104859" y="25975"/>
                  </a:lnTo>
                  <a:cubicBezTo>
                    <a:pt x="99649" y="16798"/>
                    <a:pt x="89798" y="0"/>
                    <a:pt x="62190" y="0"/>
                  </a:cubicBezTo>
                  <a:cubicBezTo>
                    <a:pt x="26364" y="0"/>
                    <a:pt x="0" y="28282"/>
                    <a:pt x="0" y="76370"/>
                  </a:cubicBezTo>
                  <a:cubicBezTo>
                    <a:pt x="0" y="124457"/>
                    <a:pt x="25975" y="153128"/>
                    <a:pt x="61982" y="153128"/>
                  </a:cubicBezTo>
                  <a:cubicBezTo>
                    <a:pt x="89020" y="153128"/>
                    <a:pt x="99649" y="136615"/>
                    <a:pt x="104859" y="127153"/>
                  </a:cubicBezTo>
                  <a:lnTo>
                    <a:pt x="107270" y="127153"/>
                  </a:lnTo>
                  <a:lnTo>
                    <a:pt x="107270" y="150225"/>
                  </a:lnTo>
                  <a:lnTo>
                    <a:pt x="135474" y="150225"/>
                  </a:lnTo>
                  <a:close/>
                  <a:moveTo>
                    <a:pt x="68359" y="128527"/>
                  </a:moveTo>
                  <a:cubicBezTo>
                    <a:pt x="42592" y="128527"/>
                    <a:pt x="29164" y="105844"/>
                    <a:pt x="29164" y="76110"/>
                  </a:cubicBezTo>
                  <a:cubicBezTo>
                    <a:pt x="29164" y="46376"/>
                    <a:pt x="42281" y="24549"/>
                    <a:pt x="68359" y="24549"/>
                  </a:cubicBezTo>
                  <a:cubicBezTo>
                    <a:pt x="94438" y="24549"/>
                    <a:pt x="107088" y="45106"/>
                    <a:pt x="107088" y="76110"/>
                  </a:cubicBezTo>
                  <a:cubicBezTo>
                    <a:pt x="107088" y="107114"/>
                    <a:pt x="93271" y="128527"/>
                    <a:pt x="68359" y="128527"/>
                  </a:cubicBezTo>
                  <a:close/>
                </a:path>
              </a:pathLst>
            </a:cu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57;p12"/>
            <p:cNvSpPr/>
            <p:nvPr/>
          </p:nvSpPr>
          <p:spPr>
            <a:xfrm>
              <a:off x="10510926" y="1050030"/>
              <a:ext cx="138273" cy="153231"/>
            </a:xfrm>
            <a:custGeom>
              <a:avLst/>
              <a:gdLst/>
              <a:ahLst/>
              <a:cxnLst/>
              <a:rect l="l" t="t" r="r" b="b"/>
              <a:pathLst>
                <a:path w="138273" h="153231" extrusionOk="0">
                  <a:moveTo>
                    <a:pt x="0" y="76758"/>
                  </a:moveTo>
                  <a:cubicBezTo>
                    <a:pt x="0" y="122616"/>
                    <a:pt x="27323" y="153232"/>
                    <a:pt x="69137" y="153232"/>
                  </a:cubicBezTo>
                  <a:cubicBezTo>
                    <a:pt x="110951" y="153232"/>
                    <a:pt x="138274" y="122616"/>
                    <a:pt x="138274" y="76758"/>
                  </a:cubicBezTo>
                  <a:cubicBezTo>
                    <a:pt x="138274" y="30900"/>
                    <a:pt x="110951" y="0"/>
                    <a:pt x="69137" y="0"/>
                  </a:cubicBezTo>
                  <a:cubicBezTo>
                    <a:pt x="27323" y="0"/>
                    <a:pt x="0" y="30615"/>
                    <a:pt x="0" y="76758"/>
                  </a:cubicBezTo>
                  <a:close/>
                  <a:moveTo>
                    <a:pt x="109110" y="76655"/>
                  </a:moveTo>
                  <a:cubicBezTo>
                    <a:pt x="109110" y="105144"/>
                    <a:pt x="96356" y="128994"/>
                    <a:pt x="69241" y="128994"/>
                  </a:cubicBezTo>
                  <a:cubicBezTo>
                    <a:pt x="42125" y="128994"/>
                    <a:pt x="29164" y="105144"/>
                    <a:pt x="29164" y="76655"/>
                  </a:cubicBezTo>
                  <a:cubicBezTo>
                    <a:pt x="29164" y="48165"/>
                    <a:pt x="41918" y="24134"/>
                    <a:pt x="69241" y="24134"/>
                  </a:cubicBezTo>
                  <a:cubicBezTo>
                    <a:pt x="96564" y="24134"/>
                    <a:pt x="109110" y="48269"/>
                    <a:pt x="109110" y="76655"/>
                  </a:cubicBezTo>
                  <a:close/>
                </a:path>
              </a:pathLst>
            </a:cu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;p12"/>
            <p:cNvSpPr/>
            <p:nvPr/>
          </p:nvSpPr>
          <p:spPr>
            <a:xfrm>
              <a:off x="10940394" y="1050004"/>
              <a:ext cx="123782" cy="150250"/>
            </a:xfrm>
            <a:custGeom>
              <a:avLst/>
              <a:gdLst/>
              <a:ahLst/>
              <a:cxnLst/>
              <a:rect l="l" t="t" r="r" b="b"/>
              <a:pathLst>
                <a:path w="123782" h="150250" extrusionOk="0">
                  <a:moveTo>
                    <a:pt x="123783" y="150250"/>
                  </a:moveTo>
                  <a:lnTo>
                    <a:pt x="123783" y="55916"/>
                  </a:lnTo>
                  <a:cubicBezTo>
                    <a:pt x="123783" y="19235"/>
                    <a:pt x="103615" y="0"/>
                    <a:pt x="73285" y="0"/>
                  </a:cubicBezTo>
                  <a:cubicBezTo>
                    <a:pt x="50991" y="0"/>
                    <a:pt x="36396" y="10343"/>
                    <a:pt x="29552" y="26079"/>
                  </a:cubicBezTo>
                  <a:lnTo>
                    <a:pt x="27712" y="26079"/>
                  </a:lnTo>
                  <a:lnTo>
                    <a:pt x="27712" y="1944"/>
                  </a:lnTo>
                  <a:lnTo>
                    <a:pt x="0" y="1944"/>
                  </a:lnTo>
                  <a:lnTo>
                    <a:pt x="0" y="150250"/>
                  </a:lnTo>
                  <a:lnTo>
                    <a:pt x="28878" y="150250"/>
                  </a:lnTo>
                  <a:lnTo>
                    <a:pt x="28878" y="62190"/>
                  </a:lnTo>
                  <a:cubicBezTo>
                    <a:pt x="28878" y="38522"/>
                    <a:pt x="43369" y="25016"/>
                    <a:pt x="63434" y="25016"/>
                  </a:cubicBezTo>
                  <a:cubicBezTo>
                    <a:pt x="83498" y="25016"/>
                    <a:pt x="94905" y="37848"/>
                    <a:pt x="94905" y="59390"/>
                  </a:cubicBezTo>
                  <a:lnTo>
                    <a:pt x="94905" y="150250"/>
                  </a:lnTo>
                  <a:lnTo>
                    <a:pt x="123783" y="150250"/>
                  </a:lnTo>
                  <a:close/>
                </a:path>
              </a:pathLst>
            </a:cu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59;p12"/>
            <p:cNvSpPr/>
            <p:nvPr/>
          </p:nvSpPr>
          <p:spPr>
            <a:xfrm>
              <a:off x="11320712" y="1050004"/>
              <a:ext cx="123782" cy="150250"/>
            </a:xfrm>
            <a:custGeom>
              <a:avLst/>
              <a:gdLst/>
              <a:ahLst/>
              <a:cxnLst/>
              <a:rect l="l" t="t" r="r" b="b"/>
              <a:pathLst>
                <a:path w="123782" h="150250" extrusionOk="0">
                  <a:moveTo>
                    <a:pt x="123783" y="150250"/>
                  </a:moveTo>
                  <a:lnTo>
                    <a:pt x="123783" y="55916"/>
                  </a:lnTo>
                  <a:cubicBezTo>
                    <a:pt x="123783" y="19235"/>
                    <a:pt x="103615" y="0"/>
                    <a:pt x="73285" y="0"/>
                  </a:cubicBezTo>
                  <a:cubicBezTo>
                    <a:pt x="50991" y="0"/>
                    <a:pt x="36396" y="10343"/>
                    <a:pt x="29552" y="26079"/>
                  </a:cubicBezTo>
                  <a:lnTo>
                    <a:pt x="27712" y="26079"/>
                  </a:lnTo>
                  <a:lnTo>
                    <a:pt x="27712" y="1944"/>
                  </a:lnTo>
                  <a:lnTo>
                    <a:pt x="0" y="1944"/>
                  </a:lnTo>
                  <a:lnTo>
                    <a:pt x="0" y="150250"/>
                  </a:lnTo>
                  <a:lnTo>
                    <a:pt x="28878" y="150250"/>
                  </a:lnTo>
                  <a:lnTo>
                    <a:pt x="28878" y="62190"/>
                  </a:lnTo>
                  <a:cubicBezTo>
                    <a:pt x="28878" y="38522"/>
                    <a:pt x="43369" y="25016"/>
                    <a:pt x="63434" y="25016"/>
                  </a:cubicBezTo>
                  <a:cubicBezTo>
                    <a:pt x="83498" y="25016"/>
                    <a:pt x="94905" y="37848"/>
                    <a:pt x="94905" y="59390"/>
                  </a:cubicBezTo>
                  <a:lnTo>
                    <a:pt x="94905" y="150250"/>
                  </a:lnTo>
                  <a:lnTo>
                    <a:pt x="123783" y="150250"/>
                  </a:lnTo>
                  <a:close/>
                </a:path>
              </a:pathLst>
            </a:cu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60;p12"/>
            <p:cNvSpPr/>
            <p:nvPr/>
          </p:nvSpPr>
          <p:spPr>
            <a:xfrm>
              <a:off x="10349399" y="999816"/>
              <a:ext cx="147139" cy="203729"/>
            </a:xfrm>
            <a:custGeom>
              <a:avLst/>
              <a:gdLst/>
              <a:ahLst/>
              <a:cxnLst/>
              <a:rect l="l" t="t" r="r" b="b"/>
              <a:pathLst>
                <a:path w="147139" h="203729" extrusionOk="0">
                  <a:moveTo>
                    <a:pt x="73777" y="177548"/>
                  </a:moveTo>
                  <a:cubicBezTo>
                    <a:pt x="50809" y="177548"/>
                    <a:pt x="31678" y="167308"/>
                    <a:pt x="29941" y="145792"/>
                  </a:cubicBezTo>
                  <a:lnTo>
                    <a:pt x="0" y="145792"/>
                  </a:lnTo>
                  <a:cubicBezTo>
                    <a:pt x="1918" y="181617"/>
                    <a:pt x="29630" y="203730"/>
                    <a:pt x="73959" y="203730"/>
                  </a:cubicBezTo>
                  <a:cubicBezTo>
                    <a:pt x="118287" y="203730"/>
                    <a:pt x="147140" y="179310"/>
                    <a:pt x="147140" y="145792"/>
                  </a:cubicBezTo>
                  <a:cubicBezTo>
                    <a:pt x="147140" y="110173"/>
                    <a:pt x="115384" y="96356"/>
                    <a:pt x="90264" y="90187"/>
                  </a:cubicBezTo>
                  <a:lnTo>
                    <a:pt x="70952" y="85158"/>
                  </a:lnTo>
                  <a:cubicBezTo>
                    <a:pt x="55501" y="81191"/>
                    <a:pt x="34944" y="73959"/>
                    <a:pt x="35022" y="55035"/>
                  </a:cubicBezTo>
                  <a:cubicBezTo>
                    <a:pt x="35022" y="38237"/>
                    <a:pt x="50369" y="25768"/>
                    <a:pt x="74710" y="25768"/>
                  </a:cubicBezTo>
                  <a:cubicBezTo>
                    <a:pt x="97393" y="25768"/>
                    <a:pt x="113517" y="36396"/>
                    <a:pt x="115643" y="54646"/>
                  </a:cubicBezTo>
                  <a:lnTo>
                    <a:pt x="144418" y="54646"/>
                  </a:lnTo>
                  <a:cubicBezTo>
                    <a:pt x="143536" y="22968"/>
                    <a:pt x="115565" y="0"/>
                    <a:pt x="75384" y="0"/>
                  </a:cubicBezTo>
                  <a:lnTo>
                    <a:pt x="75384" y="0"/>
                  </a:lnTo>
                  <a:cubicBezTo>
                    <a:pt x="35696" y="0"/>
                    <a:pt x="5288" y="22683"/>
                    <a:pt x="5288" y="56772"/>
                  </a:cubicBezTo>
                  <a:cubicBezTo>
                    <a:pt x="5288" y="84302"/>
                    <a:pt x="24990" y="100426"/>
                    <a:pt x="56746" y="109007"/>
                  </a:cubicBezTo>
                  <a:lnTo>
                    <a:pt x="80102" y="115384"/>
                  </a:lnTo>
                  <a:cubicBezTo>
                    <a:pt x="101256" y="120983"/>
                    <a:pt x="117561" y="127931"/>
                    <a:pt x="117561" y="145507"/>
                  </a:cubicBezTo>
                  <a:cubicBezTo>
                    <a:pt x="117561" y="164819"/>
                    <a:pt x="99130" y="177573"/>
                    <a:pt x="73725" y="177573"/>
                  </a:cubicBezTo>
                  <a:close/>
                </a:path>
              </a:pathLst>
            </a:cu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61;p12"/>
            <p:cNvSpPr/>
            <p:nvPr/>
          </p:nvSpPr>
          <p:spPr>
            <a:xfrm>
              <a:off x="11171862" y="1051922"/>
              <a:ext cx="122927" cy="150250"/>
            </a:xfrm>
            <a:custGeom>
              <a:avLst/>
              <a:gdLst/>
              <a:ahLst/>
              <a:cxnLst/>
              <a:rect l="l" t="t" r="r" b="b"/>
              <a:pathLst>
                <a:path w="122927" h="150250" extrusionOk="0">
                  <a:moveTo>
                    <a:pt x="122928" y="148332"/>
                  </a:moveTo>
                  <a:lnTo>
                    <a:pt x="122928" y="26"/>
                  </a:lnTo>
                  <a:lnTo>
                    <a:pt x="93971" y="26"/>
                  </a:lnTo>
                  <a:lnTo>
                    <a:pt x="93971" y="86817"/>
                  </a:lnTo>
                  <a:cubicBezTo>
                    <a:pt x="94075" y="112014"/>
                    <a:pt x="75333" y="123990"/>
                    <a:pt x="59105" y="123990"/>
                  </a:cubicBezTo>
                  <a:cubicBezTo>
                    <a:pt x="41244" y="123990"/>
                    <a:pt x="28878" y="111055"/>
                    <a:pt x="28878" y="90861"/>
                  </a:cubicBezTo>
                  <a:lnTo>
                    <a:pt x="28878" y="0"/>
                  </a:lnTo>
                  <a:lnTo>
                    <a:pt x="0" y="0"/>
                  </a:lnTo>
                  <a:lnTo>
                    <a:pt x="0" y="94334"/>
                  </a:lnTo>
                  <a:cubicBezTo>
                    <a:pt x="0" y="131119"/>
                    <a:pt x="20168" y="150250"/>
                    <a:pt x="48658" y="150250"/>
                  </a:cubicBezTo>
                  <a:cubicBezTo>
                    <a:pt x="70952" y="150250"/>
                    <a:pt x="86117" y="138481"/>
                    <a:pt x="92986" y="122642"/>
                  </a:cubicBezTo>
                  <a:lnTo>
                    <a:pt x="94542" y="122642"/>
                  </a:lnTo>
                  <a:lnTo>
                    <a:pt x="94542" y="148332"/>
                  </a:lnTo>
                  <a:lnTo>
                    <a:pt x="122928" y="148332"/>
                  </a:lnTo>
                  <a:close/>
                </a:path>
              </a:pathLst>
            </a:cu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62;p12"/>
            <p:cNvSpPr/>
            <p:nvPr/>
          </p:nvSpPr>
          <p:spPr>
            <a:xfrm>
              <a:off x="11073146" y="1016407"/>
              <a:ext cx="83705" cy="185791"/>
            </a:xfrm>
            <a:custGeom>
              <a:avLst/>
              <a:gdLst/>
              <a:ahLst/>
              <a:cxnLst/>
              <a:rect l="l" t="t" r="r" b="b"/>
              <a:pathLst>
                <a:path w="83705" h="185791" extrusionOk="0">
                  <a:moveTo>
                    <a:pt x="64963" y="185791"/>
                  </a:moveTo>
                  <a:cubicBezTo>
                    <a:pt x="74140" y="185687"/>
                    <a:pt x="80310" y="183951"/>
                    <a:pt x="83706" y="182706"/>
                  </a:cubicBezTo>
                  <a:lnTo>
                    <a:pt x="78495" y="158857"/>
                  </a:lnTo>
                  <a:cubicBezTo>
                    <a:pt x="76577" y="159246"/>
                    <a:pt x="73000" y="160101"/>
                    <a:pt x="68359" y="160101"/>
                  </a:cubicBezTo>
                  <a:cubicBezTo>
                    <a:pt x="59001" y="160101"/>
                    <a:pt x="50602" y="157016"/>
                    <a:pt x="50602" y="140296"/>
                  </a:cubicBezTo>
                  <a:lnTo>
                    <a:pt x="50602" y="58716"/>
                  </a:lnTo>
                  <a:lnTo>
                    <a:pt x="81010" y="58716"/>
                  </a:lnTo>
                  <a:lnTo>
                    <a:pt x="81010" y="35541"/>
                  </a:lnTo>
                  <a:lnTo>
                    <a:pt x="50602" y="35541"/>
                  </a:lnTo>
                  <a:lnTo>
                    <a:pt x="50602" y="0"/>
                  </a:lnTo>
                  <a:lnTo>
                    <a:pt x="21724" y="0"/>
                  </a:lnTo>
                  <a:lnTo>
                    <a:pt x="21724" y="35541"/>
                  </a:lnTo>
                  <a:lnTo>
                    <a:pt x="0" y="35541"/>
                  </a:lnTo>
                  <a:lnTo>
                    <a:pt x="0" y="58716"/>
                  </a:lnTo>
                  <a:lnTo>
                    <a:pt x="21724" y="58716"/>
                  </a:lnTo>
                  <a:lnTo>
                    <a:pt x="21724" y="146284"/>
                  </a:lnTo>
                  <a:cubicBezTo>
                    <a:pt x="21620" y="173218"/>
                    <a:pt x="42203" y="186258"/>
                    <a:pt x="64989" y="185765"/>
                  </a:cubicBezTo>
                  <a:close/>
                </a:path>
              </a:pathLst>
            </a:cu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63;p12"/>
            <p:cNvSpPr/>
            <p:nvPr/>
          </p:nvSpPr>
          <p:spPr>
            <a:xfrm>
              <a:off x="10707838" y="259556"/>
              <a:ext cx="533307" cy="661195"/>
            </a:xfrm>
            <a:custGeom>
              <a:avLst/>
              <a:gdLst/>
              <a:ahLst/>
              <a:cxnLst/>
              <a:rect l="l" t="t" r="r" b="b"/>
              <a:pathLst>
                <a:path w="533307" h="661195" extrusionOk="0">
                  <a:moveTo>
                    <a:pt x="11277" y="565384"/>
                  </a:moveTo>
                  <a:cubicBezTo>
                    <a:pt x="21698" y="582700"/>
                    <a:pt x="40881" y="593406"/>
                    <a:pt x="62267" y="597269"/>
                  </a:cubicBezTo>
                  <a:cubicBezTo>
                    <a:pt x="63512" y="597502"/>
                    <a:pt x="64730" y="597839"/>
                    <a:pt x="66000" y="598099"/>
                  </a:cubicBezTo>
                  <a:cubicBezTo>
                    <a:pt x="91716" y="603516"/>
                    <a:pt x="205000" y="627755"/>
                    <a:pt x="217288" y="630684"/>
                  </a:cubicBezTo>
                  <a:cubicBezTo>
                    <a:pt x="234086" y="634702"/>
                    <a:pt x="247488" y="641235"/>
                    <a:pt x="259361" y="653159"/>
                  </a:cubicBezTo>
                  <a:lnTo>
                    <a:pt x="266956" y="661195"/>
                  </a:lnTo>
                  <a:lnTo>
                    <a:pt x="275148" y="652485"/>
                  </a:lnTo>
                  <a:cubicBezTo>
                    <a:pt x="286788" y="640820"/>
                    <a:pt x="299931" y="634624"/>
                    <a:pt x="316703" y="630606"/>
                  </a:cubicBezTo>
                  <a:cubicBezTo>
                    <a:pt x="335730" y="626044"/>
                    <a:pt x="435120" y="604864"/>
                    <a:pt x="466487" y="598176"/>
                  </a:cubicBezTo>
                  <a:lnTo>
                    <a:pt x="468094" y="597839"/>
                  </a:lnTo>
                  <a:cubicBezTo>
                    <a:pt x="496247" y="592447"/>
                    <a:pt x="513408" y="580030"/>
                    <a:pt x="523155" y="562636"/>
                  </a:cubicBezTo>
                  <a:cubicBezTo>
                    <a:pt x="532720" y="545552"/>
                    <a:pt x="533446" y="526110"/>
                    <a:pt x="533291" y="512630"/>
                  </a:cubicBezTo>
                  <a:lnTo>
                    <a:pt x="533291" y="0"/>
                  </a:lnTo>
                  <a:lnTo>
                    <a:pt x="0" y="0"/>
                  </a:lnTo>
                  <a:lnTo>
                    <a:pt x="0" y="513071"/>
                  </a:lnTo>
                  <a:cubicBezTo>
                    <a:pt x="0" y="524892"/>
                    <a:pt x="518" y="544619"/>
                    <a:pt x="9488" y="562065"/>
                  </a:cubicBezTo>
                  <a:cubicBezTo>
                    <a:pt x="10058" y="563206"/>
                    <a:pt x="10654" y="564321"/>
                    <a:pt x="11302" y="565384"/>
                  </a:cubicBezTo>
                  <a:close/>
                  <a:moveTo>
                    <a:pt x="16824" y="16850"/>
                  </a:moveTo>
                  <a:lnTo>
                    <a:pt x="202252" y="16850"/>
                  </a:lnTo>
                  <a:lnTo>
                    <a:pt x="516415" y="384622"/>
                  </a:lnTo>
                  <a:lnTo>
                    <a:pt x="516415" y="512837"/>
                  </a:lnTo>
                  <a:cubicBezTo>
                    <a:pt x="516570" y="525280"/>
                    <a:pt x="515793" y="541249"/>
                    <a:pt x="508430" y="554392"/>
                  </a:cubicBezTo>
                  <a:cubicBezTo>
                    <a:pt x="500498" y="568572"/>
                    <a:pt x="486655" y="577101"/>
                    <a:pt x="464905" y="581274"/>
                  </a:cubicBezTo>
                  <a:lnTo>
                    <a:pt x="464724" y="581274"/>
                  </a:lnTo>
                  <a:lnTo>
                    <a:pt x="464543" y="581352"/>
                  </a:lnTo>
                  <a:lnTo>
                    <a:pt x="462935" y="581689"/>
                  </a:lnTo>
                  <a:lnTo>
                    <a:pt x="454977" y="583400"/>
                  </a:lnTo>
                  <a:cubicBezTo>
                    <a:pt x="429183" y="588896"/>
                    <a:pt x="379437" y="599524"/>
                    <a:pt x="345348" y="606964"/>
                  </a:cubicBezTo>
                  <a:lnTo>
                    <a:pt x="16850" y="221746"/>
                  </a:lnTo>
                  <a:lnTo>
                    <a:pt x="16850" y="16850"/>
                  </a:lnTo>
                  <a:close/>
                </a:path>
              </a:pathLst>
            </a:cu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64;p12"/>
            <p:cNvSpPr/>
            <p:nvPr/>
          </p:nvSpPr>
          <p:spPr>
            <a:xfrm>
              <a:off x="10878956" y="451542"/>
              <a:ext cx="191000" cy="197352"/>
            </a:xfrm>
            <a:custGeom>
              <a:avLst/>
              <a:gdLst/>
              <a:ahLst/>
              <a:cxnLst/>
              <a:rect l="l" t="t" r="r" b="b"/>
              <a:pathLst>
                <a:path w="191000" h="197352" extrusionOk="0">
                  <a:moveTo>
                    <a:pt x="190483" y="87154"/>
                  </a:moveTo>
                  <a:cubicBezTo>
                    <a:pt x="190120" y="86791"/>
                    <a:pt x="189783" y="86713"/>
                    <a:pt x="189783" y="86713"/>
                  </a:cubicBezTo>
                  <a:cubicBezTo>
                    <a:pt x="187502" y="85909"/>
                    <a:pt x="188280" y="83732"/>
                    <a:pt x="188280" y="83732"/>
                  </a:cubicBezTo>
                  <a:lnTo>
                    <a:pt x="189032" y="79688"/>
                  </a:lnTo>
                  <a:cubicBezTo>
                    <a:pt x="189032" y="79688"/>
                    <a:pt x="186932" y="78106"/>
                    <a:pt x="183095" y="78651"/>
                  </a:cubicBezTo>
                  <a:cubicBezTo>
                    <a:pt x="179284" y="79195"/>
                    <a:pt x="177677" y="79299"/>
                    <a:pt x="177677" y="79299"/>
                  </a:cubicBezTo>
                  <a:cubicBezTo>
                    <a:pt x="176718" y="77458"/>
                    <a:pt x="173504" y="77847"/>
                    <a:pt x="173504" y="77847"/>
                  </a:cubicBezTo>
                  <a:cubicBezTo>
                    <a:pt x="168967" y="78210"/>
                    <a:pt x="165934" y="81113"/>
                    <a:pt x="165934" y="81113"/>
                  </a:cubicBezTo>
                  <a:cubicBezTo>
                    <a:pt x="158079" y="87828"/>
                    <a:pt x="152998" y="90264"/>
                    <a:pt x="152998" y="90264"/>
                  </a:cubicBezTo>
                  <a:cubicBezTo>
                    <a:pt x="152998" y="90264"/>
                    <a:pt x="154606" y="91249"/>
                    <a:pt x="156005" y="91768"/>
                  </a:cubicBezTo>
                  <a:cubicBezTo>
                    <a:pt x="157379" y="92312"/>
                    <a:pt x="160931" y="92235"/>
                    <a:pt x="160931" y="92235"/>
                  </a:cubicBezTo>
                  <a:cubicBezTo>
                    <a:pt x="163368" y="114969"/>
                    <a:pt x="159064" y="127412"/>
                    <a:pt x="153569" y="134256"/>
                  </a:cubicBezTo>
                  <a:lnTo>
                    <a:pt x="120206" y="67296"/>
                  </a:lnTo>
                  <a:cubicBezTo>
                    <a:pt x="122409" y="68230"/>
                    <a:pt x="125105" y="68800"/>
                    <a:pt x="128475" y="68722"/>
                  </a:cubicBezTo>
                  <a:cubicBezTo>
                    <a:pt x="139803" y="68463"/>
                    <a:pt x="144184" y="60868"/>
                    <a:pt x="145195" y="58690"/>
                  </a:cubicBezTo>
                  <a:lnTo>
                    <a:pt x="152247" y="59416"/>
                  </a:lnTo>
                  <a:lnTo>
                    <a:pt x="152454" y="57290"/>
                  </a:lnTo>
                  <a:lnTo>
                    <a:pt x="145144" y="56538"/>
                  </a:lnTo>
                  <a:lnTo>
                    <a:pt x="145144" y="56461"/>
                  </a:lnTo>
                  <a:lnTo>
                    <a:pt x="106544" y="35826"/>
                  </a:lnTo>
                  <a:lnTo>
                    <a:pt x="106544" y="24394"/>
                  </a:lnTo>
                  <a:lnTo>
                    <a:pt x="97575" y="24394"/>
                  </a:lnTo>
                  <a:lnTo>
                    <a:pt x="97575" y="0"/>
                  </a:lnTo>
                  <a:lnTo>
                    <a:pt x="93220" y="0"/>
                  </a:lnTo>
                  <a:lnTo>
                    <a:pt x="93220" y="5833"/>
                  </a:lnTo>
                  <a:cubicBezTo>
                    <a:pt x="76007" y="10758"/>
                    <a:pt x="71937" y="5859"/>
                    <a:pt x="57809" y="8477"/>
                  </a:cubicBezTo>
                  <a:cubicBezTo>
                    <a:pt x="43655" y="11095"/>
                    <a:pt x="42436" y="16072"/>
                    <a:pt x="42436" y="16072"/>
                  </a:cubicBezTo>
                  <a:cubicBezTo>
                    <a:pt x="42436" y="16072"/>
                    <a:pt x="54335" y="15658"/>
                    <a:pt x="70589" y="16669"/>
                  </a:cubicBezTo>
                  <a:cubicBezTo>
                    <a:pt x="85624" y="17602"/>
                    <a:pt x="92312" y="20479"/>
                    <a:pt x="93220" y="20920"/>
                  </a:cubicBezTo>
                  <a:lnTo>
                    <a:pt x="93220" y="24394"/>
                  </a:lnTo>
                  <a:lnTo>
                    <a:pt x="85183" y="24394"/>
                  </a:lnTo>
                  <a:lnTo>
                    <a:pt x="85183" y="35826"/>
                  </a:lnTo>
                  <a:lnTo>
                    <a:pt x="43914" y="46117"/>
                  </a:lnTo>
                  <a:lnTo>
                    <a:pt x="36603" y="45365"/>
                  </a:lnTo>
                  <a:lnTo>
                    <a:pt x="36370" y="47491"/>
                  </a:lnTo>
                  <a:lnTo>
                    <a:pt x="41477" y="48036"/>
                  </a:lnTo>
                  <a:cubicBezTo>
                    <a:pt x="41736" y="50732"/>
                    <a:pt x="43758" y="60971"/>
                    <a:pt x="59286" y="62864"/>
                  </a:cubicBezTo>
                  <a:cubicBezTo>
                    <a:pt x="59286" y="62864"/>
                    <a:pt x="68126" y="64315"/>
                    <a:pt x="75255" y="57498"/>
                  </a:cubicBezTo>
                  <a:lnTo>
                    <a:pt x="35359" y="132701"/>
                  </a:lnTo>
                  <a:cubicBezTo>
                    <a:pt x="27712" y="116913"/>
                    <a:pt x="30537" y="92235"/>
                    <a:pt x="30537" y="92235"/>
                  </a:cubicBezTo>
                  <a:cubicBezTo>
                    <a:pt x="32534" y="92235"/>
                    <a:pt x="34556" y="91716"/>
                    <a:pt x="34556" y="91716"/>
                  </a:cubicBezTo>
                  <a:cubicBezTo>
                    <a:pt x="37977" y="90887"/>
                    <a:pt x="38340" y="89720"/>
                    <a:pt x="38340" y="89720"/>
                  </a:cubicBezTo>
                  <a:cubicBezTo>
                    <a:pt x="36629" y="89642"/>
                    <a:pt x="26156" y="82176"/>
                    <a:pt x="25690" y="81839"/>
                  </a:cubicBezTo>
                  <a:cubicBezTo>
                    <a:pt x="23720" y="80439"/>
                    <a:pt x="22009" y="78962"/>
                    <a:pt x="17991" y="78469"/>
                  </a:cubicBezTo>
                  <a:cubicBezTo>
                    <a:pt x="13973" y="77951"/>
                    <a:pt x="12987" y="80206"/>
                    <a:pt x="12987" y="80206"/>
                  </a:cubicBezTo>
                  <a:cubicBezTo>
                    <a:pt x="7829" y="79584"/>
                    <a:pt x="7492" y="79662"/>
                    <a:pt x="4174" y="79843"/>
                  </a:cubicBezTo>
                  <a:cubicBezTo>
                    <a:pt x="881" y="80025"/>
                    <a:pt x="1763" y="83006"/>
                    <a:pt x="2385" y="84380"/>
                  </a:cubicBezTo>
                  <a:cubicBezTo>
                    <a:pt x="3007" y="85754"/>
                    <a:pt x="2696" y="87076"/>
                    <a:pt x="2696" y="87076"/>
                  </a:cubicBezTo>
                  <a:cubicBezTo>
                    <a:pt x="207" y="88398"/>
                    <a:pt x="0" y="90109"/>
                    <a:pt x="0" y="90109"/>
                  </a:cubicBezTo>
                  <a:cubicBezTo>
                    <a:pt x="0" y="93064"/>
                    <a:pt x="5081" y="91820"/>
                    <a:pt x="5081" y="91820"/>
                  </a:cubicBezTo>
                  <a:lnTo>
                    <a:pt x="7051" y="98171"/>
                  </a:lnTo>
                  <a:cubicBezTo>
                    <a:pt x="13117" y="96693"/>
                    <a:pt x="14284" y="97290"/>
                    <a:pt x="14284" y="97290"/>
                  </a:cubicBezTo>
                  <a:cubicBezTo>
                    <a:pt x="17835" y="97704"/>
                    <a:pt x="16850" y="104185"/>
                    <a:pt x="16824" y="110718"/>
                  </a:cubicBezTo>
                  <a:cubicBezTo>
                    <a:pt x="16798" y="117535"/>
                    <a:pt x="17654" y="124379"/>
                    <a:pt x="17654" y="124379"/>
                  </a:cubicBezTo>
                  <a:cubicBezTo>
                    <a:pt x="20298" y="144340"/>
                    <a:pt x="22320" y="157535"/>
                    <a:pt x="38392" y="169537"/>
                  </a:cubicBezTo>
                  <a:cubicBezTo>
                    <a:pt x="39248" y="170159"/>
                    <a:pt x="40181" y="170859"/>
                    <a:pt x="41218" y="171559"/>
                  </a:cubicBezTo>
                  <a:cubicBezTo>
                    <a:pt x="39403" y="172130"/>
                    <a:pt x="37226" y="173918"/>
                    <a:pt x="35333" y="178662"/>
                  </a:cubicBezTo>
                  <a:cubicBezTo>
                    <a:pt x="35333" y="178662"/>
                    <a:pt x="33000" y="185324"/>
                    <a:pt x="40310" y="188695"/>
                  </a:cubicBezTo>
                  <a:lnTo>
                    <a:pt x="77769" y="197042"/>
                  </a:lnTo>
                  <a:cubicBezTo>
                    <a:pt x="77769" y="197042"/>
                    <a:pt x="82669" y="198442"/>
                    <a:pt x="85313" y="194009"/>
                  </a:cubicBezTo>
                  <a:cubicBezTo>
                    <a:pt x="85313" y="194009"/>
                    <a:pt x="85676" y="193361"/>
                    <a:pt x="86143" y="192376"/>
                  </a:cubicBezTo>
                  <a:lnTo>
                    <a:pt x="109836" y="197171"/>
                  </a:lnTo>
                  <a:cubicBezTo>
                    <a:pt x="109836" y="197171"/>
                    <a:pt x="114062" y="198260"/>
                    <a:pt x="117587" y="195098"/>
                  </a:cubicBezTo>
                  <a:cubicBezTo>
                    <a:pt x="117587" y="195098"/>
                    <a:pt x="118909" y="193775"/>
                    <a:pt x="119894" y="191676"/>
                  </a:cubicBezTo>
                  <a:lnTo>
                    <a:pt x="138067" y="195357"/>
                  </a:lnTo>
                  <a:cubicBezTo>
                    <a:pt x="138067" y="195357"/>
                    <a:pt x="145610" y="197353"/>
                    <a:pt x="149447" y="193853"/>
                  </a:cubicBezTo>
                  <a:cubicBezTo>
                    <a:pt x="149447" y="193853"/>
                    <a:pt x="157250" y="186984"/>
                    <a:pt x="149758" y="180710"/>
                  </a:cubicBezTo>
                  <a:cubicBezTo>
                    <a:pt x="148021" y="179233"/>
                    <a:pt x="144936" y="177936"/>
                    <a:pt x="141151" y="176796"/>
                  </a:cubicBezTo>
                  <a:cubicBezTo>
                    <a:pt x="163419" y="168397"/>
                    <a:pt x="169589" y="155772"/>
                    <a:pt x="172804" y="148047"/>
                  </a:cubicBezTo>
                  <a:cubicBezTo>
                    <a:pt x="178066" y="135345"/>
                    <a:pt x="174774" y="104055"/>
                    <a:pt x="175059" y="99337"/>
                  </a:cubicBezTo>
                  <a:cubicBezTo>
                    <a:pt x="175318" y="94619"/>
                    <a:pt x="184547" y="97108"/>
                    <a:pt x="184547" y="97108"/>
                  </a:cubicBezTo>
                  <a:lnTo>
                    <a:pt x="186206" y="90653"/>
                  </a:lnTo>
                  <a:lnTo>
                    <a:pt x="188954" y="90653"/>
                  </a:lnTo>
                  <a:cubicBezTo>
                    <a:pt x="188954" y="90653"/>
                    <a:pt x="189109" y="90627"/>
                    <a:pt x="189187" y="90627"/>
                  </a:cubicBezTo>
                  <a:cubicBezTo>
                    <a:pt x="190794" y="90238"/>
                    <a:pt x="191598" y="88346"/>
                    <a:pt x="190483" y="87154"/>
                  </a:cubicBezTo>
                  <a:close/>
                  <a:moveTo>
                    <a:pt x="45962" y="143847"/>
                  </a:moveTo>
                  <a:cubicBezTo>
                    <a:pt x="41710" y="141903"/>
                    <a:pt x="38548" y="138507"/>
                    <a:pt x="36241" y="134360"/>
                  </a:cubicBezTo>
                  <a:lnTo>
                    <a:pt x="78495" y="54724"/>
                  </a:lnTo>
                  <a:cubicBezTo>
                    <a:pt x="78832" y="56098"/>
                    <a:pt x="79480" y="57653"/>
                    <a:pt x="80621" y="59208"/>
                  </a:cubicBezTo>
                  <a:lnTo>
                    <a:pt x="54128" y="136045"/>
                  </a:lnTo>
                  <a:cubicBezTo>
                    <a:pt x="49798" y="136589"/>
                    <a:pt x="46402" y="139803"/>
                    <a:pt x="45962" y="143847"/>
                  </a:cubicBezTo>
                  <a:close/>
                  <a:moveTo>
                    <a:pt x="68644" y="138455"/>
                  </a:moveTo>
                  <a:cubicBezTo>
                    <a:pt x="66700" y="138455"/>
                    <a:pt x="64886" y="139000"/>
                    <a:pt x="63382" y="139933"/>
                  </a:cubicBezTo>
                  <a:cubicBezTo>
                    <a:pt x="61749" y="137626"/>
                    <a:pt x="58975" y="136096"/>
                    <a:pt x="55813" y="135967"/>
                  </a:cubicBezTo>
                  <a:lnTo>
                    <a:pt x="81813" y="60582"/>
                  </a:lnTo>
                  <a:cubicBezTo>
                    <a:pt x="82798" y="61593"/>
                    <a:pt x="84069" y="62578"/>
                    <a:pt x="85650" y="63486"/>
                  </a:cubicBezTo>
                  <a:lnTo>
                    <a:pt x="70304" y="138611"/>
                  </a:lnTo>
                  <a:cubicBezTo>
                    <a:pt x="69759" y="138533"/>
                    <a:pt x="69215" y="138455"/>
                    <a:pt x="68644" y="138455"/>
                  </a:cubicBezTo>
                  <a:close/>
                  <a:moveTo>
                    <a:pt x="92753" y="141851"/>
                  </a:moveTo>
                  <a:cubicBezTo>
                    <a:pt x="91483" y="142266"/>
                    <a:pt x="90342" y="142914"/>
                    <a:pt x="89383" y="143718"/>
                  </a:cubicBezTo>
                  <a:cubicBezTo>
                    <a:pt x="87620" y="141670"/>
                    <a:pt x="84950" y="140322"/>
                    <a:pt x="81891" y="140322"/>
                  </a:cubicBezTo>
                  <a:cubicBezTo>
                    <a:pt x="79791" y="140322"/>
                    <a:pt x="77847" y="140970"/>
                    <a:pt x="76266" y="142033"/>
                  </a:cubicBezTo>
                  <a:cubicBezTo>
                    <a:pt x="75151" y="140633"/>
                    <a:pt x="73596" y="139596"/>
                    <a:pt x="71807" y="139000"/>
                  </a:cubicBezTo>
                  <a:lnTo>
                    <a:pt x="87102" y="64212"/>
                  </a:lnTo>
                  <a:cubicBezTo>
                    <a:pt x="88683" y="64937"/>
                    <a:pt x="90550" y="65586"/>
                    <a:pt x="92753" y="66078"/>
                  </a:cubicBezTo>
                  <a:lnTo>
                    <a:pt x="92753" y="141851"/>
                  </a:lnTo>
                  <a:close/>
                  <a:moveTo>
                    <a:pt x="115202" y="143018"/>
                  </a:moveTo>
                  <a:cubicBezTo>
                    <a:pt x="113621" y="141955"/>
                    <a:pt x="111729" y="141333"/>
                    <a:pt x="109629" y="141333"/>
                  </a:cubicBezTo>
                  <a:cubicBezTo>
                    <a:pt x="106933" y="141333"/>
                    <a:pt x="104496" y="142370"/>
                    <a:pt x="102759" y="144055"/>
                  </a:cubicBezTo>
                  <a:cubicBezTo>
                    <a:pt x="101748" y="143070"/>
                    <a:pt x="100452" y="142318"/>
                    <a:pt x="99026" y="141851"/>
                  </a:cubicBezTo>
                  <a:lnTo>
                    <a:pt x="98378" y="66052"/>
                  </a:lnTo>
                  <a:cubicBezTo>
                    <a:pt x="99960" y="65871"/>
                    <a:pt x="101722" y="65482"/>
                    <a:pt x="103537" y="64808"/>
                  </a:cubicBezTo>
                  <a:lnTo>
                    <a:pt x="119091" y="140089"/>
                  </a:lnTo>
                  <a:cubicBezTo>
                    <a:pt x="117535" y="140711"/>
                    <a:pt x="116188" y="141748"/>
                    <a:pt x="115202" y="143018"/>
                  </a:cubicBezTo>
                  <a:close/>
                  <a:moveTo>
                    <a:pt x="127775" y="140555"/>
                  </a:moveTo>
                  <a:cubicBezTo>
                    <a:pt x="126349" y="139778"/>
                    <a:pt x="124716" y="139311"/>
                    <a:pt x="122953" y="139311"/>
                  </a:cubicBezTo>
                  <a:cubicBezTo>
                    <a:pt x="122124" y="139311"/>
                    <a:pt x="121346" y="139441"/>
                    <a:pt x="120568" y="139622"/>
                  </a:cubicBezTo>
                  <a:lnTo>
                    <a:pt x="104989" y="64186"/>
                  </a:lnTo>
                  <a:cubicBezTo>
                    <a:pt x="106337" y="63538"/>
                    <a:pt x="107659" y="62682"/>
                    <a:pt x="108903" y="61593"/>
                  </a:cubicBezTo>
                  <a:lnTo>
                    <a:pt x="134774" y="136615"/>
                  </a:lnTo>
                  <a:cubicBezTo>
                    <a:pt x="131845" y="136900"/>
                    <a:pt x="129305" y="138378"/>
                    <a:pt x="127775" y="140555"/>
                  </a:cubicBezTo>
                  <a:close/>
                  <a:moveTo>
                    <a:pt x="144210" y="141281"/>
                  </a:moveTo>
                  <a:cubicBezTo>
                    <a:pt x="142707" y="138637"/>
                    <a:pt x="139803" y="136796"/>
                    <a:pt x="136408" y="136589"/>
                  </a:cubicBezTo>
                  <a:lnTo>
                    <a:pt x="110147" y="60375"/>
                  </a:lnTo>
                  <a:cubicBezTo>
                    <a:pt x="110873" y="59571"/>
                    <a:pt x="111599" y="58664"/>
                    <a:pt x="112221" y="57601"/>
                  </a:cubicBezTo>
                  <a:cubicBezTo>
                    <a:pt x="112817" y="60453"/>
                    <a:pt x="114477" y="63719"/>
                    <a:pt x="117821" y="66000"/>
                  </a:cubicBezTo>
                  <a:lnTo>
                    <a:pt x="152480" y="135552"/>
                  </a:lnTo>
                  <a:cubicBezTo>
                    <a:pt x="149680" y="138559"/>
                    <a:pt x="146725" y="140296"/>
                    <a:pt x="144210" y="141281"/>
                  </a:cubicBezTo>
                  <a:close/>
                </a:path>
              </a:pathLst>
            </a:cu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65;p12"/>
            <p:cNvSpPr/>
            <p:nvPr/>
          </p:nvSpPr>
          <p:spPr>
            <a:xfrm>
              <a:off x="11021508" y="618461"/>
              <a:ext cx="191018" cy="197317"/>
            </a:xfrm>
            <a:custGeom>
              <a:avLst/>
              <a:gdLst/>
              <a:ahLst/>
              <a:cxnLst/>
              <a:rect l="l" t="t" r="r" b="b"/>
              <a:pathLst>
                <a:path w="191018" h="197317" extrusionOk="0">
                  <a:moveTo>
                    <a:pt x="190535" y="87128"/>
                  </a:moveTo>
                  <a:cubicBezTo>
                    <a:pt x="190198" y="86765"/>
                    <a:pt x="189835" y="86687"/>
                    <a:pt x="189835" y="86687"/>
                  </a:cubicBezTo>
                  <a:cubicBezTo>
                    <a:pt x="187554" y="85883"/>
                    <a:pt x="188332" y="83706"/>
                    <a:pt x="188332" y="83706"/>
                  </a:cubicBezTo>
                  <a:lnTo>
                    <a:pt x="189083" y="79662"/>
                  </a:lnTo>
                  <a:cubicBezTo>
                    <a:pt x="189083" y="79662"/>
                    <a:pt x="186984" y="78081"/>
                    <a:pt x="183147" y="78625"/>
                  </a:cubicBezTo>
                  <a:cubicBezTo>
                    <a:pt x="179336" y="79169"/>
                    <a:pt x="177729" y="79273"/>
                    <a:pt x="177729" y="79273"/>
                  </a:cubicBezTo>
                  <a:cubicBezTo>
                    <a:pt x="176770" y="77432"/>
                    <a:pt x="173555" y="77847"/>
                    <a:pt x="173555" y="77847"/>
                  </a:cubicBezTo>
                  <a:cubicBezTo>
                    <a:pt x="169019" y="78210"/>
                    <a:pt x="165986" y="81114"/>
                    <a:pt x="165986" y="81114"/>
                  </a:cubicBezTo>
                  <a:cubicBezTo>
                    <a:pt x="158131" y="87802"/>
                    <a:pt x="153050" y="90264"/>
                    <a:pt x="153050" y="90264"/>
                  </a:cubicBezTo>
                  <a:cubicBezTo>
                    <a:pt x="153050" y="90264"/>
                    <a:pt x="154657" y="91249"/>
                    <a:pt x="156031" y="91768"/>
                  </a:cubicBezTo>
                  <a:cubicBezTo>
                    <a:pt x="157405" y="92286"/>
                    <a:pt x="160957" y="92209"/>
                    <a:pt x="160957" y="92209"/>
                  </a:cubicBezTo>
                  <a:cubicBezTo>
                    <a:pt x="163419" y="114943"/>
                    <a:pt x="159116" y="127412"/>
                    <a:pt x="153595" y="134256"/>
                  </a:cubicBezTo>
                  <a:lnTo>
                    <a:pt x="120232" y="67296"/>
                  </a:lnTo>
                  <a:cubicBezTo>
                    <a:pt x="122435" y="68230"/>
                    <a:pt x="125157" y="68800"/>
                    <a:pt x="128501" y="68722"/>
                  </a:cubicBezTo>
                  <a:cubicBezTo>
                    <a:pt x="139804" y="68463"/>
                    <a:pt x="144185" y="60868"/>
                    <a:pt x="145221" y="58690"/>
                  </a:cubicBezTo>
                  <a:lnTo>
                    <a:pt x="152247" y="59416"/>
                  </a:lnTo>
                  <a:lnTo>
                    <a:pt x="152454" y="57290"/>
                  </a:lnTo>
                  <a:lnTo>
                    <a:pt x="145144" y="56538"/>
                  </a:lnTo>
                  <a:lnTo>
                    <a:pt x="145144" y="56487"/>
                  </a:lnTo>
                  <a:lnTo>
                    <a:pt x="106544" y="35826"/>
                  </a:lnTo>
                  <a:lnTo>
                    <a:pt x="106544" y="24420"/>
                  </a:lnTo>
                  <a:lnTo>
                    <a:pt x="97575" y="24420"/>
                  </a:lnTo>
                  <a:lnTo>
                    <a:pt x="97575" y="0"/>
                  </a:lnTo>
                  <a:lnTo>
                    <a:pt x="93220" y="0"/>
                  </a:lnTo>
                  <a:lnTo>
                    <a:pt x="93220" y="5833"/>
                  </a:lnTo>
                  <a:cubicBezTo>
                    <a:pt x="76007" y="10758"/>
                    <a:pt x="71937" y="5859"/>
                    <a:pt x="57809" y="8477"/>
                  </a:cubicBezTo>
                  <a:cubicBezTo>
                    <a:pt x="43655" y="11095"/>
                    <a:pt x="42410" y="16098"/>
                    <a:pt x="42410" y="16098"/>
                  </a:cubicBezTo>
                  <a:cubicBezTo>
                    <a:pt x="42410" y="16098"/>
                    <a:pt x="54309" y="15684"/>
                    <a:pt x="70563" y="16669"/>
                  </a:cubicBezTo>
                  <a:cubicBezTo>
                    <a:pt x="85598" y="17602"/>
                    <a:pt x="92286" y="20479"/>
                    <a:pt x="93220" y="20920"/>
                  </a:cubicBezTo>
                  <a:lnTo>
                    <a:pt x="93220" y="24394"/>
                  </a:lnTo>
                  <a:lnTo>
                    <a:pt x="85183" y="24394"/>
                  </a:lnTo>
                  <a:lnTo>
                    <a:pt x="85183" y="35826"/>
                  </a:lnTo>
                  <a:lnTo>
                    <a:pt x="43914" y="46117"/>
                  </a:lnTo>
                  <a:lnTo>
                    <a:pt x="36604" y="45365"/>
                  </a:lnTo>
                  <a:lnTo>
                    <a:pt x="36396" y="47491"/>
                  </a:lnTo>
                  <a:lnTo>
                    <a:pt x="41477" y="48010"/>
                  </a:lnTo>
                  <a:cubicBezTo>
                    <a:pt x="41736" y="50732"/>
                    <a:pt x="43758" y="60945"/>
                    <a:pt x="59286" y="62838"/>
                  </a:cubicBezTo>
                  <a:cubicBezTo>
                    <a:pt x="59286" y="62838"/>
                    <a:pt x="68152" y="64289"/>
                    <a:pt x="75255" y="57472"/>
                  </a:cubicBezTo>
                  <a:lnTo>
                    <a:pt x="35359" y="132675"/>
                  </a:lnTo>
                  <a:cubicBezTo>
                    <a:pt x="27712" y="116887"/>
                    <a:pt x="30537" y="92209"/>
                    <a:pt x="30537" y="92209"/>
                  </a:cubicBezTo>
                  <a:cubicBezTo>
                    <a:pt x="32534" y="92209"/>
                    <a:pt x="34556" y="91716"/>
                    <a:pt x="34556" y="91716"/>
                  </a:cubicBezTo>
                  <a:cubicBezTo>
                    <a:pt x="37977" y="90861"/>
                    <a:pt x="38314" y="89694"/>
                    <a:pt x="38314" y="89694"/>
                  </a:cubicBezTo>
                  <a:cubicBezTo>
                    <a:pt x="36604" y="89616"/>
                    <a:pt x="26156" y="82150"/>
                    <a:pt x="25690" y="81813"/>
                  </a:cubicBezTo>
                  <a:cubicBezTo>
                    <a:pt x="23720" y="80414"/>
                    <a:pt x="21983" y="78936"/>
                    <a:pt x="17965" y="78417"/>
                  </a:cubicBezTo>
                  <a:cubicBezTo>
                    <a:pt x="13947" y="77899"/>
                    <a:pt x="12988" y="80180"/>
                    <a:pt x="12988" y="80180"/>
                  </a:cubicBezTo>
                  <a:cubicBezTo>
                    <a:pt x="7803" y="79558"/>
                    <a:pt x="7466" y="79610"/>
                    <a:pt x="4174" y="79791"/>
                  </a:cubicBezTo>
                  <a:cubicBezTo>
                    <a:pt x="881" y="79973"/>
                    <a:pt x="1763" y="82980"/>
                    <a:pt x="2359" y="84354"/>
                  </a:cubicBezTo>
                  <a:cubicBezTo>
                    <a:pt x="2955" y="85728"/>
                    <a:pt x="2696" y="87050"/>
                    <a:pt x="2696" y="87050"/>
                  </a:cubicBezTo>
                  <a:cubicBezTo>
                    <a:pt x="181" y="88372"/>
                    <a:pt x="0" y="90083"/>
                    <a:pt x="0" y="90083"/>
                  </a:cubicBezTo>
                  <a:cubicBezTo>
                    <a:pt x="0" y="93038"/>
                    <a:pt x="5081" y="91794"/>
                    <a:pt x="5081" y="91794"/>
                  </a:cubicBezTo>
                  <a:lnTo>
                    <a:pt x="7051" y="98119"/>
                  </a:lnTo>
                  <a:cubicBezTo>
                    <a:pt x="13091" y="96641"/>
                    <a:pt x="14284" y="97238"/>
                    <a:pt x="14284" y="97238"/>
                  </a:cubicBezTo>
                  <a:cubicBezTo>
                    <a:pt x="17835" y="97652"/>
                    <a:pt x="16850" y="104159"/>
                    <a:pt x="16824" y="110666"/>
                  </a:cubicBezTo>
                  <a:cubicBezTo>
                    <a:pt x="16798" y="117484"/>
                    <a:pt x="17654" y="124301"/>
                    <a:pt x="17654" y="124301"/>
                  </a:cubicBezTo>
                  <a:cubicBezTo>
                    <a:pt x="20298" y="144262"/>
                    <a:pt x="22346" y="157457"/>
                    <a:pt x="38418" y="169460"/>
                  </a:cubicBezTo>
                  <a:cubicBezTo>
                    <a:pt x="39274" y="170108"/>
                    <a:pt x="40207" y="170808"/>
                    <a:pt x="41218" y="171482"/>
                  </a:cubicBezTo>
                  <a:cubicBezTo>
                    <a:pt x="39429" y="172078"/>
                    <a:pt x="37226" y="173866"/>
                    <a:pt x="35359" y="178584"/>
                  </a:cubicBezTo>
                  <a:cubicBezTo>
                    <a:pt x="35359" y="178584"/>
                    <a:pt x="33026" y="185247"/>
                    <a:pt x="40336" y="188617"/>
                  </a:cubicBezTo>
                  <a:lnTo>
                    <a:pt x="77795" y="196990"/>
                  </a:lnTo>
                  <a:cubicBezTo>
                    <a:pt x="77795" y="196990"/>
                    <a:pt x="82695" y="198390"/>
                    <a:pt x="85365" y="193957"/>
                  </a:cubicBezTo>
                  <a:cubicBezTo>
                    <a:pt x="85365" y="193957"/>
                    <a:pt x="85728" y="193335"/>
                    <a:pt x="86169" y="192324"/>
                  </a:cubicBezTo>
                  <a:lnTo>
                    <a:pt x="109862" y="197145"/>
                  </a:lnTo>
                  <a:cubicBezTo>
                    <a:pt x="109862" y="197145"/>
                    <a:pt x="114088" y="198208"/>
                    <a:pt x="117613" y="195046"/>
                  </a:cubicBezTo>
                  <a:cubicBezTo>
                    <a:pt x="117613" y="195046"/>
                    <a:pt x="118935" y="193750"/>
                    <a:pt x="119920" y="191624"/>
                  </a:cubicBezTo>
                  <a:lnTo>
                    <a:pt x="138067" y="195305"/>
                  </a:lnTo>
                  <a:cubicBezTo>
                    <a:pt x="138067" y="195305"/>
                    <a:pt x="145636" y="197301"/>
                    <a:pt x="149447" y="193801"/>
                  </a:cubicBezTo>
                  <a:cubicBezTo>
                    <a:pt x="149447" y="193801"/>
                    <a:pt x="157276" y="186932"/>
                    <a:pt x="149758" y="180632"/>
                  </a:cubicBezTo>
                  <a:cubicBezTo>
                    <a:pt x="148021" y="179181"/>
                    <a:pt x="144910" y="177885"/>
                    <a:pt x="141151" y="176744"/>
                  </a:cubicBezTo>
                  <a:cubicBezTo>
                    <a:pt x="163419" y="168345"/>
                    <a:pt x="169589" y="155720"/>
                    <a:pt x="172804" y="147995"/>
                  </a:cubicBezTo>
                  <a:cubicBezTo>
                    <a:pt x="178092" y="135293"/>
                    <a:pt x="174774" y="104004"/>
                    <a:pt x="175059" y="99286"/>
                  </a:cubicBezTo>
                  <a:cubicBezTo>
                    <a:pt x="175344" y="94568"/>
                    <a:pt x="184547" y="97056"/>
                    <a:pt x="184547" y="97056"/>
                  </a:cubicBezTo>
                  <a:lnTo>
                    <a:pt x="186232" y="90601"/>
                  </a:lnTo>
                  <a:lnTo>
                    <a:pt x="188980" y="90601"/>
                  </a:lnTo>
                  <a:cubicBezTo>
                    <a:pt x="188980" y="90601"/>
                    <a:pt x="189135" y="90601"/>
                    <a:pt x="189213" y="90575"/>
                  </a:cubicBezTo>
                  <a:cubicBezTo>
                    <a:pt x="190820" y="90213"/>
                    <a:pt x="191624" y="88294"/>
                    <a:pt x="190483" y="87102"/>
                  </a:cubicBezTo>
                  <a:close/>
                  <a:moveTo>
                    <a:pt x="46014" y="143822"/>
                  </a:moveTo>
                  <a:cubicBezTo>
                    <a:pt x="41762" y="141877"/>
                    <a:pt x="38626" y="138507"/>
                    <a:pt x="36292" y="134360"/>
                  </a:cubicBezTo>
                  <a:lnTo>
                    <a:pt x="78547" y="54724"/>
                  </a:lnTo>
                  <a:cubicBezTo>
                    <a:pt x="78884" y="56098"/>
                    <a:pt x="79532" y="57653"/>
                    <a:pt x="80699" y="59208"/>
                  </a:cubicBezTo>
                  <a:lnTo>
                    <a:pt x="54205" y="136045"/>
                  </a:lnTo>
                  <a:cubicBezTo>
                    <a:pt x="49850" y="136589"/>
                    <a:pt x="46480" y="139778"/>
                    <a:pt x="46014" y="143822"/>
                  </a:cubicBezTo>
                  <a:close/>
                  <a:moveTo>
                    <a:pt x="68696" y="138455"/>
                  </a:moveTo>
                  <a:cubicBezTo>
                    <a:pt x="66752" y="138455"/>
                    <a:pt x="64937" y="139000"/>
                    <a:pt x="63434" y="139907"/>
                  </a:cubicBezTo>
                  <a:cubicBezTo>
                    <a:pt x="61801" y="137600"/>
                    <a:pt x="59027" y="136071"/>
                    <a:pt x="55864" y="135941"/>
                  </a:cubicBezTo>
                  <a:lnTo>
                    <a:pt x="81865" y="60531"/>
                  </a:lnTo>
                  <a:cubicBezTo>
                    <a:pt x="82850" y="61567"/>
                    <a:pt x="84121" y="62527"/>
                    <a:pt x="85728" y="63434"/>
                  </a:cubicBezTo>
                  <a:lnTo>
                    <a:pt x="70355" y="138585"/>
                  </a:lnTo>
                  <a:cubicBezTo>
                    <a:pt x="69811" y="138507"/>
                    <a:pt x="69267" y="138430"/>
                    <a:pt x="68696" y="138430"/>
                  </a:cubicBezTo>
                  <a:close/>
                  <a:moveTo>
                    <a:pt x="92805" y="141851"/>
                  </a:moveTo>
                  <a:cubicBezTo>
                    <a:pt x="91535" y="142266"/>
                    <a:pt x="90394" y="142888"/>
                    <a:pt x="89435" y="143718"/>
                  </a:cubicBezTo>
                  <a:cubicBezTo>
                    <a:pt x="87698" y="141670"/>
                    <a:pt x="85002" y="140322"/>
                    <a:pt x="81943" y="140322"/>
                  </a:cubicBezTo>
                  <a:cubicBezTo>
                    <a:pt x="79843" y="140322"/>
                    <a:pt x="77925" y="140970"/>
                    <a:pt x="76344" y="142033"/>
                  </a:cubicBezTo>
                  <a:cubicBezTo>
                    <a:pt x="75229" y="140659"/>
                    <a:pt x="73674" y="139596"/>
                    <a:pt x="71859" y="139000"/>
                  </a:cubicBezTo>
                  <a:lnTo>
                    <a:pt x="87154" y="64212"/>
                  </a:lnTo>
                  <a:cubicBezTo>
                    <a:pt x="88735" y="64937"/>
                    <a:pt x="90601" y="65586"/>
                    <a:pt x="92805" y="66078"/>
                  </a:cubicBezTo>
                  <a:lnTo>
                    <a:pt x="92805" y="141877"/>
                  </a:lnTo>
                  <a:close/>
                  <a:moveTo>
                    <a:pt x="115254" y="142992"/>
                  </a:moveTo>
                  <a:cubicBezTo>
                    <a:pt x="113673" y="141955"/>
                    <a:pt x="111781" y="141307"/>
                    <a:pt x="109681" y="141307"/>
                  </a:cubicBezTo>
                  <a:cubicBezTo>
                    <a:pt x="106985" y="141307"/>
                    <a:pt x="104548" y="142344"/>
                    <a:pt x="102811" y="144029"/>
                  </a:cubicBezTo>
                  <a:cubicBezTo>
                    <a:pt x="101774" y="143044"/>
                    <a:pt x="100504" y="142292"/>
                    <a:pt x="99078" y="141851"/>
                  </a:cubicBezTo>
                  <a:lnTo>
                    <a:pt x="98430" y="66052"/>
                  </a:lnTo>
                  <a:cubicBezTo>
                    <a:pt x="100011" y="65871"/>
                    <a:pt x="101774" y="65482"/>
                    <a:pt x="103563" y="64808"/>
                  </a:cubicBezTo>
                  <a:lnTo>
                    <a:pt x="119117" y="140089"/>
                  </a:lnTo>
                  <a:cubicBezTo>
                    <a:pt x="117561" y="140737"/>
                    <a:pt x="116213" y="141748"/>
                    <a:pt x="115228" y="143018"/>
                  </a:cubicBezTo>
                  <a:close/>
                  <a:moveTo>
                    <a:pt x="127827" y="140529"/>
                  </a:moveTo>
                  <a:cubicBezTo>
                    <a:pt x="126401" y="139752"/>
                    <a:pt x="124768" y="139285"/>
                    <a:pt x="123005" y="139285"/>
                  </a:cubicBezTo>
                  <a:cubicBezTo>
                    <a:pt x="122176" y="139285"/>
                    <a:pt x="121398" y="139415"/>
                    <a:pt x="120620" y="139596"/>
                  </a:cubicBezTo>
                  <a:lnTo>
                    <a:pt x="105015" y="64160"/>
                  </a:lnTo>
                  <a:cubicBezTo>
                    <a:pt x="106363" y="63512"/>
                    <a:pt x="107685" y="62656"/>
                    <a:pt x="108929" y="61567"/>
                  </a:cubicBezTo>
                  <a:lnTo>
                    <a:pt x="134800" y="136589"/>
                  </a:lnTo>
                  <a:cubicBezTo>
                    <a:pt x="131871" y="136874"/>
                    <a:pt x="129331" y="138352"/>
                    <a:pt x="127801" y="140529"/>
                  </a:cubicBezTo>
                  <a:close/>
                  <a:moveTo>
                    <a:pt x="144262" y="141255"/>
                  </a:moveTo>
                  <a:cubicBezTo>
                    <a:pt x="142759" y="138611"/>
                    <a:pt x="139881" y="136770"/>
                    <a:pt x="136459" y="136563"/>
                  </a:cubicBezTo>
                  <a:lnTo>
                    <a:pt x="110199" y="60349"/>
                  </a:lnTo>
                  <a:cubicBezTo>
                    <a:pt x="110951" y="59545"/>
                    <a:pt x="111651" y="58638"/>
                    <a:pt x="112273" y="57575"/>
                  </a:cubicBezTo>
                  <a:cubicBezTo>
                    <a:pt x="112869" y="60401"/>
                    <a:pt x="114528" y="63693"/>
                    <a:pt x="117872" y="65948"/>
                  </a:cubicBezTo>
                  <a:lnTo>
                    <a:pt x="152532" y="135500"/>
                  </a:lnTo>
                  <a:cubicBezTo>
                    <a:pt x="149758" y="138507"/>
                    <a:pt x="146777" y="140244"/>
                    <a:pt x="144262" y="141229"/>
                  </a:cubicBezTo>
                  <a:close/>
                </a:path>
              </a:pathLst>
            </a:cu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66;p12"/>
            <p:cNvSpPr/>
            <p:nvPr/>
          </p:nvSpPr>
          <p:spPr>
            <a:xfrm>
              <a:off x="10742264" y="291415"/>
              <a:ext cx="191018" cy="197317"/>
            </a:xfrm>
            <a:custGeom>
              <a:avLst/>
              <a:gdLst/>
              <a:ahLst/>
              <a:cxnLst/>
              <a:rect l="l" t="t" r="r" b="b"/>
              <a:pathLst>
                <a:path w="191018" h="197317" extrusionOk="0">
                  <a:moveTo>
                    <a:pt x="190535" y="87179"/>
                  </a:moveTo>
                  <a:cubicBezTo>
                    <a:pt x="190198" y="86817"/>
                    <a:pt x="189835" y="86739"/>
                    <a:pt x="189835" y="86739"/>
                  </a:cubicBezTo>
                  <a:cubicBezTo>
                    <a:pt x="187554" y="85935"/>
                    <a:pt x="188332" y="83758"/>
                    <a:pt x="188332" y="83758"/>
                  </a:cubicBezTo>
                  <a:lnTo>
                    <a:pt x="189083" y="79714"/>
                  </a:lnTo>
                  <a:cubicBezTo>
                    <a:pt x="189083" y="79714"/>
                    <a:pt x="186984" y="78132"/>
                    <a:pt x="183147" y="78677"/>
                  </a:cubicBezTo>
                  <a:cubicBezTo>
                    <a:pt x="179336" y="79221"/>
                    <a:pt x="177729" y="79325"/>
                    <a:pt x="177729" y="79325"/>
                  </a:cubicBezTo>
                  <a:cubicBezTo>
                    <a:pt x="176770" y="77484"/>
                    <a:pt x="173555" y="77899"/>
                    <a:pt x="173555" y="77899"/>
                  </a:cubicBezTo>
                  <a:cubicBezTo>
                    <a:pt x="169019" y="78262"/>
                    <a:pt x="165986" y="81165"/>
                    <a:pt x="165986" y="81165"/>
                  </a:cubicBezTo>
                  <a:cubicBezTo>
                    <a:pt x="158131" y="87853"/>
                    <a:pt x="153050" y="90316"/>
                    <a:pt x="153050" y="90316"/>
                  </a:cubicBezTo>
                  <a:cubicBezTo>
                    <a:pt x="153050" y="90316"/>
                    <a:pt x="154657" y="91301"/>
                    <a:pt x="156031" y="91820"/>
                  </a:cubicBezTo>
                  <a:cubicBezTo>
                    <a:pt x="157405" y="92338"/>
                    <a:pt x="160957" y="92260"/>
                    <a:pt x="160957" y="92260"/>
                  </a:cubicBezTo>
                  <a:cubicBezTo>
                    <a:pt x="163419" y="114995"/>
                    <a:pt x="159116" y="127464"/>
                    <a:pt x="153595" y="134308"/>
                  </a:cubicBezTo>
                  <a:lnTo>
                    <a:pt x="120231" y="67348"/>
                  </a:lnTo>
                  <a:cubicBezTo>
                    <a:pt x="122435" y="68282"/>
                    <a:pt x="125157" y="68852"/>
                    <a:pt x="128501" y="68774"/>
                  </a:cubicBezTo>
                  <a:cubicBezTo>
                    <a:pt x="139803" y="68515"/>
                    <a:pt x="144184" y="60919"/>
                    <a:pt x="145221" y="58742"/>
                  </a:cubicBezTo>
                  <a:lnTo>
                    <a:pt x="152247" y="59468"/>
                  </a:lnTo>
                  <a:lnTo>
                    <a:pt x="152454" y="57342"/>
                  </a:lnTo>
                  <a:lnTo>
                    <a:pt x="145144" y="56590"/>
                  </a:lnTo>
                  <a:lnTo>
                    <a:pt x="145144" y="56538"/>
                  </a:lnTo>
                  <a:lnTo>
                    <a:pt x="106544" y="35878"/>
                  </a:lnTo>
                  <a:lnTo>
                    <a:pt x="106544" y="24471"/>
                  </a:lnTo>
                  <a:lnTo>
                    <a:pt x="97575" y="24471"/>
                  </a:lnTo>
                  <a:lnTo>
                    <a:pt x="97575" y="0"/>
                  </a:lnTo>
                  <a:lnTo>
                    <a:pt x="93220" y="0"/>
                  </a:lnTo>
                  <a:lnTo>
                    <a:pt x="93220" y="5833"/>
                  </a:lnTo>
                  <a:cubicBezTo>
                    <a:pt x="76007" y="10758"/>
                    <a:pt x="71937" y="5859"/>
                    <a:pt x="57809" y="8477"/>
                  </a:cubicBezTo>
                  <a:cubicBezTo>
                    <a:pt x="43655" y="11095"/>
                    <a:pt x="42410" y="16098"/>
                    <a:pt x="42410" y="16098"/>
                  </a:cubicBezTo>
                  <a:cubicBezTo>
                    <a:pt x="42410" y="16098"/>
                    <a:pt x="54309" y="15683"/>
                    <a:pt x="70563" y="16669"/>
                  </a:cubicBezTo>
                  <a:cubicBezTo>
                    <a:pt x="85598" y="17602"/>
                    <a:pt x="92286" y="20479"/>
                    <a:pt x="93220" y="20920"/>
                  </a:cubicBezTo>
                  <a:lnTo>
                    <a:pt x="93220" y="24394"/>
                  </a:lnTo>
                  <a:lnTo>
                    <a:pt x="85183" y="24394"/>
                  </a:lnTo>
                  <a:lnTo>
                    <a:pt x="85183" y="35826"/>
                  </a:lnTo>
                  <a:lnTo>
                    <a:pt x="43914" y="46117"/>
                  </a:lnTo>
                  <a:lnTo>
                    <a:pt x="36603" y="45365"/>
                  </a:lnTo>
                  <a:lnTo>
                    <a:pt x="36396" y="47491"/>
                  </a:lnTo>
                  <a:lnTo>
                    <a:pt x="41477" y="48010"/>
                  </a:lnTo>
                  <a:cubicBezTo>
                    <a:pt x="41736" y="50732"/>
                    <a:pt x="43758" y="60945"/>
                    <a:pt x="59286" y="62838"/>
                  </a:cubicBezTo>
                  <a:cubicBezTo>
                    <a:pt x="59286" y="62838"/>
                    <a:pt x="68152" y="64289"/>
                    <a:pt x="75255" y="57472"/>
                  </a:cubicBezTo>
                  <a:lnTo>
                    <a:pt x="35359" y="132675"/>
                  </a:lnTo>
                  <a:cubicBezTo>
                    <a:pt x="27712" y="116887"/>
                    <a:pt x="30537" y="92209"/>
                    <a:pt x="30537" y="92209"/>
                  </a:cubicBezTo>
                  <a:cubicBezTo>
                    <a:pt x="32534" y="92209"/>
                    <a:pt x="34556" y="91716"/>
                    <a:pt x="34556" y="91716"/>
                  </a:cubicBezTo>
                  <a:cubicBezTo>
                    <a:pt x="37977" y="90861"/>
                    <a:pt x="38314" y="89694"/>
                    <a:pt x="38314" y="89694"/>
                  </a:cubicBezTo>
                  <a:cubicBezTo>
                    <a:pt x="36603" y="89616"/>
                    <a:pt x="26156" y="82150"/>
                    <a:pt x="25690" y="81813"/>
                  </a:cubicBezTo>
                  <a:cubicBezTo>
                    <a:pt x="23720" y="80414"/>
                    <a:pt x="21983" y="78936"/>
                    <a:pt x="17965" y="78417"/>
                  </a:cubicBezTo>
                  <a:cubicBezTo>
                    <a:pt x="13947" y="77899"/>
                    <a:pt x="12987" y="80180"/>
                    <a:pt x="12987" y="80180"/>
                  </a:cubicBezTo>
                  <a:cubicBezTo>
                    <a:pt x="7803" y="79558"/>
                    <a:pt x="7466" y="79610"/>
                    <a:pt x="4174" y="79791"/>
                  </a:cubicBezTo>
                  <a:cubicBezTo>
                    <a:pt x="881" y="79973"/>
                    <a:pt x="1763" y="82980"/>
                    <a:pt x="2359" y="84354"/>
                  </a:cubicBezTo>
                  <a:cubicBezTo>
                    <a:pt x="2981" y="85728"/>
                    <a:pt x="2696" y="87050"/>
                    <a:pt x="2696" y="87050"/>
                  </a:cubicBezTo>
                  <a:cubicBezTo>
                    <a:pt x="181" y="88372"/>
                    <a:pt x="0" y="90083"/>
                    <a:pt x="0" y="90083"/>
                  </a:cubicBezTo>
                  <a:cubicBezTo>
                    <a:pt x="0" y="93038"/>
                    <a:pt x="5081" y="91794"/>
                    <a:pt x="5081" y="91794"/>
                  </a:cubicBezTo>
                  <a:lnTo>
                    <a:pt x="7051" y="98119"/>
                  </a:lnTo>
                  <a:cubicBezTo>
                    <a:pt x="13091" y="96641"/>
                    <a:pt x="14284" y="97238"/>
                    <a:pt x="14284" y="97238"/>
                  </a:cubicBezTo>
                  <a:cubicBezTo>
                    <a:pt x="17835" y="97652"/>
                    <a:pt x="16850" y="104159"/>
                    <a:pt x="16824" y="110666"/>
                  </a:cubicBezTo>
                  <a:cubicBezTo>
                    <a:pt x="16798" y="117484"/>
                    <a:pt x="17654" y="124301"/>
                    <a:pt x="17654" y="124301"/>
                  </a:cubicBezTo>
                  <a:cubicBezTo>
                    <a:pt x="20298" y="144262"/>
                    <a:pt x="22346" y="157457"/>
                    <a:pt x="38418" y="169460"/>
                  </a:cubicBezTo>
                  <a:cubicBezTo>
                    <a:pt x="39274" y="170108"/>
                    <a:pt x="40207" y="170808"/>
                    <a:pt x="41218" y="171482"/>
                  </a:cubicBezTo>
                  <a:cubicBezTo>
                    <a:pt x="39429" y="172078"/>
                    <a:pt x="37226" y="173866"/>
                    <a:pt x="35359" y="178584"/>
                  </a:cubicBezTo>
                  <a:cubicBezTo>
                    <a:pt x="35359" y="178584"/>
                    <a:pt x="33026" y="185247"/>
                    <a:pt x="40336" y="188617"/>
                  </a:cubicBezTo>
                  <a:lnTo>
                    <a:pt x="77795" y="196990"/>
                  </a:lnTo>
                  <a:cubicBezTo>
                    <a:pt x="77795" y="196990"/>
                    <a:pt x="82695" y="198390"/>
                    <a:pt x="85365" y="193957"/>
                  </a:cubicBezTo>
                  <a:cubicBezTo>
                    <a:pt x="85365" y="193957"/>
                    <a:pt x="85728" y="193335"/>
                    <a:pt x="86168" y="192324"/>
                  </a:cubicBezTo>
                  <a:lnTo>
                    <a:pt x="109862" y="197145"/>
                  </a:lnTo>
                  <a:cubicBezTo>
                    <a:pt x="109862" y="197145"/>
                    <a:pt x="114088" y="198208"/>
                    <a:pt x="117613" y="195046"/>
                  </a:cubicBezTo>
                  <a:cubicBezTo>
                    <a:pt x="117613" y="195046"/>
                    <a:pt x="118935" y="193749"/>
                    <a:pt x="119920" y="191624"/>
                  </a:cubicBezTo>
                  <a:lnTo>
                    <a:pt x="138067" y="195305"/>
                  </a:lnTo>
                  <a:cubicBezTo>
                    <a:pt x="138067" y="195305"/>
                    <a:pt x="145636" y="197301"/>
                    <a:pt x="149447" y="193801"/>
                  </a:cubicBezTo>
                  <a:cubicBezTo>
                    <a:pt x="149447" y="193801"/>
                    <a:pt x="157276" y="186932"/>
                    <a:pt x="149758" y="180632"/>
                  </a:cubicBezTo>
                  <a:cubicBezTo>
                    <a:pt x="148021" y="179181"/>
                    <a:pt x="144910" y="177885"/>
                    <a:pt x="141151" y="176744"/>
                  </a:cubicBezTo>
                  <a:cubicBezTo>
                    <a:pt x="163419" y="168345"/>
                    <a:pt x="169589" y="155720"/>
                    <a:pt x="172804" y="147995"/>
                  </a:cubicBezTo>
                  <a:cubicBezTo>
                    <a:pt x="178092" y="135293"/>
                    <a:pt x="174774" y="104004"/>
                    <a:pt x="175059" y="99286"/>
                  </a:cubicBezTo>
                  <a:cubicBezTo>
                    <a:pt x="175318" y="94568"/>
                    <a:pt x="184547" y="97056"/>
                    <a:pt x="184547" y="97056"/>
                  </a:cubicBezTo>
                  <a:lnTo>
                    <a:pt x="186232" y="90601"/>
                  </a:lnTo>
                  <a:lnTo>
                    <a:pt x="188980" y="90601"/>
                  </a:lnTo>
                  <a:cubicBezTo>
                    <a:pt x="188980" y="90601"/>
                    <a:pt x="189135" y="90601"/>
                    <a:pt x="189213" y="90575"/>
                  </a:cubicBezTo>
                  <a:cubicBezTo>
                    <a:pt x="190820" y="90213"/>
                    <a:pt x="191624" y="88294"/>
                    <a:pt x="190483" y="87102"/>
                  </a:cubicBezTo>
                  <a:close/>
                  <a:moveTo>
                    <a:pt x="46014" y="143873"/>
                  </a:moveTo>
                  <a:cubicBezTo>
                    <a:pt x="41762" y="141929"/>
                    <a:pt x="38625" y="138559"/>
                    <a:pt x="36292" y="134411"/>
                  </a:cubicBezTo>
                  <a:lnTo>
                    <a:pt x="78547" y="54776"/>
                  </a:lnTo>
                  <a:cubicBezTo>
                    <a:pt x="78884" y="56150"/>
                    <a:pt x="79532" y="57705"/>
                    <a:pt x="80699" y="59260"/>
                  </a:cubicBezTo>
                  <a:lnTo>
                    <a:pt x="54205" y="136096"/>
                  </a:lnTo>
                  <a:cubicBezTo>
                    <a:pt x="49850" y="136641"/>
                    <a:pt x="46480" y="139829"/>
                    <a:pt x="46014" y="143873"/>
                  </a:cubicBezTo>
                  <a:close/>
                  <a:moveTo>
                    <a:pt x="68696" y="138507"/>
                  </a:moveTo>
                  <a:cubicBezTo>
                    <a:pt x="66752" y="138507"/>
                    <a:pt x="64937" y="139052"/>
                    <a:pt x="63434" y="139959"/>
                  </a:cubicBezTo>
                  <a:cubicBezTo>
                    <a:pt x="61801" y="137652"/>
                    <a:pt x="59027" y="136122"/>
                    <a:pt x="55864" y="135993"/>
                  </a:cubicBezTo>
                  <a:lnTo>
                    <a:pt x="81865" y="60582"/>
                  </a:lnTo>
                  <a:cubicBezTo>
                    <a:pt x="82850" y="61619"/>
                    <a:pt x="84121" y="62578"/>
                    <a:pt x="85728" y="63486"/>
                  </a:cubicBezTo>
                  <a:lnTo>
                    <a:pt x="70355" y="138637"/>
                  </a:lnTo>
                  <a:cubicBezTo>
                    <a:pt x="69811" y="138559"/>
                    <a:pt x="69267" y="138481"/>
                    <a:pt x="68696" y="138481"/>
                  </a:cubicBezTo>
                  <a:close/>
                  <a:moveTo>
                    <a:pt x="92805" y="141903"/>
                  </a:moveTo>
                  <a:cubicBezTo>
                    <a:pt x="91535" y="142318"/>
                    <a:pt x="90394" y="142940"/>
                    <a:pt x="89435" y="143770"/>
                  </a:cubicBezTo>
                  <a:cubicBezTo>
                    <a:pt x="87698" y="141722"/>
                    <a:pt x="85002" y="140374"/>
                    <a:pt x="81943" y="140374"/>
                  </a:cubicBezTo>
                  <a:cubicBezTo>
                    <a:pt x="79843" y="140374"/>
                    <a:pt x="77925" y="141022"/>
                    <a:pt x="76344" y="142085"/>
                  </a:cubicBezTo>
                  <a:cubicBezTo>
                    <a:pt x="75229" y="140711"/>
                    <a:pt x="73674" y="139648"/>
                    <a:pt x="71859" y="139052"/>
                  </a:cubicBezTo>
                  <a:lnTo>
                    <a:pt x="87154" y="64263"/>
                  </a:lnTo>
                  <a:cubicBezTo>
                    <a:pt x="88761" y="64989"/>
                    <a:pt x="90601" y="65637"/>
                    <a:pt x="92805" y="66130"/>
                  </a:cubicBezTo>
                  <a:lnTo>
                    <a:pt x="92805" y="141929"/>
                  </a:lnTo>
                  <a:close/>
                  <a:moveTo>
                    <a:pt x="115254" y="143044"/>
                  </a:moveTo>
                  <a:cubicBezTo>
                    <a:pt x="113673" y="142007"/>
                    <a:pt x="111781" y="141359"/>
                    <a:pt x="109681" y="141359"/>
                  </a:cubicBezTo>
                  <a:cubicBezTo>
                    <a:pt x="106985" y="141359"/>
                    <a:pt x="104548" y="142396"/>
                    <a:pt x="102811" y="144081"/>
                  </a:cubicBezTo>
                  <a:cubicBezTo>
                    <a:pt x="101774" y="143096"/>
                    <a:pt x="100504" y="142344"/>
                    <a:pt x="99078" y="141903"/>
                  </a:cubicBezTo>
                  <a:lnTo>
                    <a:pt x="98430" y="66104"/>
                  </a:lnTo>
                  <a:cubicBezTo>
                    <a:pt x="100011" y="65923"/>
                    <a:pt x="101774" y="65534"/>
                    <a:pt x="103563" y="64860"/>
                  </a:cubicBezTo>
                  <a:lnTo>
                    <a:pt x="119117" y="140140"/>
                  </a:lnTo>
                  <a:cubicBezTo>
                    <a:pt x="117561" y="140789"/>
                    <a:pt x="116213" y="141800"/>
                    <a:pt x="115228" y="143070"/>
                  </a:cubicBezTo>
                  <a:close/>
                  <a:moveTo>
                    <a:pt x="127827" y="140581"/>
                  </a:moveTo>
                  <a:cubicBezTo>
                    <a:pt x="126401" y="139803"/>
                    <a:pt x="124768" y="139337"/>
                    <a:pt x="123005" y="139337"/>
                  </a:cubicBezTo>
                  <a:cubicBezTo>
                    <a:pt x="122176" y="139337"/>
                    <a:pt x="121398" y="139466"/>
                    <a:pt x="120620" y="139648"/>
                  </a:cubicBezTo>
                  <a:lnTo>
                    <a:pt x="105015" y="64212"/>
                  </a:lnTo>
                  <a:cubicBezTo>
                    <a:pt x="106363" y="63564"/>
                    <a:pt x="107685" y="62708"/>
                    <a:pt x="108929" y="61619"/>
                  </a:cubicBezTo>
                  <a:lnTo>
                    <a:pt x="134800" y="136641"/>
                  </a:lnTo>
                  <a:cubicBezTo>
                    <a:pt x="131871" y="136926"/>
                    <a:pt x="129331" y="138404"/>
                    <a:pt x="127801" y="140581"/>
                  </a:cubicBezTo>
                  <a:close/>
                  <a:moveTo>
                    <a:pt x="144262" y="141307"/>
                  </a:moveTo>
                  <a:cubicBezTo>
                    <a:pt x="142759" y="138663"/>
                    <a:pt x="139881" y="136822"/>
                    <a:pt x="136459" y="136615"/>
                  </a:cubicBezTo>
                  <a:lnTo>
                    <a:pt x="110199" y="60401"/>
                  </a:lnTo>
                  <a:cubicBezTo>
                    <a:pt x="110951" y="59597"/>
                    <a:pt x="111651" y="58690"/>
                    <a:pt x="112273" y="57627"/>
                  </a:cubicBezTo>
                  <a:cubicBezTo>
                    <a:pt x="112869" y="60453"/>
                    <a:pt x="114528" y="63745"/>
                    <a:pt x="117872" y="66000"/>
                  </a:cubicBezTo>
                  <a:lnTo>
                    <a:pt x="152532" y="135552"/>
                  </a:lnTo>
                  <a:cubicBezTo>
                    <a:pt x="149758" y="138559"/>
                    <a:pt x="146777" y="140296"/>
                    <a:pt x="144262" y="141281"/>
                  </a:cubicBezTo>
                  <a:close/>
                </a:path>
              </a:pathLst>
            </a:cu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7" name="Google Shape;67;p12"/>
          <p:cNvSpPr>
            <a:spLocks noGrp="1"/>
          </p:cNvSpPr>
          <p:nvPr>
            <p:ph type="pic" idx="2"/>
          </p:nvPr>
        </p:nvSpPr>
        <p:spPr>
          <a:xfrm>
            <a:off x="6072000" y="0"/>
            <a:ext cx="6120000" cy="6858000"/>
          </a:xfrm>
          <a:prstGeom prst="rect">
            <a:avLst/>
          </a:prstGeom>
          <a:solidFill>
            <a:srgbClr val="004B7B"/>
          </a:solidFill>
          <a:ln>
            <a:noFill/>
          </a:ln>
        </p:spPr>
      </p:sp>
      <p:sp>
        <p:nvSpPr>
          <p:cNvPr id="68" name="Google Shape;68;p12"/>
          <p:cNvSpPr txBox="1">
            <a:spLocks noGrp="1"/>
          </p:cNvSpPr>
          <p:nvPr>
            <p:ph type="dt" idx="10"/>
          </p:nvPr>
        </p:nvSpPr>
        <p:spPr>
          <a:xfrm>
            <a:off x="623889" y="6082917"/>
            <a:ext cx="5257799" cy="259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701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l">
              <a:spcBef>
                <a:spcPts val="899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899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899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899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2"/>
          <p:cNvSpPr txBox="1">
            <a:spLocks noGrp="1"/>
          </p:cNvSpPr>
          <p:nvPr>
            <p:ph type="ftr" idx="11"/>
          </p:nvPr>
        </p:nvSpPr>
        <p:spPr>
          <a:xfrm>
            <a:off x="1366814" y="6911817"/>
            <a:ext cx="4514874" cy="158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526"/>
              </a:spcBef>
              <a:spcAft>
                <a:spcPts val="0"/>
              </a:spcAft>
              <a:buSzPts val="1400"/>
              <a:buNone/>
              <a:defRPr>
                <a:solidFill>
                  <a:srgbClr val="F0F0F0"/>
                </a:solidFill>
              </a:defRPr>
            </a:lvl1pPr>
            <a:lvl2pPr lvl="1" algn="l">
              <a:spcBef>
                <a:spcPts val="899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899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899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899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sldNum" idx="12"/>
          </p:nvPr>
        </p:nvSpPr>
        <p:spPr>
          <a:xfrm>
            <a:off x="10658314" y="6913900"/>
            <a:ext cx="906624" cy="173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050" b="1">
                <a:solidFill>
                  <a:srgbClr val="F0F0F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050" b="1">
                <a:solidFill>
                  <a:srgbClr val="F0F0F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050" b="1">
                <a:solidFill>
                  <a:srgbClr val="F0F0F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050" b="1">
                <a:solidFill>
                  <a:srgbClr val="F0F0F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050" b="1">
                <a:solidFill>
                  <a:srgbClr val="F0F0F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050" b="1">
                <a:solidFill>
                  <a:srgbClr val="F0F0F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050" b="1">
                <a:solidFill>
                  <a:srgbClr val="F0F0F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050" b="1">
                <a:solidFill>
                  <a:srgbClr val="F0F0F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050" b="1">
                <a:solidFill>
                  <a:srgbClr val="F0F0F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71" name="Google Shape;71;p12"/>
          <p:cNvSpPr txBox="1">
            <a:spLocks noGrp="1"/>
          </p:cNvSpPr>
          <p:nvPr>
            <p:ph type="body" idx="1"/>
          </p:nvPr>
        </p:nvSpPr>
        <p:spPr>
          <a:xfrm>
            <a:off x="623887" y="5506498"/>
            <a:ext cx="5257800" cy="502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6880" lvl="0" indent="-2284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1"/>
              <a:buNone/>
              <a:defRPr b="1">
                <a:solidFill>
                  <a:schemeClr val="lt1"/>
                </a:solidFill>
              </a:defRPr>
            </a:lvl1pPr>
            <a:lvl2pPr marL="913760" lvl="1" indent="-342723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1"/>
              <a:buChar char="•"/>
              <a:defRPr/>
            </a:lvl2pPr>
            <a:lvl3pPr marL="1370640" lvl="2" indent="-342723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1"/>
              <a:buChar char="•"/>
              <a:defRPr/>
            </a:lvl3pPr>
            <a:lvl4pPr marL="1827520" lvl="3" indent="-342723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1"/>
              <a:buChar char="•"/>
              <a:defRPr/>
            </a:lvl4pPr>
            <a:lvl5pPr marL="2284400" lvl="4" indent="-342723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1"/>
              <a:buChar char="•"/>
              <a:defRPr/>
            </a:lvl5pPr>
            <a:lvl6pPr marL="2741280" lvl="5" indent="-34266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198160" lvl="6" indent="-34266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5040" lvl="7" indent="-34266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1920" lvl="8" indent="-34266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ctrTitle"/>
          </p:nvPr>
        </p:nvSpPr>
        <p:spPr>
          <a:xfrm>
            <a:off x="623888" y="1866333"/>
            <a:ext cx="5257800" cy="1630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4"/>
              <a:buFont typeface="Arial"/>
              <a:buNone/>
              <a:defRPr sz="5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ubTitle" idx="3"/>
          </p:nvPr>
        </p:nvSpPr>
        <p:spPr>
          <a:xfrm>
            <a:off x="623889" y="3708080"/>
            <a:ext cx="5257799" cy="5928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2"/>
              <a:buNone/>
              <a:defRPr sz="3200" b="0" cap="none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1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1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1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1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1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1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1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1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92987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an rubrik två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49B5C10-A7A0-4B41-BA90-34D26ED372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90" y="404814"/>
            <a:ext cx="5292724" cy="5392736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11" name="Platshållare för innehåll 2">
            <a:extLst>
              <a:ext uri="{FF2B5EF4-FFF2-40B4-BE49-F238E27FC236}">
                <a16:creationId xmlns:a16="http://schemas.microsoft.com/office/drawing/2014/main" id="{05AA4013-C102-4095-A0CA-07C2C207D21E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286500" y="404814"/>
            <a:ext cx="5287879" cy="5392736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51E841D6-CA14-816C-29A8-BAF33E7DD948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D8D2F0C4-038A-429E-A510-BCFB512C282F}" type="datetime1">
              <a:rPr lang="sv-SE" smtClean="0"/>
              <a:t>2024-03-07</a:t>
            </a:fld>
            <a:endParaRPr lang="sv-SE" dirty="0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077AFDF0-2609-FDED-31E0-1FF30B02EC1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8" name="Platshållare för bildnummer 7">
            <a:extLst>
              <a:ext uri="{FF2B5EF4-FFF2-40B4-BE49-F238E27FC236}">
                <a16:creationId xmlns:a16="http://schemas.microsoft.com/office/drawing/2014/main" id="{6ECB6787-5EF4-2ABB-2B4F-76224147862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D132A51-5432-4457-B829-4ADE4648F9BE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693010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27" userDrawn="1">
          <p15:clr>
            <a:srgbClr val="FBAE40"/>
          </p15:clr>
        </p15:guide>
        <p15:guide id="2" pos="3953" userDrawn="1">
          <p15:clr>
            <a:srgbClr val="FBAE40"/>
          </p15:clr>
        </p15:guide>
      </p15:sldGuideLst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Rubrik med innehåll &amp; illustration 1">
  <p:cSld name="Rubrik med innehåll &amp; illustration 1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/>
          <p:nvPr/>
        </p:nvSpPr>
        <p:spPr>
          <a:xfrm>
            <a:off x="10484408" y="5852160"/>
            <a:ext cx="1080531" cy="815848"/>
          </a:xfrm>
          <a:custGeom>
            <a:avLst/>
            <a:gdLst/>
            <a:ahLst/>
            <a:cxnLst/>
            <a:rect l="l" t="t" r="r" b="b"/>
            <a:pathLst>
              <a:path w="1080531" h="815848" extrusionOk="0">
                <a:moveTo>
                  <a:pt x="1022527" y="704365"/>
                </a:moveTo>
                <a:cubicBezTo>
                  <a:pt x="999989" y="704365"/>
                  <a:pt x="988652" y="723229"/>
                  <a:pt x="988652" y="748927"/>
                </a:cubicBezTo>
                <a:cubicBezTo>
                  <a:pt x="988652" y="774625"/>
                  <a:pt x="1000257" y="794229"/>
                  <a:pt x="1022527" y="794229"/>
                </a:cubicBezTo>
                <a:cubicBezTo>
                  <a:pt x="1044057" y="794229"/>
                  <a:pt x="1055998" y="775722"/>
                  <a:pt x="1055998" y="748927"/>
                </a:cubicBezTo>
                <a:cubicBezTo>
                  <a:pt x="1055998" y="722131"/>
                  <a:pt x="1045065" y="704365"/>
                  <a:pt x="1022527" y="704365"/>
                </a:cubicBezTo>
                <a:close/>
                <a:moveTo>
                  <a:pt x="199442" y="704029"/>
                </a:moveTo>
                <a:cubicBezTo>
                  <a:pt x="175828" y="704029"/>
                  <a:pt x="164805" y="724798"/>
                  <a:pt x="164805" y="749421"/>
                </a:cubicBezTo>
                <a:cubicBezTo>
                  <a:pt x="164805" y="774043"/>
                  <a:pt x="176007" y="794655"/>
                  <a:pt x="199442" y="794655"/>
                </a:cubicBezTo>
                <a:cubicBezTo>
                  <a:pt x="222876" y="794655"/>
                  <a:pt x="233899" y="774043"/>
                  <a:pt x="233899" y="749421"/>
                </a:cubicBezTo>
                <a:cubicBezTo>
                  <a:pt x="233899" y="724888"/>
                  <a:pt x="223056" y="704029"/>
                  <a:pt x="199442" y="704029"/>
                </a:cubicBezTo>
                <a:close/>
                <a:moveTo>
                  <a:pt x="437240" y="703760"/>
                </a:moveTo>
                <a:cubicBezTo>
                  <a:pt x="416964" y="703760"/>
                  <a:pt x="403791" y="719533"/>
                  <a:pt x="402782" y="737726"/>
                </a:cubicBezTo>
                <a:lnTo>
                  <a:pt x="469368" y="737726"/>
                </a:lnTo>
                <a:cubicBezTo>
                  <a:pt x="469278" y="718122"/>
                  <a:pt x="457516" y="703760"/>
                  <a:pt x="437240" y="703760"/>
                </a:cubicBezTo>
                <a:close/>
                <a:moveTo>
                  <a:pt x="710818" y="684806"/>
                </a:moveTo>
                <a:lnTo>
                  <a:pt x="735776" y="684806"/>
                </a:lnTo>
                <a:lnTo>
                  <a:pt x="735776" y="763333"/>
                </a:lnTo>
                <a:cubicBezTo>
                  <a:pt x="735776" y="780786"/>
                  <a:pt x="746463" y="791965"/>
                  <a:pt x="761900" y="791965"/>
                </a:cubicBezTo>
                <a:cubicBezTo>
                  <a:pt x="775925" y="791965"/>
                  <a:pt x="792123" y="781615"/>
                  <a:pt x="792033" y="759838"/>
                </a:cubicBezTo>
                <a:lnTo>
                  <a:pt x="792033" y="684829"/>
                </a:lnTo>
                <a:lnTo>
                  <a:pt x="817059" y="684829"/>
                </a:lnTo>
                <a:lnTo>
                  <a:pt x="817059" y="813003"/>
                </a:lnTo>
                <a:lnTo>
                  <a:pt x="792526" y="813003"/>
                </a:lnTo>
                <a:lnTo>
                  <a:pt x="792526" y="790800"/>
                </a:lnTo>
                <a:lnTo>
                  <a:pt x="791181" y="790800"/>
                </a:lnTo>
                <a:cubicBezTo>
                  <a:pt x="785245" y="804489"/>
                  <a:pt x="772138" y="814660"/>
                  <a:pt x="752871" y="814660"/>
                </a:cubicBezTo>
                <a:cubicBezTo>
                  <a:pt x="728248" y="814660"/>
                  <a:pt x="710818" y="798126"/>
                  <a:pt x="710818" y="766335"/>
                </a:cubicBezTo>
                <a:close/>
                <a:moveTo>
                  <a:pt x="437083" y="683171"/>
                </a:moveTo>
                <a:cubicBezTo>
                  <a:pt x="466119" y="683171"/>
                  <a:pt x="493833" y="701274"/>
                  <a:pt x="493833" y="747583"/>
                </a:cubicBezTo>
                <a:lnTo>
                  <a:pt x="493833" y="756433"/>
                </a:lnTo>
                <a:lnTo>
                  <a:pt x="402715" y="756433"/>
                </a:lnTo>
                <a:cubicBezTo>
                  <a:pt x="403387" y="781145"/>
                  <a:pt x="417748" y="794991"/>
                  <a:pt x="439100" y="794991"/>
                </a:cubicBezTo>
                <a:cubicBezTo>
                  <a:pt x="453281" y="794991"/>
                  <a:pt x="464125" y="788808"/>
                  <a:pt x="468628" y="776709"/>
                </a:cubicBezTo>
                <a:lnTo>
                  <a:pt x="492242" y="780965"/>
                </a:lnTo>
                <a:cubicBezTo>
                  <a:pt x="486552" y="801824"/>
                  <a:pt x="466791" y="815603"/>
                  <a:pt x="438831" y="815603"/>
                </a:cubicBezTo>
                <a:cubicBezTo>
                  <a:pt x="401012" y="815603"/>
                  <a:pt x="377824" y="789143"/>
                  <a:pt x="377824" y="749757"/>
                </a:cubicBezTo>
                <a:cubicBezTo>
                  <a:pt x="377824" y="710370"/>
                  <a:pt x="401371" y="683171"/>
                  <a:pt x="437083" y="683171"/>
                </a:cubicBezTo>
                <a:close/>
                <a:moveTo>
                  <a:pt x="199352" y="683171"/>
                </a:moveTo>
                <a:cubicBezTo>
                  <a:pt x="235490" y="683171"/>
                  <a:pt x="259104" y="709877"/>
                  <a:pt x="259104" y="749510"/>
                </a:cubicBezTo>
                <a:cubicBezTo>
                  <a:pt x="259104" y="789143"/>
                  <a:pt x="235490" y="815603"/>
                  <a:pt x="199352" y="815603"/>
                </a:cubicBezTo>
                <a:cubicBezTo>
                  <a:pt x="163214" y="815603"/>
                  <a:pt x="139600" y="789143"/>
                  <a:pt x="139600" y="749510"/>
                </a:cubicBezTo>
                <a:cubicBezTo>
                  <a:pt x="139600" y="709630"/>
                  <a:pt x="163214" y="683171"/>
                  <a:pt x="199352" y="683171"/>
                </a:cubicBezTo>
                <a:close/>
                <a:moveTo>
                  <a:pt x="1017195" y="683148"/>
                </a:moveTo>
                <a:cubicBezTo>
                  <a:pt x="1041055" y="683148"/>
                  <a:pt x="1049569" y="697666"/>
                  <a:pt x="1054072" y="705597"/>
                </a:cubicBezTo>
                <a:lnTo>
                  <a:pt x="1055573" y="705597"/>
                </a:lnTo>
                <a:lnTo>
                  <a:pt x="1055573" y="684828"/>
                </a:lnTo>
                <a:lnTo>
                  <a:pt x="1080531" y="684828"/>
                </a:lnTo>
                <a:lnTo>
                  <a:pt x="1080531" y="812981"/>
                </a:lnTo>
                <a:lnTo>
                  <a:pt x="1056156" y="812981"/>
                </a:lnTo>
                <a:lnTo>
                  <a:pt x="1056156" y="793041"/>
                </a:lnTo>
                <a:lnTo>
                  <a:pt x="1054072" y="793041"/>
                </a:lnTo>
                <a:cubicBezTo>
                  <a:pt x="1049569" y="801219"/>
                  <a:pt x="1040383" y="815490"/>
                  <a:pt x="1017015" y="815490"/>
                </a:cubicBezTo>
                <a:cubicBezTo>
                  <a:pt x="985896" y="815490"/>
                  <a:pt x="963447" y="790711"/>
                  <a:pt x="963447" y="749152"/>
                </a:cubicBezTo>
                <a:cubicBezTo>
                  <a:pt x="963447" y="707591"/>
                  <a:pt x="986232" y="683148"/>
                  <a:pt x="1017195" y="683148"/>
                </a:cubicBezTo>
                <a:close/>
                <a:moveTo>
                  <a:pt x="902799" y="683148"/>
                </a:moveTo>
                <a:cubicBezTo>
                  <a:pt x="929012" y="683148"/>
                  <a:pt x="946442" y="699772"/>
                  <a:pt x="946442" y="731474"/>
                </a:cubicBezTo>
                <a:lnTo>
                  <a:pt x="946442" y="813002"/>
                </a:lnTo>
                <a:lnTo>
                  <a:pt x="921484" y="813002"/>
                </a:lnTo>
                <a:lnTo>
                  <a:pt x="921484" y="734476"/>
                </a:lnTo>
                <a:cubicBezTo>
                  <a:pt x="921484" y="715858"/>
                  <a:pt x="911625" y="704768"/>
                  <a:pt x="894285" y="704768"/>
                </a:cubicBezTo>
                <a:cubicBezTo>
                  <a:pt x="876944" y="704768"/>
                  <a:pt x="864420" y="716441"/>
                  <a:pt x="864420" y="736896"/>
                </a:cubicBezTo>
                <a:lnTo>
                  <a:pt x="864420" y="813002"/>
                </a:lnTo>
                <a:lnTo>
                  <a:pt x="839462" y="813002"/>
                </a:lnTo>
                <a:lnTo>
                  <a:pt x="839462" y="684828"/>
                </a:lnTo>
                <a:lnTo>
                  <a:pt x="863412" y="684828"/>
                </a:lnTo>
                <a:lnTo>
                  <a:pt x="863412" y="705687"/>
                </a:lnTo>
                <a:lnTo>
                  <a:pt x="865002" y="705687"/>
                </a:lnTo>
                <a:cubicBezTo>
                  <a:pt x="870917" y="692087"/>
                  <a:pt x="883531" y="683148"/>
                  <a:pt x="902799" y="683148"/>
                </a:cubicBezTo>
                <a:close/>
                <a:moveTo>
                  <a:pt x="574107" y="683148"/>
                </a:moveTo>
                <a:cubicBezTo>
                  <a:pt x="600320" y="683148"/>
                  <a:pt x="617750" y="699772"/>
                  <a:pt x="617750" y="731474"/>
                </a:cubicBezTo>
                <a:lnTo>
                  <a:pt x="617750" y="813002"/>
                </a:lnTo>
                <a:lnTo>
                  <a:pt x="592792" y="813002"/>
                </a:lnTo>
                <a:lnTo>
                  <a:pt x="592792" y="734476"/>
                </a:lnTo>
                <a:cubicBezTo>
                  <a:pt x="592792" y="715858"/>
                  <a:pt x="582933" y="704768"/>
                  <a:pt x="565593" y="704768"/>
                </a:cubicBezTo>
                <a:cubicBezTo>
                  <a:pt x="548252" y="704768"/>
                  <a:pt x="535728" y="716441"/>
                  <a:pt x="535728" y="736896"/>
                </a:cubicBezTo>
                <a:lnTo>
                  <a:pt x="535728" y="813002"/>
                </a:lnTo>
                <a:lnTo>
                  <a:pt x="510770" y="813002"/>
                </a:lnTo>
                <a:lnTo>
                  <a:pt x="510770" y="684828"/>
                </a:lnTo>
                <a:lnTo>
                  <a:pt x="534720" y="684828"/>
                </a:lnTo>
                <a:lnTo>
                  <a:pt x="534720" y="705687"/>
                </a:lnTo>
                <a:lnTo>
                  <a:pt x="536310" y="705687"/>
                </a:lnTo>
                <a:cubicBezTo>
                  <a:pt x="542225" y="692087"/>
                  <a:pt x="554839" y="683148"/>
                  <a:pt x="574107" y="683148"/>
                </a:cubicBezTo>
                <a:close/>
                <a:moveTo>
                  <a:pt x="644277" y="654112"/>
                </a:moveTo>
                <a:lnTo>
                  <a:pt x="669235" y="654112"/>
                </a:lnTo>
                <a:lnTo>
                  <a:pt x="669235" y="684829"/>
                </a:lnTo>
                <a:lnTo>
                  <a:pt x="695515" y="684829"/>
                </a:lnTo>
                <a:lnTo>
                  <a:pt x="695515" y="704858"/>
                </a:lnTo>
                <a:lnTo>
                  <a:pt x="669235" y="704858"/>
                </a:lnTo>
                <a:lnTo>
                  <a:pt x="669235" y="775364"/>
                </a:lnTo>
                <a:cubicBezTo>
                  <a:pt x="669235" y="789814"/>
                  <a:pt x="676494" y="792481"/>
                  <a:pt x="684581" y="792481"/>
                </a:cubicBezTo>
                <a:cubicBezTo>
                  <a:pt x="688592" y="792481"/>
                  <a:pt x="691684" y="791742"/>
                  <a:pt x="693341" y="791405"/>
                </a:cubicBezTo>
                <a:lnTo>
                  <a:pt x="697845" y="812017"/>
                </a:lnTo>
                <a:cubicBezTo>
                  <a:pt x="694910" y="813093"/>
                  <a:pt x="689577" y="814593"/>
                  <a:pt x="681646" y="814683"/>
                </a:cubicBezTo>
                <a:lnTo>
                  <a:pt x="681669" y="814661"/>
                </a:lnTo>
                <a:cubicBezTo>
                  <a:pt x="661976" y="815087"/>
                  <a:pt x="644187" y="803817"/>
                  <a:pt x="644277" y="780539"/>
                </a:cubicBezTo>
                <a:lnTo>
                  <a:pt x="644277" y="704858"/>
                </a:lnTo>
                <a:lnTo>
                  <a:pt x="625502" y="704858"/>
                </a:lnTo>
                <a:lnTo>
                  <a:pt x="625502" y="684829"/>
                </a:lnTo>
                <a:lnTo>
                  <a:pt x="644277" y="684829"/>
                </a:lnTo>
                <a:close/>
                <a:moveTo>
                  <a:pt x="331223" y="642082"/>
                </a:moveTo>
                <a:lnTo>
                  <a:pt x="356181" y="642082"/>
                </a:lnTo>
                <a:lnTo>
                  <a:pt x="356181" y="777942"/>
                </a:lnTo>
                <a:cubicBezTo>
                  <a:pt x="356181" y="788964"/>
                  <a:pt x="358422" y="793132"/>
                  <a:pt x="366442" y="792886"/>
                </a:cubicBezTo>
                <a:cubicBezTo>
                  <a:pt x="370788" y="792796"/>
                  <a:pt x="372536" y="792213"/>
                  <a:pt x="374283" y="791721"/>
                </a:cubicBezTo>
                <a:lnTo>
                  <a:pt x="378787" y="811660"/>
                </a:lnTo>
                <a:cubicBezTo>
                  <a:pt x="375269" y="812757"/>
                  <a:pt x="369937" y="813833"/>
                  <a:pt x="363261" y="813922"/>
                </a:cubicBezTo>
                <a:cubicBezTo>
                  <a:pt x="341663" y="814259"/>
                  <a:pt x="331223" y="803416"/>
                  <a:pt x="331223" y="783139"/>
                </a:cubicBezTo>
                <a:lnTo>
                  <a:pt x="331223" y="642105"/>
                </a:lnTo>
                <a:close/>
                <a:moveTo>
                  <a:pt x="274742" y="642082"/>
                </a:moveTo>
                <a:lnTo>
                  <a:pt x="299700" y="642082"/>
                </a:lnTo>
                <a:lnTo>
                  <a:pt x="299700" y="777942"/>
                </a:lnTo>
                <a:cubicBezTo>
                  <a:pt x="299700" y="788964"/>
                  <a:pt x="301941" y="793132"/>
                  <a:pt x="309961" y="792886"/>
                </a:cubicBezTo>
                <a:cubicBezTo>
                  <a:pt x="314307" y="792796"/>
                  <a:pt x="316055" y="792213"/>
                  <a:pt x="317802" y="791721"/>
                </a:cubicBezTo>
                <a:lnTo>
                  <a:pt x="322306" y="811660"/>
                </a:lnTo>
                <a:cubicBezTo>
                  <a:pt x="318788" y="812757"/>
                  <a:pt x="313456" y="813833"/>
                  <a:pt x="306780" y="813922"/>
                </a:cubicBezTo>
                <a:cubicBezTo>
                  <a:pt x="285182" y="814259"/>
                  <a:pt x="274742" y="803416"/>
                  <a:pt x="274742" y="783139"/>
                </a:cubicBezTo>
                <a:lnTo>
                  <a:pt x="274742" y="642105"/>
                </a:lnTo>
                <a:close/>
                <a:moveTo>
                  <a:pt x="65151" y="639773"/>
                </a:moveTo>
                <a:cubicBezTo>
                  <a:pt x="99878" y="639773"/>
                  <a:pt x="124052" y="659623"/>
                  <a:pt x="124814" y="687001"/>
                </a:cubicBezTo>
                <a:lnTo>
                  <a:pt x="99945" y="687001"/>
                </a:lnTo>
                <a:cubicBezTo>
                  <a:pt x="98108" y="671229"/>
                  <a:pt x="84173" y="662043"/>
                  <a:pt x="64569" y="662043"/>
                </a:cubicBezTo>
                <a:cubicBezTo>
                  <a:pt x="43532" y="662043"/>
                  <a:pt x="30268" y="672820"/>
                  <a:pt x="30268" y="687338"/>
                </a:cubicBezTo>
                <a:cubicBezTo>
                  <a:pt x="30201" y="703693"/>
                  <a:pt x="47967" y="709943"/>
                  <a:pt x="61321" y="713372"/>
                </a:cubicBezTo>
                <a:lnTo>
                  <a:pt x="78011" y="717718"/>
                </a:lnTo>
                <a:cubicBezTo>
                  <a:pt x="99721" y="723049"/>
                  <a:pt x="127167" y="734991"/>
                  <a:pt x="127167" y="765775"/>
                </a:cubicBezTo>
                <a:cubicBezTo>
                  <a:pt x="127167" y="794743"/>
                  <a:pt x="102230" y="815848"/>
                  <a:pt x="63920" y="815848"/>
                </a:cubicBezTo>
                <a:cubicBezTo>
                  <a:pt x="25608" y="815848"/>
                  <a:pt x="1658" y="796737"/>
                  <a:pt x="0" y="765775"/>
                </a:cubicBezTo>
                <a:lnTo>
                  <a:pt x="25877" y="765775"/>
                </a:lnTo>
                <a:cubicBezTo>
                  <a:pt x="27378" y="784370"/>
                  <a:pt x="43912" y="793220"/>
                  <a:pt x="63762" y="793220"/>
                </a:cubicBezTo>
                <a:lnTo>
                  <a:pt x="63717" y="793242"/>
                </a:lnTo>
                <a:cubicBezTo>
                  <a:pt x="85674" y="793242"/>
                  <a:pt x="101603" y="782219"/>
                  <a:pt x="101603" y="765529"/>
                </a:cubicBezTo>
                <a:cubicBezTo>
                  <a:pt x="101603" y="750338"/>
                  <a:pt x="87511" y="744334"/>
                  <a:pt x="69229" y="739495"/>
                </a:cubicBezTo>
                <a:lnTo>
                  <a:pt x="49043" y="733983"/>
                </a:lnTo>
                <a:cubicBezTo>
                  <a:pt x="21598" y="726567"/>
                  <a:pt x="4570" y="712632"/>
                  <a:pt x="4570" y="688839"/>
                </a:cubicBezTo>
                <a:cubicBezTo>
                  <a:pt x="4570" y="659377"/>
                  <a:pt x="30851" y="639773"/>
                  <a:pt x="65151" y="639773"/>
                </a:cubicBezTo>
                <a:close/>
                <a:moveTo>
                  <a:pt x="670378" y="366195"/>
                </a:moveTo>
                <a:cubicBezTo>
                  <a:pt x="668832" y="366778"/>
                  <a:pt x="667308" y="367114"/>
                  <a:pt x="665941" y="367270"/>
                </a:cubicBezTo>
                <a:lnTo>
                  <a:pt x="666502" y="432780"/>
                </a:lnTo>
                <a:cubicBezTo>
                  <a:pt x="667734" y="433161"/>
                  <a:pt x="668832" y="433811"/>
                  <a:pt x="669728" y="434662"/>
                </a:cubicBezTo>
                <a:cubicBezTo>
                  <a:pt x="671229" y="433206"/>
                  <a:pt x="673335" y="432310"/>
                  <a:pt x="675665" y="432310"/>
                </a:cubicBezTo>
                <a:cubicBezTo>
                  <a:pt x="677480" y="432310"/>
                  <a:pt x="679115" y="432870"/>
                  <a:pt x="680482" y="433766"/>
                </a:cubicBezTo>
                <a:lnTo>
                  <a:pt x="680459" y="433789"/>
                </a:lnTo>
                <a:cubicBezTo>
                  <a:pt x="681311" y="432691"/>
                  <a:pt x="682476" y="431817"/>
                  <a:pt x="683820" y="431257"/>
                </a:cubicBezTo>
                <a:close/>
                <a:moveTo>
                  <a:pt x="656196" y="365680"/>
                </a:moveTo>
                <a:lnTo>
                  <a:pt x="642977" y="430316"/>
                </a:lnTo>
                <a:cubicBezTo>
                  <a:pt x="644546" y="430831"/>
                  <a:pt x="645890" y="431750"/>
                  <a:pt x="646854" y="432937"/>
                </a:cubicBezTo>
                <a:cubicBezTo>
                  <a:pt x="648220" y="432019"/>
                  <a:pt x="649878" y="431459"/>
                  <a:pt x="651693" y="431459"/>
                </a:cubicBezTo>
                <a:cubicBezTo>
                  <a:pt x="654336" y="431459"/>
                  <a:pt x="656666" y="432624"/>
                  <a:pt x="658168" y="434394"/>
                </a:cubicBezTo>
                <a:cubicBezTo>
                  <a:pt x="658996" y="433676"/>
                  <a:pt x="659982" y="433139"/>
                  <a:pt x="661080" y="432780"/>
                </a:cubicBezTo>
                <a:lnTo>
                  <a:pt x="661080" y="367293"/>
                </a:lnTo>
                <a:cubicBezTo>
                  <a:pt x="659175" y="366868"/>
                  <a:pt x="657563" y="366307"/>
                  <a:pt x="656196" y="365680"/>
                </a:cubicBezTo>
                <a:close/>
                <a:moveTo>
                  <a:pt x="675015" y="363394"/>
                </a:moveTo>
                <a:cubicBezTo>
                  <a:pt x="673940" y="364335"/>
                  <a:pt x="672798" y="365075"/>
                  <a:pt x="671633" y="365635"/>
                </a:cubicBezTo>
                <a:lnTo>
                  <a:pt x="685119" y="430831"/>
                </a:lnTo>
                <a:cubicBezTo>
                  <a:pt x="685792" y="430675"/>
                  <a:pt x="686464" y="430562"/>
                  <a:pt x="687181" y="430562"/>
                </a:cubicBezTo>
                <a:lnTo>
                  <a:pt x="691332" y="431633"/>
                </a:lnTo>
                <a:lnTo>
                  <a:pt x="691325" y="431637"/>
                </a:lnTo>
                <a:lnTo>
                  <a:pt x="691348" y="431637"/>
                </a:lnTo>
                <a:lnTo>
                  <a:pt x="691332" y="431633"/>
                </a:lnTo>
                <a:lnTo>
                  <a:pt x="697374" y="428232"/>
                </a:lnTo>
                <a:close/>
                <a:moveTo>
                  <a:pt x="651625" y="362499"/>
                </a:moveTo>
                <a:lnTo>
                  <a:pt x="629154" y="427672"/>
                </a:lnTo>
                <a:cubicBezTo>
                  <a:pt x="631887" y="427785"/>
                  <a:pt x="634285" y="429106"/>
                  <a:pt x="635696" y="431100"/>
                </a:cubicBezTo>
                <a:cubicBezTo>
                  <a:pt x="636995" y="430316"/>
                  <a:pt x="638564" y="429845"/>
                  <a:pt x="640244" y="429845"/>
                </a:cubicBezTo>
                <a:lnTo>
                  <a:pt x="640244" y="429823"/>
                </a:lnTo>
                <a:cubicBezTo>
                  <a:pt x="640737" y="429823"/>
                  <a:pt x="641207" y="429890"/>
                  <a:pt x="641678" y="429957"/>
                </a:cubicBezTo>
                <a:lnTo>
                  <a:pt x="654964" y="365008"/>
                </a:lnTo>
                <a:cubicBezTo>
                  <a:pt x="653575" y="364224"/>
                  <a:pt x="652476" y="363394"/>
                  <a:pt x="651625" y="362499"/>
                </a:cubicBezTo>
                <a:close/>
                <a:moveTo>
                  <a:pt x="677905" y="359944"/>
                </a:moveTo>
                <a:cubicBezTo>
                  <a:pt x="677368" y="360863"/>
                  <a:pt x="676763" y="361647"/>
                  <a:pt x="676113" y="362342"/>
                </a:cubicBezTo>
                <a:lnTo>
                  <a:pt x="698808" y="428210"/>
                </a:lnTo>
                <a:cubicBezTo>
                  <a:pt x="701766" y="428389"/>
                  <a:pt x="704253" y="429980"/>
                  <a:pt x="705552" y="432265"/>
                </a:cubicBezTo>
                <a:lnTo>
                  <a:pt x="705552" y="432242"/>
                </a:lnTo>
                <a:cubicBezTo>
                  <a:pt x="707726" y="431391"/>
                  <a:pt x="710302" y="429890"/>
                  <a:pt x="712699" y="427291"/>
                </a:cubicBezTo>
                <a:lnTo>
                  <a:pt x="682744" y="367181"/>
                </a:lnTo>
                <a:cubicBezTo>
                  <a:pt x="679854" y="365232"/>
                  <a:pt x="678420" y="362387"/>
                  <a:pt x="677905" y="359944"/>
                </a:cubicBezTo>
                <a:close/>
                <a:moveTo>
                  <a:pt x="648758" y="357480"/>
                </a:moveTo>
                <a:lnTo>
                  <a:pt x="612238" y="426306"/>
                </a:lnTo>
                <a:cubicBezTo>
                  <a:pt x="614256" y="429890"/>
                  <a:pt x="616966" y="432803"/>
                  <a:pt x="620641" y="434483"/>
                </a:cubicBezTo>
                <a:cubicBezTo>
                  <a:pt x="621044" y="430988"/>
                  <a:pt x="623956" y="428232"/>
                  <a:pt x="627720" y="427762"/>
                </a:cubicBezTo>
                <a:lnTo>
                  <a:pt x="650617" y="361356"/>
                </a:lnTo>
                <a:cubicBezTo>
                  <a:pt x="649609" y="360012"/>
                  <a:pt x="649049" y="358668"/>
                  <a:pt x="648758" y="357480"/>
                </a:cubicBezTo>
                <a:close/>
                <a:moveTo>
                  <a:pt x="661439" y="310185"/>
                </a:moveTo>
                <a:lnTo>
                  <a:pt x="665203" y="310185"/>
                </a:lnTo>
                <a:lnTo>
                  <a:pt x="665203" y="331290"/>
                </a:lnTo>
                <a:lnTo>
                  <a:pt x="672954" y="331290"/>
                </a:lnTo>
                <a:lnTo>
                  <a:pt x="672954" y="341148"/>
                </a:lnTo>
                <a:lnTo>
                  <a:pt x="706314" y="359004"/>
                </a:lnTo>
                <a:lnTo>
                  <a:pt x="706314" y="359048"/>
                </a:lnTo>
                <a:lnTo>
                  <a:pt x="712632" y="359698"/>
                </a:lnTo>
                <a:lnTo>
                  <a:pt x="712453" y="361535"/>
                </a:lnTo>
                <a:lnTo>
                  <a:pt x="706381" y="360908"/>
                </a:lnTo>
                <a:cubicBezTo>
                  <a:pt x="705485" y="362790"/>
                  <a:pt x="701699" y="369354"/>
                  <a:pt x="691930" y="369578"/>
                </a:cubicBezTo>
                <a:cubicBezTo>
                  <a:pt x="689040" y="369645"/>
                  <a:pt x="686688" y="369153"/>
                  <a:pt x="684784" y="368346"/>
                </a:cubicBezTo>
                <a:lnTo>
                  <a:pt x="713618" y="426216"/>
                </a:lnTo>
                <a:cubicBezTo>
                  <a:pt x="718390" y="420301"/>
                  <a:pt x="722108" y="409525"/>
                  <a:pt x="719981" y="389877"/>
                </a:cubicBezTo>
                <a:cubicBezTo>
                  <a:pt x="719981" y="389877"/>
                  <a:pt x="716911" y="389943"/>
                  <a:pt x="715723" y="389496"/>
                </a:cubicBezTo>
                <a:cubicBezTo>
                  <a:pt x="714536" y="389047"/>
                  <a:pt x="713147" y="388196"/>
                  <a:pt x="713147" y="388196"/>
                </a:cubicBezTo>
                <a:cubicBezTo>
                  <a:pt x="713147" y="388196"/>
                  <a:pt x="717538" y="386068"/>
                  <a:pt x="724327" y="380288"/>
                </a:cubicBezTo>
                <a:cubicBezTo>
                  <a:pt x="724327" y="380288"/>
                  <a:pt x="726948" y="377778"/>
                  <a:pt x="730869" y="377464"/>
                </a:cubicBezTo>
                <a:cubicBezTo>
                  <a:pt x="730869" y="377464"/>
                  <a:pt x="733647" y="377106"/>
                  <a:pt x="734476" y="378697"/>
                </a:cubicBezTo>
                <a:cubicBezTo>
                  <a:pt x="734476" y="378697"/>
                  <a:pt x="735865" y="378607"/>
                  <a:pt x="739158" y="378137"/>
                </a:cubicBezTo>
                <a:cubicBezTo>
                  <a:pt x="742475" y="377667"/>
                  <a:pt x="744289" y="379033"/>
                  <a:pt x="744289" y="379033"/>
                </a:cubicBezTo>
                <a:lnTo>
                  <a:pt x="743640" y="382528"/>
                </a:lnTo>
                <a:cubicBezTo>
                  <a:pt x="743640" y="382528"/>
                  <a:pt x="742967" y="384409"/>
                  <a:pt x="744939" y="385104"/>
                </a:cubicBezTo>
                <a:cubicBezTo>
                  <a:pt x="744939" y="385104"/>
                  <a:pt x="745252" y="385172"/>
                  <a:pt x="745544" y="385485"/>
                </a:cubicBezTo>
                <a:lnTo>
                  <a:pt x="745499" y="385463"/>
                </a:lnTo>
                <a:cubicBezTo>
                  <a:pt x="746485" y="386493"/>
                  <a:pt x="745790" y="388152"/>
                  <a:pt x="744401" y="388465"/>
                </a:cubicBezTo>
                <a:cubicBezTo>
                  <a:pt x="744334" y="388487"/>
                  <a:pt x="744200" y="388487"/>
                  <a:pt x="744200" y="388487"/>
                </a:cubicBezTo>
                <a:lnTo>
                  <a:pt x="741825" y="388487"/>
                </a:lnTo>
                <a:lnTo>
                  <a:pt x="740368" y="394066"/>
                </a:lnTo>
                <a:cubicBezTo>
                  <a:pt x="740368" y="394066"/>
                  <a:pt x="732415" y="391916"/>
                  <a:pt x="732168" y="395993"/>
                </a:cubicBezTo>
                <a:cubicBezTo>
                  <a:pt x="731922" y="400071"/>
                  <a:pt x="734790" y="427112"/>
                  <a:pt x="730219" y="438090"/>
                </a:cubicBezTo>
                <a:cubicBezTo>
                  <a:pt x="727441" y="444766"/>
                  <a:pt x="722108" y="455678"/>
                  <a:pt x="702863" y="462936"/>
                </a:cubicBezTo>
                <a:cubicBezTo>
                  <a:pt x="706112" y="463923"/>
                  <a:pt x="708801" y="465043"/>
                  <a:pt x="710302" y="466297"/>
                </a:cubicBezTo>
                <a:cubicBezTo>
                  <a:pt x="716799" y="471741"/>
                  <a:pt x="710033" y="477678"/>
                  <a:pt x="710033" y="477678"/>
                </a:cubicBezTo>
                <a:cubicBezTo>
                  <a:pt x="706739" y="480703"/>
                  <a:pt x="700198" y="478978"/>
                  <a:pt x="700198" y="478978"/>
                </a:cubicBezTo>
                <a:lnTo>
                  <a:pt x="684514" y="475797"/>
                </a:lnTo>
                <a:cubicBezTo>
                  <a:pt x="683663" y="477634"/>
                  <a:pt x="682520" y="478754"/>
                  <a:pt x="682520" y="478754"/>
                </a:cubicBezTo>
                <a:cubicBezTo>
                  <a:pt x="679474" y="481487"/>
                  <a:pt x="675822" y="480568"/>
                  <a:pt x="675822" y="480568"/>
                </a:cubicBezTo>
                <a:lnTo>
                  <a:pt x="655345" y="476402"/>
                </a:lnTo>
                <a:cubicBezTo>
                  <a:pt x="654964" y="477275"/>
                  <a:pt x="654650" y="477813"/>
                  <a:pt x="654650" y="477813"/>
                </a:cubicBezTo>
                <a:cubicBezTo>
                  <a:pt x="652342" y="481644"/>
                  <a:pt x="648108" y="480434"/>
                  <a:pt x="648108" y="480434"/>
                </a:cubicBezTo>
                <a:lnTo>
                  <a:pt x="615734" y="473198"/>
                </a:lnTo>
                <a:cubicBezTo>
                  <a:pt x="609416" y="470285"/>
                  <a:pt x="611432" y="464527"/>
                  <a:pt x="611432" y="464527"/>
                </a:cubicBezTo>
                <a:cubicBezTo>
                  <a:pt x="613046" y="460449"/>
                  <a:pt x="614950" y="458904"/>
                  <a:pt x="616496" y="458389"/>
                </a:cubicBezTo>
                <a:cubicBezTo>
                  <a:pt x="615622" y="457806"/>
                  <a:pt x="614816" y="457201"/>
                  <a:pt x="614076" y="456641"/>
                </a:cubicBezTo>
                <a:cubicBezTo>
                  <a:pt x="600186" y="446268"/>
                  <a:pt x="598416" y="434864"/>
                  <a:pt x="596131" y="417612"/>
                </a:cubicBezTo>
                <a:cubicBezTo>
                  <a:pt x="596131" y="417612"/>
                  <a:pt x="595391" y="411721"/>
                  <a:pt x="595413" y="405828"/>
                </a:cubicBezTo>
                <a:cubicBezTo>
                  <a:pt x="595436" y="400205"/>
                  <a:pt x="596287" y="394581"/>
                  <a:pt x="593218" y="394223"/>
                </a:cubicBezTo>
                <a:cubicBezTo>
                  <a:pt x="593218" y="394223"/>
                  <a:pt x="592187" y="393707"/>
                  <a:pt x="586967" y="394984"/>
                </a:cubicBezTo>
                <a:lnTo>
                  <a:pt x="585264" y="389518"/>
                </a:lnTo>
                <a:cubicBezTo>
                  <a:pt x="585264" y="389518"/>
                  <a:pt x="580873" y="390593"/>
                  <a:pt x="580873" y="388039"/>
                </a:cubicBezTo>
                <a:cubicBezTo>
                  <a:pt x="580873" y="388039"/>
                  <a:pt x="581029" y="386561"/>
                  <a:pt x="583203" y="385418"/>
                </a:cubicBezTo>
                <a:cubicBezTo>
                  <a:pt x="583203" y="385418"/>
                  <a:pt x="583427" y="384276"/>
                  <a:pt x="582912" y="383088"/>
                </a:cubicBezTo>
                <a:cubicBezTo>
                  <a:pt x="582397" y="381901"/>
                  <a:pt x="581634" y="379302"/>
                  <a:pt x="584480" y="379144"/>
                </a:cubicBezTo>
                <a:cubicBezTo>
                  <a:pt x="587326" y="378988"/>
                  <a:pt x="587617" y="378943"/>
                  <a:pt x="592098" y="379481"/>
                </a:cubicBezTo>
                <a:cubicBezTo>
                  <a:pt x="592098" y="379481"/>
                  <a:pt x="592927" y="377509"/>
                  <a:pt x="596399" y="377957"/>
                </a:cubicBezTo>
                <a:cubicBezTo>
                  <a:pt x="599872" y="378406"/>
                  <a:pt x="601373" y="379683"/>
                  <a:pt x="603076" y="380892"/>
                </a:cubicBezTo>
                <a:cubicBezTo>
                  <a:pt x="603478" y="381183"/>
                  <a:pt x="612508" y="387636"/>
                  <a:pt x="613986" y="387703"/>
                </a:cubicBezTo>
                <a:cubicBezTo>
                  <a:pt x="613986" y="387703"/>
                  <a:pt x="613695" y="388712"/>
                  <a:pt x="610738" y="389451"/>
                </a:cubicBezTo>
                <a:cubicBezTo>
                  <a:pt x="610738" y="389451"/>
                  <a:pt x="608991" y="389877"/>
                  <a:pt x="607265" y="389877"/>
                </a:cubicBezTo>
                <a:cubicBezTo>
                  <a:pt x="607265" y="389877"/>
                  <a:pt x="604823" y="411205"/>
                  <a:pt x="611432" y="424850"/>
                </a:cubicBezTo>
                <a:lnTo>
                  <a:pt x="645912" y="359855"/>
                </a:lnTo>
                <a:cubicBezTo>
                  <a:pt x="639774" y="365747"/>
                  <a:pt x="632111" y="364493"/>
                  <a:pt x="632111" y="364493"/>
                </a:cubicBezTo>
                <a:cubicBezTo>
                  <a:pt x="618691" y="362857"/>
                  <a:pt x="616943" y="354030"/>
                  <a:pt x="616720" y="351678"/>
                </a:cubicBezTo>
                <a:lnTo>
                  <a:pt x="612328" y="351229"/>
                </a:lnTo>
                <a:lnTo>
                  <a:pt x="612508" y="349392"/>
                </a:lnTo>
                <a:lnTo>
                  <a:pt x="618826" y="350042"/>
                </a:lnTo>
                <a:lnTo>
                  <a:pt x="654493" y="341148"/>
                </a:lnTo>
                <a:lnTo>
                  <a:pt x="654493" y="331267"/>
                </a:lnTo>
                <a:lnTo>
                  <a:pt x="661439" y="331267"/>
                </a:lnTo>
                <a:lnTo>
                  <a:pt x="661439" y="328265"/>
                </a:lnTo>
                <a:cubicBezTo>
                  <a:pt x="660632" y="327884"/>
                  <a:pt x="654851" y="325397"/>
                  <a:pt x="641857" y="324591"/>
                </a:cubicBezTo>
                <a:cubicBezTo>
                  <a:pt x="627810" y="323740"/>
                  <a:pt x="617526" y="324098"/>
                  <a:pt x="617526" y="324098"/>
                </a:cubicBezTo>
                <a:cubicBezTo>
                  <a:pt x="617526" y="324098"/>
                  <a:pt x="618602" y="319774"/>
                  <a:pt x="630835" y="317511"/>
                </a:cubicBezTo>
                <a:cubicBezTo>
                  <a:pt x="643045" y="315248"/>
                  <a:pt x="646562" y="319482"/>
                  <a:pt x="661439" y="315226"/>
                </a:cubicBezTo>
                <a:close/>
                <a:moveTo>
                  <a:pt x="547155" y="221935"/>
                </a:moveTo>
                <a:cubicBezTo>
                  <a:pt x="545586" y="222518"/>
                  <a:pt x="544063" y="222854"/>
                  <a:pt x="542696" y="223010"/>
                </a:cubicBezTo>
                <a:lnTo>
                  <a:pt x="543256" y="288520"/>
                </a:lnTo>
                <a:cubicBezTo>
                  <a:pt x="544488" y="288923"/>
                  <a:pt x="545608" y="289573"/>
                  <a:pt x="546482" y="290425"/>
                </a:cubicBezTo>
                <a:cubicBezTo>
                  <a:pt x="547983" y="288968"/>
                  <a:pt x="550090" y="288072"/>
                  <a:pt x="552420" y="288072"/>
                </a:cubicBezTo>
                <a:cubicBezTo>
                  <a:pt x="554235" y="288072"/>
                  <a:pt x="555870" y="288610"/>
                  <a:pt x="557236" y="289528"/>
                </a:cubicBezTo>
                <a:cubicBezTo>
                  <a:pt x="558088" y="288431"/>
                  <a:pt x="559252" y="287535"/>
                  <a:pt x="560597" y="286997"/>
                </a:cubicBezTo>
                <a:close/>
                <a:moveTo>
                  <a:pt x="532950" y="221420"/>
                </a:moveTo>
                <a:lnTo>
                  <a:pt x="519732" y="286056"/>
                </a:lnTo>
                <a:cubicBezTo>
                  <a:pt x="521278" y="286571"/>
                  <a:pt x="522622" y="287467"/>
                  <a:pt x="523585" y="288677"/>
                </a:cubicBezTo>
                <a:cubicBezTo>
                  <a:pt x="524952" y="287758"/>
                  <a:pt x="526632" y="287198"/>
                  <a:pt x="528447" y="287198"/>
                </a:cubicBezTo>
                <a:cubicBezTo>
                  <a:pt x="531091" y="287198"/>
                  <a:pt x="533398" y="288363"/>
                  <a:pt x="534922" y="290133"/>
                </a:cubicBezTo>
                <a:cubicBezTo>
                  <a:pt x="535751" y="289439"/>
                  <a:pt x="536737" y="288879"/>
                  <a:pt x="537834" y="288520"/>
                </a:cubicBezTo>
                <a:lnTo>
                  <a:pt x="537834" y="223033"/>
                </a:lnTo>
                <a:cubicBezTo>
                  <a:pt x="535930" y="222608"/>
                  <a:pt x="534317" y="222047"/>
                  <a:pt x="532950" y="221420"/>
                </a:cubicBezTo>
                <a:close/>
                <a:moveTo>
                  <a:pt x="551792" y="219157"/>
                </a:moveTo>
                <a:cubicBezTo>
                  <a:pt x="550717" y="220098"/>
                  <a:pt x="549574" y="220838"/>
                  <a:pt x="548409" y="221398"/>
                </a:cubicBezTo>
                <a:lnTo>
                  <a:pt x="561874" y="286593"/>
                </a:lnTo>
                <a:cubicBezTo>
                  <a:pt x="562546" y="286437"/>
                  <a:pt x="563218" y="286325"/>
                  <a:pt x="563935" y="286325"/>
                </a:cubicBezTo>
                <a:cubicBezTo>
                  <a:pt x="565459" y="286325"/>
                  <a:pt x="566870" y="286728"/>
                  <a:pt x="568102" y="287400"/>
                </a:cubicBezTo>
                <a:cubicBezTo>
                  <a:pt x="569425" y="285518"/>
                  <a:pt x="571620" y="284241"/>
                  <a:pt x="574151" y="283995"/>
                </a:cubicBezTo>
                <a:close/>
                <a:moveTo>
                  <a:pt x="528379" y="218283"/>
                </a:moveTo>
                <a:lnTo>
                  <a:pt x="505909" y="283435"/>
                </a:lnTo>
                <a:cubicBezTo>
                  <a:pt x="508642" y="283546"/>
                  <a:pt x="511039" y="284868"/>
                  <a:pt x="512450" y="286862"/>
                </a:cubicBezTo>
                <a:cubicBezTo>
                  <a:pt x="513750" y="286056"/>
                  <a:pt x="515318" y="285585"/>
                  <a:pt x="516998" y="285585"/>
                </a:cubicBezTo>
                <a:cubicBezTo>
                  <a:pt x="517492" y="285585"/>
                  <a:pt x="517962" y="285652"/>
                  <a:pt x="518433" y="285720"/>
                </a:cubicBezTo>
                <a:lnTo>
                  <a:pt x="531696" y="220793"/>
                </a:lnTo>
                <a:cubicBezTo>
                  <a:pt x="530329" y="220008"/>
                  <a:pt x="529231" y="219157"/>
                  <a:pt x="528379" y="218283"/>
                </a:cubicBezTo>
                <a:close/>
                <a:moveTo>
                  <a:pt x="554660" y="215707"/>
                </a:moveTo>
                <a:cubicBezTo>
                  <a:pt x="554122" y="216625"/>
                  <a:pt x="553495" y="217409"/>
                  <a:pt x="552867" y="218104"/>
                </a:cubicBezTo>
                <a:lnTo>
                  <a:pt x="575564" y="283972"/>
                </a:lnTo>
                <a:cubicBezTo>
                  <a:pt x="578498" y="284151"/>
                  <a:pt x="581007" y="285742"/>
                  <a:pt x="582306" y="288027"/>
                </a:cubicBezTo>
                <a:cubicBezTo>
                  <a:pt x="584480" y="287176"/>
                  <a:pt x="587034" y="285675"/>
                  <a:pt x="589454" y="283076"/>
                </a:cubicBezTo>
                <a:lnTo>
                  <a:pt x="559500" y="222965"/>
                </a:lnTo>
                <a:cubicBezTo>
                  <a:pt x="556609" y="220994"/>
                  <a:pt x="555175" y="218171"/>
                  <a:pt x="554660" y="215707"/>
                </a:cubicBezTo>
                <a:close/>
                <a:moveTo>
                  <a:pt x="525512" y="213220"/>
                </a:moveTo>
                <a:lnTo>
                  <a:pt x="488994" y="282046"/>
                </a:lnTo>
                <a:cubicBezTo>
                  <a:pt x="490987" y="285630"/>
                  <a:pt x="493720" y="288565"/>
                  <a:pt x="497395" y="290245"/>
                </a:cubicBezTo>
                <a:cubicBezTo>
                  <a:pt x="497775" y="286750"/>
                  <a:pt x="500710" y="283972"/>
                  <a:pt x="504452" y="283502"/>
                </a:cubicBezTo>
                <a:lnTo>
                  <a:pt x="527349" y="217095"/>
                </a:lnTo>
                <a:cubicBezTo>
                  <a:pt x="526363" y="215752"/>
                  <a:pt x="525803" y="214408"/>
                  <a:pt x="525512" y="213220"/>
                </a:cubicBezTo>
                <a:close/>
                <a:moveTo>
                  <a:pt x="538238" y="165925"/>
                </a:moveTo>
                <a:lnTo>
                  <a:pt x="542002" y="165925"/>
                </a:lnTo>
                <a:lnTo>
                  <a:pt x="542002" y="187007"/>
                </a:lnTo>
                <a:lnTo>
                  <a:pt x="549753" y="187007"/>
                </a:lnTo>
                <a:lnTo>
                  <a:pt x="549753" y="196887"/>
                </a:lnTo>
                <a:lnTo>
                  <a:pt x="583114" y="214721"/>
                </a:lnTo>
                <a:lnTo>
                  <a:pt x="583114" y="214788"/>
                </a:lnTo>
                <a:lnTo>
                  <a:pt x="589431" y="215438"/>
                </a:lnTo>
                <a:lnTo>
                  <a:pt x="589252" y="217275"/>
                </a:lnTo>
                <a:lnTo>
                  <a:pt x="583158" y="216648"/>
                </a:lnTo>
                <a:cubicBezTo>
                  <a:pt x="582284" y="218530"/>
                  <a:pt x="578498" y="225094"/>
                  <a:pt x="568707" y="225318"/>
                </a:cubicBezTo>
                <a:cubicBezTo>
                  <a:pt x="565795" y="225385"/>
                  <a:pt x="563465" y="224893"/>
                  <a:pt x="561561" y="224086"/>
                </a:cubicBezTo>
                <a:lnTo>
                  <a:pt x="590395" y="281956"/>
                </a:lnTo>
                <a:cubicBezTo>
                  <a:pt x="595144" y="276041"/>
                  <a:pt x="598864" y="265287"/>
                  <a:pt x="596758" y="245639"/>
                </a:cubicBezTo>
                <a:cubicBezTo>
                  <a:pt x="596758" y="245639"/>
                  <a:pt x="593688" y="245706"/>
                  <a:pt x="592500" y="245235"/>
                </a:cubicBezTo>
                <a:cubicBezTo>
                  <a:pt x="591291" y="244787"/>
                  <a:pt x="589902" y="243936"/>
                  <a:pt x="589902" y="243936"/>
                </a:cubicBezTo>
                <a:cubicBezTo>
                  <a:pt x="589902" y="243936"/>
                  <a:pt x="594293" y="241830"/>
                  <a:pt x="601082" y="236027"/>
                </a:cubicBezTo>
                <a:cubicBezTo>
                  <a:pt x="601082" y="236027"/>
                  <a:pt x="603703" y="233518"/>
                  <a:pt x="607624" y="233204"/>
                </a:cubicBezTo>
                <a:cubicBezTo>
                  <a:pt x="607624" y="233204"/>
                  <a:pt x="610402" y="232868"/>
                  <a:pt x="611231" y="234459"/>
                </a:cubicBezTo>
                <a:cubicBezTo>
                  <a:pt x="611231" y="234459"/>
                  <a:pt x="612619" y="234369"/>
                  <a:pt x="615913" y="233899"/>
                </a:cubicBezTo>
                <a:cubicBezTo>
                  <a:pt x="619229" y="233428"/>
                  <a:pt x="621044" y="234795"/>
                  <a:pt x="621044" y="234795"/>
                </a:cubicBezTo>
                <a:lnTo>
                  <a:pt x="620394" y="238290"/>
                </a:lnTo>
                <a:cubicBezTo>
                  <a:pt x="620394" y="238290"/>
                  <a:pt x="619722" y="240172"/>
                  <a:pt x="621693" y="240867"/>
                </a:cubicBezTo>
                <a:cubicBezTo>
                  <a:pt x="621693" y="240867"/>
                  <a:pt x="621984" y="240934"/>
                  <a:pt x="622298" y="241248"/>
                </a:cubicBezTo>
                <a:cubicBezTo>
                  <a:pt x="623262" y="242278"/>
                  <a:pt x="622567" y="243913"/>
                  <a:pt x="621178" y="244249"/>
                </a:cubicBezTo>
                <a:cubicBezTo>
                  <a:pt x="621111" y="244249"/>
                  <a:pt x="620977" y="244272"/>
                  <a:pt x="620977" y="244272"/>
                </a:cubicBezTo>
                <a:lnTo>
                  <a:pt x="618602" y="244272"/>
                </a:lnTo>
                <a:lnTo>
                  <a:pt x="617168" y="249851"/>
                </a:lnTo>
                <a:cubicBezTo>
                  <a:pt x="617168" y="249851"/>
                  <a:pt x="609192" y="247699"/>
                  <a:pt x="608968" y="251777"/>
                </a:cubicBezTo>
                <a:cubicBezTo>
                  <a:pt x="608722" y="255855"/>
                  <a:pt x="611567" y="282897"/>
                  <a:pt x="607019" y="293875"/>
                </a:cubicBezTo>
                <a:cubicBezTo>
                  <a:pt x="604240" y="300551"/>
                  <a:pt x="598908" y="311462"/>
                  <a:pt x="579663" y="318721"/>
                </a:cubicBezTo>
                <a:cubicBezTo>
                  <a:pt x="582934" y="319706"/>
                  <a:pt x="585600" y="320827"/>
                  <a:pt x="587101" y="322104"/>
                </a:cubicBezTo>
                <a:cubicBezTo>
                  <a:pt x="593576" y="327526"/>
                  <a:pt x="586833" y="333463"/>
                  <a:pt x="586833" y="333463"/>
                </a:cubicBezTo>
                <a:cubicBezTo>
                  <a:pt x="583516" y="336488"/>
                  <a:pt x="576997" y="334763"/>
                  <a:pt x="576997" y="334763"/>
                </a:cubicBezTo>
                <a:lnTo>
                  <a:pt x="561291" y="331581"/>
                </a:lnTo>
                <a:cubicBezTo>
                  <a:pt x="560440" y="333395"/>
                  <a:pt x="559297" y="334539"/>
                  <a:pt x="559297" y="334539"/>
                </a:cubicBezTo>
                <a:cubicBezTo>
                  <a:pt x="556251" y="337271"/>
                  <a:pt x="552598" y="336330"/>
                  <a:pt x="552598" y="336330"/>
                </a:cubicBezTo>
                <a:lnTo>
                  <a:pt x="532122" y="332186"/>
                </a:lnTo>
                <a:cubicBezTo>
                  <a:pt x="531718" y="333038"/>
                  <a:pt x="531404" y="333598"/>
                  <a:pt x="531404" y="333598"/>
                </a:cubicBezTo>
                <a:cubicBezTo>
                  <a:pt x="529119" y="337429"/>
                  <a:pt x="524884" y="336219"/>
                  <a:pt x="524884" y="336219"/>
                </a:cubicBezTo>
                <a:lnTo>
                  <a:pt x="492510" y="329005"/>
                </a:lnTo>
                <a:cubicBezTo>
                  <a:pt x="486192" y="326092"/>
                  <a:pt x="488209" y="320334"/>
                  <a:pt x="488209" y="320334"/>
                </a:cubicBezTo>
                <a:cubicBezTo>
                  <a:pt x="489845" y="316234"/>
                  <a:pt x="491726" y="314689"/>
                  <a:pt x="493295" y="314195"/>
                </a:cubicBezTo>
                <a:cubicBezTo>
                  <a:pt x="492399" y="313590"/>
                  <a:pt x="491592" y="312985"/>
                  <a:pt x="490853" y="312448"/>
                </a:cubicBezTo>
                <a:cubicBezTo>
                  <a:pt x="476962" y="302075"/>
                  <a:pt x="475215" y="290671"/>
                  <a:pt x="472930" y="273420"/>
                </a:cubicBezTo>
                <a:cubicBezTo>
                  <a:pt x="472930" y="273420"/>
                  <a:pt x="472190" y="267505"/>
                  <a:pt x="472212" y="261613"/>
                </a:cubicBezTo>
                <a:cubicBezTo>
                  <a:pt x="472235" y="255967"/>
                  <a:pt x="473086" y="250366"/>
                  <a:pt x="470017" y="250008"/>
                </a:cubicBezTo>
                <a:cubicBezTo>
                  <a:pt x="470017" y="250008"/>
                  <a:pt x="469008" y="249492"/>
                  <a:pt x="463766" y="250769"/>
                </a:cubicBezTo>
                <a:lnTo>
                  <a:pt x="462063" y="245280"/>
                </a:lnTo>
                <a:cubicBezTo>
                  <a:pt x="462063" y="245280"/>
                  <a:pt x="457672" y="246356"/>
                  <a:pt x="457672" y="243802"/>
                </a:cubicBezTo>
                <a:cubicBezTo>
                  <a:pt x="457672" y="243802"/>
                  <a:pt x="457851" y="242323"/>
                  <a:pt x="460002" y="241180"/>
                </a:cubicBezTo>
                <a:cubicBezTo>
                  <a:pt x="460002" y="241180"/>
                  <a:pt x="460271" y="240038"/>
                  <a:pt x="459733" y="238850"/>
                </a:cubicBezTo>
                <a:cubicBezTo>
                  <a:pt x="459196" y="237663"/>
                  <a:pt x="458433" y="235087"/>
                  <a:pt x="461279" y="234929"/>
                </a:cubicBezTo>
                <a:cubicBezTo>
                  <a:pt x="464147" y="234773"/>
                  <a:pt x="464438" y="234705"/>
                  <a:pt x="468896" y="235243"/>
                </a:cubicBezTo>
                <a:cubicBezTo>
                  <a:pt x="468896" y="235243"/>
                  <a:pt x="469748" y="233294"/>
                  <a:pt x="473221" y="233742"/>
                </a:cubicBezTo>
                <a:cubicBezTo>
                  <a:pt x="476693" y="234168"/>
                  <a:pt x="478172" y="235444"/>
                  <a:pt x="479875" y="236654"/>
                </a:cubicBezTo>
                <a:cubicBezTo>
                  <a:pt x="480277" y="236946"/>
                  <a:pt x="489329" y="243398"/>
                  <a:pt x="490808" y="243466"/>
                </a:cubicBezTo>
                <a:cubicBezTo>
                  <a:pt x="490808" y="243466"/>
                  <a:pt x="490494" y="244474"/>
                  <a:pt x="487537" y="245191"/>
                </a:cubicBezTo>
                <a:cubicBezTo>
                  <a:pt x="487537" y="245191"/>
                  <a:pt x="485790" y="245639"/>
                  <a:pt x="484064" y="245639"/>
                </a:cubicBezTo>
                <a:cubicBezTo>
                  <a:pt x="484064" y="245639"/>
                  <a:pt x="481622" y="266967"/>
                  <a:pt x="488231" y="280612"/>
                </a:cubicBezTo>
                <a:lnTo>
                  <a:pt x="522712" y="215618"/>
                </a:lnTo>
                <a:cubicBezTo>
                  <a:pt x="516550" y="221509"/>
                  <a:pt x="508910" y="220255"/>
                  <a:pt x="508910" y="220255"/>
                </a:cubicBezTo>
                <a:cubicBezTo>
                  <a:pt x="495490" y="218619"/>
                  <a:pt x="493743" y="209770"/>
                  <a:pt x="493519" y="207440"/>
                </a:cubicBezTo>
                <a:lnTo>
                  <a:pt x="489105" y="206969"/>
                </a:lnTo>
                <a:lnTo>
                  <a:pt x="489306" y="205132"/>
                </a:lnTo>
                <a:lnTo>
                  <a:pt x="495625" y="205781"/>
                </a:lnTo>
                <a:lnTo>
                  <a:pt x="531292" y="196887"/>
                </a:lnTo>
                <a:lnTo>
                  <a:pt x="531292" y="187007"/>
                </a:lnTo>
                <a:lnTo>
                  <a:pt x="538238" y="187007"/>
                </a:lnTo>
                <a:lnTo>
                  <a:pt x="538238" y="184005"/>
                </a:lnTo>
                <a:cubicBezTo>
                  <a:pt x="537453" y="183624"/>
                  <a:pt x="531673" y="181137"/>
                  <a:pt x="518679" y="180331"/>
                </a:cubicBezTo>
                <a:cubicBezTo>
                  <a:pt x="504631" y="179457"/>
                  <a:pt x="494348" y="179815"/>
                  <a:pt x="494348" y="179815"/>
                </a:cubicBezTo>
                <a:cubicBezTo>
                  <a:pt x="494348" y="179815"/>
                  <a:pt x="495401" y="175514"/>
                  <a:pt x="507634" y="173251"/>
                </a:cubicBezTo>
                <a:cubicBezTo>
                  <a:pt x="519844" y="170988"/>
                  <a:pt x="523362" y="175222"/>
                  <a:pt x="538238" y="170966"/>
                </a:cubicBezTo>
                <a:close/>
                <a:moveTo>
                  <a:pt x="504161" y="102812"/>
                </a:moveTo>
                <a:lnTo>
                  <a:pt x="504206" y="102879"/>
                </a:lnTo>
                <a:lnTo>
                  <a:pt x="504150" y="102843"/>
                </a:lnTo>
                <a:close/>
                <a:moveTo>
                  <a:pt x="429040" y="83589"/>
                </a:moveTo>
                <a:cubicBezTo>
                  <a:pt x="427494" y="84172"/>
                  <a:pt x="425970" y="84508"/>
                  <a:pt x="424603" y="84664"/>
                </a:cubicBezTo>
                <a:lnTo>
                  <a:pt x="425164" y="150174"/>
                </a:lnTo>
                <a:cubicBezTo>
                  <a:pt x="426396" y="150555"/>
                  <a:pt x="427494" y="151205"/>
                  <a:pt x="428390" y="152056"/>
                </a:cubicBezTo>
                <a:cubicBezTo>
                  <a:pt x="429891" y="150600"/>
                  <a:pt x="431997" y="149704"/>
                  <a:pt x="434327" y="149704"/>
                </a:cubicBezTo>
                <a:cubicBezTo>
                  <a:pt x="436142" y="149704"/>
                  <a:pt x="437777" y="150264"/>
                  <a:pt x="439144" y="151160"/>
                </a:cubicBezTo>
                <a:lnTo>
                  <a:pt x="439121" y="151183"/>
                </a:lnTo>
                <a:cubicBezTo>
                  <a:pt x="439973" y="150085"/>
                  <a:pt x="441138" y="149211"/>
                  <a:pt x="442482" y="148650"/>
                </a:cubicBezTo>
                <a:close/>
                <a:moveTo>
                  <a:pt x="414858" y="83073"/>
                </a:moveTo>
                <a:lnTo>
                  <a:pt x="401639" y="147710"/>
                </a:lnTo>
                <a:cubicBezTo>
                  <a:pt x="403208" y="148225"/>
                  <a:pt x="404552" y="149144"/>
                  <a:pt x="405516" y="150331"/>
                </a:cubicBezTo>
                <a:cubicBezTo>
                  <a:pt x="406882" y="149413"/>
                  <a:pt x="408540" y="148853"/>
                  <a:pt x="410355" y="148853"/>
                </a:cubicBezTo>
                <a:cubicBezTo>
                  <a:pt x="412998" y="148853"/>
                  <a:pt x="415328" y="150018"/>
                  <a:pt x="416830" y="151788"/>
                </a:cubicBezTo>
                <a:cubicBezTo>
                  <a:pt x="417658" y="151070"/>
                  <a:pt x="418644" y="150533"/>
                  <a:pt x="419742" y="150174"/>
                </a:cubicBezTo>
                <a:lnTo>
                  <a:pt x="419742" y="84687"/>
                </a:lnTo>
                <a:cubicBezTo>
                  <a:pt x="417837" y="84261"/>
                  <a:pt x="416247" y="83701"/>
                  <a:pt x="414858" y="83073"/>
                </a:cubicBezTo>
                <a:close/>
                <a:moveTo>
                  <a:pt x="433677" y="80788"/>
                </a:moveTo>
                <a:cubicBezTo>
                  <a:pt x="432602" y="81729"/>
                  <a:pt x="431460" y="82469"/>
                  <a:pt x="430295" y="83029"/>
                </a:cubicBezTo>
                <a:lnTo>
                  <a:pt x="443781" y="148225"/>
                </a:lnTo>
                <a:cubicBezTo>
                  <a:pt x="444454" y="148068"/>
                  <a:pt x="445126" y="147956"/>
                  <a:pt x="445843" y="147956"/>
                </a:cubicBezTo>
                <a:lnTo>
                  <a:pt x="449994" y="149027"/>
                </a:lnTo>
                <a:lnTo>
                  <a:pt x="449987" y="149031"/>
                </a:lnTo>
                <a:lnTo>
                  <a:pt x="450010" y="149031"/>
                </a:lnTo>
                <a:lnTo>
                  <a:pt x="449994" y="149027"/>
                </a:lnTo>
                <a:lnTo>
                  <a:pt x="456036" y="145626"/>
                </a:lnTo>
                <a:close/>
                <a:moveTo>
                  <a:pt x="410287" y="79892"/>
                </a:moveTo>
                <a:lnTo>
                  <a:pt x="387816" y="145066"/>
                </a:lnTo>
                <a:cubicBezTo>
                  <a:pt x="390549" y="145178"/>
                  <a:pt x="392947" y="146500"/>
                  <a:pt x="394358" y="148494"/>
                </a:cubicBezTo>
                <a:cubicBezTo>
                  <a:pt x="395657" y="147710"/>
                  <a:pt x="397226" y="147239"/>
                  <a:pt x="398906" y="147239"/>
                </a:cubicBezTo>
                <a:lnTo>
                  <a:pt x="398906" y="147217"/>
                </a:lnTo>
                <a:cubicBezTo>
                  <a:pt x="399399" y="147217"/>
                  <a:pt x="399869" y="147284"/>
                  <a:pt x="400340" y="147351"/>
                </a:cubicBezTo>
                <a:lnTo>
                  <a:pt x="413626" y="82402"/>
                </a:lnTo>
                <a:cubicBezTo>
                  <a:pt x="412237" y="81617"/>
                  <a:pt x="411138" y="80788"/>
                  <a:pt x="410287" y="79892"/>
                </a:cubicBezTo>
                <a:close/>
                <a:moveTo>
                  <a:pt x="436567" y="77338"/>
                </a:moveTo>
                <a:cubicBezTo>
                  <a:pt x="436030" y="78257"/>
                  <a:pt x="435425" y="79041"/>
                  <a:pt x="434775" y="79736"/>
                </a:cubicBezTo>
                <a:lnTo>
                  <a:pt x="457470" y="145604"/>
                </a:lnTo>
                <a:cubicBezTo>
                  <a:pt x="460428" y="145783"/>
                  <a:pt x="462915" y="147374"/>
                  <a:pt x="464214" y="149659"/>
                </a:cubicBezTo>
                <a:lnTo>
                  <a:pt x="464214" y="149636"/>
                </a:lnTo>
                <a:cubicBezTo>
                  <a:pt x="466388" y="148785"/>
                  <a:pt x="468964" y="147284"/>
                  <a:pt x="471361" y="144685"/>
                </a:cubicBezTo>
                <a:lnTo>
                  <a:pt x="441406" y="84575"/>
                </a:lnTo>
                <a:cubicBezTo>
                  <a:pt x="438516" y="82626"/>
                  <a:pt x="437082" y="79780"/>
                  <a:pt x="436567" y="77338"/>
                </a:cubicBezTo>
                <a:close/>
                <a:moveTo>
                  <a:pt x="407420" y="74874"/>
                </a:moveTo>
                <a:lnTo>
                  <a:pt x="370900" y="143699"/>
                </a:lnTo>
                <a:cubicBezTo>
                  <a:pt x="372917" y="147284"/>
                  <a:pt x="375628" y="150196"/>
                  <a:pt x="379303" y="151877"/>
                </a:cubicBezTo>
                <a:cubicBezTo>
                  <a:pt x="379706" y="148382"/>
                  <a:pt x="382618" y="145626"/>
                  <a:pt x="386382" y="145155"/>
                </a:cubicBezTo>
                <a:lnTo>
                  <a:pt x="409279" y="78749"/>
                </a:lnTo>
                <a:cubicBezTo>
                  <a:pt x="408271" y="77406"/>
                  <a:pt x="407711" y="76062"/>
                  <a:pt x="407420" y="74874"/>
                </a:cubicBezTo>
                <a:close/>
                <a:moveTo>
                  <a:pt x="420101" y="27534"/>
                </a:moveTo>
                <a:lnTo>
                  <a:pt x="423865" y="27534"/>
                </a:lnTo>
                <a:lnTo>
                  <a:pt x="423865" y="48683"/>
                </a:lnTo>
                <a:lnTo>
                  <a:pt x="431616" y="48683"/>
                </a:lnTo>
                <a:lnTo>
                  <a:pt x="431616" y="58541"/>
                </a:lnTo>
                <a:lnTo>
                  <a:pt x="464976" y="76397"/>
                </a:lnTo>
                <a:lnTo>
                  <a:pt x="464976" y="76442"/>
                </a:lnTo>
                <a:lnTo>
                  <a:pt x="471294" y="77092"/>
                </a:lnTo>
                <a:lnTo>
                  <a:pt x="471115" y="78929"/>
                </a:lnTo>
                <a:lnTo>
                  <a:pt x="465043" y="78302"/>
                </a:lnTo>
                <a:cubicBezTo>
                  <a:pt x="464147" y="80183"/>
                  <a:pt x="460360" y="86748"/>
                  <a:pt x="450592" y="86972"/>
                </a:cubicBezTo>
                <a:cubicBezTo>
                  <a:pt x="447702" y="87039"/>
                  <a:pt x="445350" y="86547"/>
                  <a:pt x="443445" y="85740"/>
                </a:cubicBezTo>
                <a:lnTo>
                  <a:pt x="472280" y="143610"/>
                </a:lnTo>
                <a:cubicBezTo>
                  <a:pt x="477052" y="137695"/>
                  <a:pt x="480770" y="126919"/>
                  <a:pt x="478643" y="107270"/>
                </a:cubicBezTo>
                <a:cubicBezTo>
                  <a:pt x="478643" y="107270"/>
                  <a:pt x="475573" y="107337"/>
                  <a:pt x="474385" y="106890"/>
                </a:cubicBezTo>
                <a:cubicBezTo>
                  <a:pt x="473198" y="106441"/>
                  <a:pt x="471809" y="105590"/>
                  <a:pt x="471809" y="105590"/>
                </a:cubicBezTo>
                <a:cubicBezTo>
                  <a:pt x="471809" y="105590"/>
                  <a:pt x="476200" y="103461"/>
                  <a:pt x="482989" y="97681"/>
                </a:cubicBezTo>
                <a:cubicBezTo>
                  <a:pt x="482989" y="97681"/>
                  <a:pt x="485610" y="95172"/>
                  <a:pt x="489531" y="94858"/>
                </a:cubicBezTo>
                <a:cubicBezTo>
                  <a:pt x="489531" y="94858"/>
                  <a:pt x="492309" y="94500"/>
                  <a:pt x="493138" y="96091"/>
                </a:cubicBezTo>
                <a:cubicBezTo>
                  <a:pt x="493138" y="96091"/>
                  <a:pt x="494527" y="96001"/>
                  <a:pt x="497820" y="95531"/>
                </a:cubicBezTo>
                <a:cubicBezTo>
                  <a:pt x="501137" y="95060"/>
                  <a:pt x="502951" y="96427"/>
                  <a:pt x="502951" y="96427"/>
                </a:cubicBezTo>
                <a:lnTo>
                  <a:pt x="502302" y="99922"/>
                </a:lnTo>
                <a:cubicBezTo>
                  <a:pt x="502302" y="99922"/>
                  <a:pt x="501629" y="101803"/>
                  <a:pt x="503601" y="102498"/>
                </a:cubicBezTo>
                <a:lnTo>
                  <a:pt x="504150" y="102843"/>
                </a:lnTo>
                <a:lnTo>
                  <a:pt x="503063" y="105814"/>
                </a:lnTo>
                <a:cubicBezTo>
                  <a:pt x="502996" y="105836"/>
                  <a:pt x="502862" y="105836"/>
                  <a:pt x="502862" y="105836"/>
                </a:cubicBezTo>
                <a:lnTo>
                  <a:pt x="500487" y="105836"/>
                </a:lnTo>
                <a:lnTo>
                  <a:pt x="499030" y="111415"/>
                </a:lnTo>
                <a:cubicBezTo>
                  <a:pt x="499030" y="111415"/>
                  <a:pt x="491054" y="109265"/>
                  <a:pt x="490830" y="113342"/>
                </a:cubicBezTo>
                <a:cubicBezTo>
                  <a:pt x="490584" y="117420"/>
                  <a:pt x="493452" y="144461"/>
                  <a:pt x="488881" y="155439"/>
                </a:cubicBezTo>
                <a:cubicBezTo>
                  <a:pt x="486103" y="162115"/>
                  <a:pt x="480770" y="173027"/>
                  <a:pt x="461525" y="180285"/>
                </a:cubicBezTo>
                <a:cubicBezTo>
                  <a:pt x="464774" y="181272"/>
                  <a:pt x="467463" y="182392"/>
                  <a:pt x="468964" y="183646"/>
                </a:cubicBezTo>
                <a:cubicBezTo>
                  <a:pt x="475461" y="189090"/>
                  <a:pt x="468695" y="195027"/>
                  <a:pt x="468695" y="195027"/>
                </a:cubicBezTo>
                <a:cubicBezTo>
                  <a:pt x="465401" y="198052"/>
                  <a:pt x="458860" y="196327"/>
                  <a:pt x="458860" y="196327"/>
                </a:cubicBezTo>
                <a:lnTo>
                  <a:pt x="443176" y="193146"/>
                </a:lnTo>
                <a:cubicBezTo>
                  <a:pt x="442325" y="194982"/>
                  <a:pt x="441182" y="196103"/>
                  <a:pt x="441182" y="196103"/>
                </a:cubicBezTo>
                <a:cubicBezTo>
                  <a:pt x="438136" y="198836"/>
                  <a:pt x="434484" y="197917"/>
                  <a:pt x="434484" y="197917"/>
                </a:cubicBezTo>
                <a:lnTo>
                  <a:pt x="414006" y="193751"/>
                </a:lnTo>
                <a:cubicBezTo>
                  <a:pt x="413626" y="194624"/>
                  <a:pt x="413312" y="195162"/>
                  <a:pt x="413312" y="195162"/>
                </a:cubicBezTo>
                <a:cubicBezTo>
                  <a:pt x="411004" y="198993"/>
                  <a:pt x="406770" y="197783"/>
                  <a:pt x="406770" y="197783"/>
                </a:cubicBezTo>
                <a:lnTo>
                  <a:pt x="374396" y="190547"/>
                </a:lnTo>
                <a:cubicBezTo>
                  <a:pt x="368078" y="187634"/>
                  <a:pt x="370094" y="181876"/>
                  <a:pt x="370094" y="181876"/>
                </a:cubicBezTo>
                <a:cubicBezTo>
                  <a:pt x="371708" y="177798"/>
                  <a:pt x="373612" y="176253"/>
                  <a:pt x="375158" y="175738"/>
                </a:cubicBezTo>
                <a:cubicBezTo>
                  <a:pt x="374284" y="175155"/>
                  <a:pt x="373478" y="174550"/>
                  <a:pt x="372738" y="173990"/>
                </a:cubicBezTo>
                <a:cubicBezTo>
                  <a:pt x="358848" y="163617"/>
                  <a:pt x="357078" y="152213"/>
                  <a:pt x="354793" y="134961"/>
                </a:cubicBezTo>
                <a:cubicBezTo>
                  <a:pt x="354793" y="134961"/>
                  <a:pt x="354053" y="129070"/>
                  <a:pt x="354075" y="123177"/>
                </a:cubicBezTo>
                <a:cubicBezTo>
                  <a:pt x="354098" y="117554"/>
                  <a:pt x="354949" y="111930"/>
                  <a:pt x="351880" y="111572"/>
                </a:cubicBezTo>
                <a:cubicBezTo>
                  <a:pt x="351880" y="111572"/>
                  <a:pt x="350849" y="111056"/>
                  <a:pt x="345629" y="112333"/>
                </a:cubicBezTo>
                <a:lnTo>
                  <a:pt x="343926" y="106867"/>
                </a:lnTo>
                <a:cubicBezTo>
                  <a:pt x="343926" y="106867"/>
                  <a:pt x="339535" y="107942"/>
                  <a:pt x="339535" y="105388"/>
                </a:cubicBezTo>
                <a:cubicBezTo>
                  <a:pt x="339535" y="105388"/>
                  <a:pt x="339691" y="103910"/>
                  <a:pt x="341865" y="102767"/>
                </a:cubicBezTo>
                <a:cubicBezTo>
                  <a:pt x="341865" y="102767"/>
                  <a:pt x="342111" y="101625"/>
                  <a:pt x="341574" y="100437"/>
                </a:cubicBezTo>
                <a:cubicBezTo>
                  <a:pt x="341059" y="99250"/>
                  <a:pt x="340296" y="96651"/>
                  <a:pt x="343142" y="96493"/>
                </a:cubicBezTo>
                <a:cubicBezTo>
                  <a:pt x="345988" y="96337"/>
                  <a:pt x="346279" y="96292"/>
                  <a:pt x="350759" y="96830"/>
                </a:cubicBezTo>
                <a:cubicBezTo>
                  <a:pt x="350759" y="96830"/>
                  <a:pt x="351589" y="94858"/>
                  <a:pt x="355061" y="95306"/>
                </a:cubicBezTo>
                <a:cubicBezTo>
                  <a:pt x="358534" y="95755"/>
                  <a:pt x="360035" y="97032"/>
                  <a:pt x="361738" y="98241"/>
                </a:cubicBezTo>
                <a:cubicBezTo>
                  <a:pt x="362140" y="98532"/>
                  <a:pt x="371169" y="104985"/>
                  <a:pt x="372648" y="105052"/>
                </a:cubicBezTo>
                <a:cubicBezTo>
                  <a:pt x="372648" y="105052"/>
                  <a:pt x="372357" y="106061"/>
                  <a:pt x="369400" y="106800"/>
                </a:cubicBezTo>
                <a:cubicBezTo>
                  <a:pt x="369400" y="106800"/>
                  <a:pt x="367653" y="107226"/>
                  <a:pt x="365927" y="107226"/>
                </a:cubicBezTo>
                <a:cubicBezTo>
                  <a:pt x="365927" y="107226"/>
                  <a:pt x="363485" y="128554"/>
                  <a:pt x="370094" y="142199"/>
                </a:cubicBezTo>
                <a:lnTo>
                  <a:pt x="404574" y="77204"/>
                </a:lnTo>
                <a:cubicBezTo>
                  <a:pt x="398436" y="83096"/>
                  <a:pt x="390773" y="81842"/>
                  <a:pt x="390773" y="81842"/>
                </a:cubicBezTo>
                <a:cubicBezTo>
                  <a:pt x="377353" y="80206"/>
                  <a:pt x="375605" y="71379"/>
                  <a:pt x="375382" y="69027"/>
                </a:cubicBezTo>
                <a:lnTo>
                  <a:pt x="370990" y="68578"/>
                </a:lnTo>
                <a:lnTo>
                  <a:pt x="371169" y="66741"/>
                </a:lnTo>
                <a:lnTo>
                  <a:pt x="377488" y="67391"/>
                </a:lnTo>
                <a:lnTo>
                  <a:pt x="413155" y="58497"/>
                </a:lnTo>
                <a:lnTo>
                  <a:pt x="413155" y="48616"/>
                </a:lnTo>
                <a:lnTo>
                  <a:pt x="420101" y="48616"/>
                </a:lnTo>
                <a:lnTo>
                  <a:pt x="420101" y="45614"/>
                </a:lnTo>
                <a:cubicBezTo>
                  <a:pt x="419294" y="45233"/>
                  <a:pt x="413513" y="42746"/>
                  <a:pt x="400519" y="41940"/>
                </a:cubicBezTo>
                <a:cubicBezTo>
                  <a:pt x="386472" y="41088"/>
                  <a:pt x="376188" y="41447"/>
                  <a:pt x="376188" y="41447"/>
                </a:cubicBezTo>
                <a:cubicBezTo>
                  <a:pt x="376188" y="41447"/>
                  <a:pt x="377264" y="37123"/>
                  <a:pt x="389497" y="34860"/>
                </a:cubicBezTo>
                <a:cubicBezTo>
                  <a:pt x="401707" y="32597"/>
                  <a:pt x="405224" y="36831"/>
                  <a:pt x="420101" y="32575"/>
                </a:cubicBezTo>
                <a:close/>
                <a:moveTo>
                  <a:pt x="324346" y="14562"/>
                </a:moveTo>
                <a:lnTo>
                  <a:pt x="324346" y="191645"/>
                </a:lnTo>
                <a:lnTo>
                  <a:pt x="608252" y="524571"/>
                </a:lnTo>
                <a:cubicBezTo>
                  <a:pt x="637713" y="518141"/>
                  <a:pt x="680706" y="508956"/>
                  <a:pt x="702999" y="504206"/>
                </a:cubicBezTo>
                <a:lnTo>
                  <a:pt x="709877" y="502727"/>
                </a:lnTo>
                <a:lnTo>
                  <a:pt x="711266" y="502436"/>
                </a:lnTo>
                <a:lnTo>
                  <a:pt x="711423" y="502369"/>
                </a:lnTo>
                <a:lnTo>
                  <a:pt x="711579" y="502369"/>
                </a:lnTo>
                <a:cubicBezTo>
                  <a:pt x="730377" y="498762"/>
                  <a:pt x="742341" y="491391"/>
                  <a:pt x="749196" y="479136"/>
                </a:cubicBezTo>
                <a:cubicBezTo>
                  <a:pt x="755559" y="467777"/>
                  <a:pt x="756231" y="453976"/>
                  <a:pt x="756097" y="443222"/>
                </a:cubicBezTo>
                <a:lnTo>
                  <a:pt x="756097" y="332411"/>
                </a:lnTo>
                <a:lnTo>
                  <a:pt x="484580" y="14562"/>
                </a:lnTo>
                <a:close/>
                <a:moveTo>
                  <a:pt x="309783" y="0"/>
                </a:moveTo>
                <a:lnTo>
                  <a:pt x="770682" y="0"/>
                </a:lnTo>
                <a:lnTo>
                  <a:pt x="770682" y="443043"/>
                </a:lnTo>
                <a:cubicBezTo>
                  <a:pt x="770816" y="454693"/>
                  <a:pt x="770189" y="471496"/>
                  <a:pt x="761922" y="486261"/>
                </a:cubicBezTo>
                <a:cubicBezTo>
                  <a:pt x="753498" y="501294"/>
                  <a:pt x="738667" y="512025"/>
                  <a:pt x="714335" y="516685"/>
                </a:cubicBezTo>
                <a:lnTo>
                  <a:pt x="712947" y="516976"/>
                </a:lnTo>
                <a:cubicBezTo>
                  <a:pt x="685837" y="522756"/>
                  <a:pt x="599939" y="541061"/>
                  <a:pt x="583495" y="545004"/>
                </a:cubicBezTo>
                <a:cubicBezTo>
                  <a:pt x="569000" y="548477"/>
                  <a:pt x="557641" y="553832"/>
                  <a:pt x="547581" y="563913"/>
                </a:cubicBezTo>
                <a:lnTo>
                  <a:pt x="540501" y="571441"/>
                </a:lnTo>
                <a:lnTo>
                  <a:pt x="533937" y="564496"/>
                </a:lnTo>
                <a:cubicBezTo>
                  <a:pt x="523676" y="554190"/>
                  <a:pt x="512093" y="548544"/>
                  <a:pt x="497575" y="545072"/>
                </a:cubicBezTo>
                <a:cubicBezTo>
                  <a:pt x="486955" y="542540"/>
                  <a:pt x="389049" y="521591"/>
                  <a:pt x="366824" y="516910"/>
                </a:cubicBezTo>
                <a:cubicBezTo>
                  <a:pt x="365726" y="516685"/>
                  <a:pt x="364674" y="516394"/>
                  <a:pt x="363598" y="516192"/>
                </a:cubicBezTo>
                <a:cubicBezTo>
                  <a:pt x="345115" y="512854"/>
                  <a:pt x="328536" y="503601"/>
                  <a:pt x="319529" y="488636"/>
                </a:cubicBezTo>
                <a:lnTo>
                  <a:pt x="319551" y="488636"/>
                </a:lnTo>
                <a:cubicBezTo>
                  <a:pt x="318991" y="487717"/>
                  <a:pt x="318476" y="486753"/>
                  <a:pt x="317983" y="485767"/>
                </a:cubicBezTo>
                <a:cubicBezTo>
                  <a:pt x="310231" y="470689"/>
                  <a:pt x="309783" y="453640"/>
                  <a:pt x="309783" y="443424"/>
                </a:cubicBezTo>
                <a:close/>
              </a:path>
            </a:pathLst>
          </a:custGeom>
          <a:solidFill>
            <a:srgbClr val="1D1D1B"/>
          </a:solidFill>
          <a:ln w="9525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362" tIns="45668" rIns="91362" bIns="45668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9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13"/>
          <p:cNvSpPr>
            <a:spLocks noGrp="1"/>
          </p:cNvSpPr>
          <p:nvPr>
            <p:ph type="pic" idx="2"/>
          </p:nvPr>
        </p:nvSpPr>
        <p:spPr>
          <a:xfrm>
            <a:off x="6072000" y="0"/>
            <a:ext cx="6120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623888" y="6472289"/>
            <a:ext cx="712218" cy="158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899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899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899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899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899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1366815" y="6478589"/>
            <a:ext cx="5656984" cy="152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899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899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899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899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899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9343866" y="6474373"/>
            <a:ext cx="906624" cy="173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05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05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05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05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05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05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05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05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05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0" name="Google Shape;80;p13"/>
          <p:cNvSpPr txBox="1">
            <a:spLocks noGrp="1"/>
          </p:cNvSpPr>
          <p:nvPr>
            <p:ph type="body" idx="1"/>
          </p:nvPr>
        </p:nvSpPr>
        <p:spPr>
          <a:xfrm>
            <a:off x="623890" y="1820563"/>
            <a:ext cx="5194106" cy="4375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6880" lvl="0" indent="-34266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3760" lvl="1" indent="-34266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0640" lvl="2" indent="-34266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7520" lvl="3" indent="-34266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4400" lvl="4" indent="-34266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1280" lvl="5" indent="-34266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198160" lvl="6" indent="-34266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5040" lvl="7" indent="-34266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1920" lvl="8" indent="-34266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title"/>
          </p:nvPr>
        </p:nvSpPr>
        <p:spPr>
          <a:xfrm>
            <a:off x="623888" y="397871"/>
            <a:ext cx="5194108" cy="1009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B7B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737770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27">
          <p15:clr>
            <a:srgbClr val="FBAE40"/>
          </p15:clr>
        </p15:guide>
        <p15:guide id="2" pos="3960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Rubrik med innehåll &amp; illustration 2">
  <p:cSld name="Rubrik med innehåll &amp; illustration 2">
    <p:bg>
      <p:bgPr>
        <a:solidFill>
          <a:srgbClr val="004B7B"/>
        </a:soli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4"/>
          <p:cNvSpPr/>
          <p:nvPr/>
        </p:nvSpPr>
        <p:spPr>
          <a:xfrm>
            <a:off x="10484408" y="5852160"/>
            <a:ext cx="1080531" cy="815848"/>
          </a:xfrm>
          <a:custGeom>
            <a:avLst/>
            <a:gdLst/>
            <a:ahLst/>
            <a:cxnLst/>
            <a:rect l="l" t="t" r="r" b="b"/>
            <a:pathLst>
              <a:path w="1080531" h="815848" extrusionOk="0">
                <a:moveTo>
                  <a:pt x="1022527" y="704365"/>
                </a:moveTo>
                <a:cubicBezTo>
                  <a:pt x="999989" y="704365"/>
                  <a:pt x="988652" y="723229"/>
                  <a:pt x="988652" y="748927"/>
                </a:cubicBezTo>
                <a:cubicBezTo>
                  <a:pt x="988652" y="774625"/>
                  <a:pt x="1000257" y="794229"/>
                  <a:pt x="1022527" y="794229"/>
                </a:cubicBezTo>
                <a:cubicBezTo>
                  <a:pt x="1044057" y="794229"/>
                  <a:pt x="1055998" y="775722"/>
                  <a:pt x="1055998" y="748927"/>
                </a:cubicBezTo>
                <a:cubicBezTo>
                  <a:pt x="1055998" y="722131"/>
                  <a:pt x="1045065" y="704365"/>
                  <a:pt x="1022527" y="704365"/>
                </a:cubicBezTo>
                <a:close/>
                <a:moveTo>
                  <a:pt x="199442" y="704029"/>
                </a:moveTo>
                <a:cubicBezTo>
                  <a:pt x="175828" y="704029"/>
                  <a:pt x="164805" y="724798"/>
                  <a:pt x="164805" y="749421"/>
                </a:cubicBezTo>
                <a:cubicBezTo>
                  <a:pt x="164805" y="774043"/>
                  <a:pt x="176007" y="794655"/>
                  <a:pt x="199442" y="794655"/>
                </a:cubicBezTo>
                <a:cubicBezTo>
                  <a:pt x="222876" y="794655"/>
                  <a:pt x="233899" y="774043"/>
                  <a:pt x="233899" y="749421"/>
                </a:cubicBezTo>
                <a:cubicBezTo>
                  <a:pt x="233899" y="724888"/>
                  <a:pt x="223056" y="704029"/>
                  <a:pt x="199442" y="704029"/>
                </a:cubicBezTo>
                <a:close/>
                <a:moveTo>
                  <a:pt x="437240" y="703760"/>
                </a:moveTo>
                <a:cubicBezTo>
                  <a:pt x="416964" y="703760"/>
                  <a:pt x="403791" y="719533"/>
                  <a:pt x="402782" y="737726"/>
                </a:cubicBezTo>
                <a:lnTo>
                  <a:pt x="469368" y="737726"/>
                </a:lnTo>
                <a:cubicBezTo>
                  <a:pt x="469278" y="718122"/>
                  <a:pt x="457516" y="703760"/>
                  <a:pt x="437240" y="703760"/>
                </a:cubicBezTo>
                <a:close/>
                <a:moveTo>
                  <a:pt x="710818" y="684806"/>
                </a:moveTo>
                <a:lnTo>
                  <a:pt x="735776" y="684806"/>
                </a:lnTo>
                <a:lnTo>
                  <a:pt x="735776" y="763333"/>
                </a:lnTo>
                <a:cubicBezTo>
                  <a:pt x="735776" y="780786"/>
                  <a:pt x="746463" y="791965"/>
                  <a:pt x="761900" y="791965"/>
                </a:cubicBezTo>
                <a:cubicBezTo>
                  <a:pt x="775925" y="791965"/>
                  <a:pt x="792123" y="781615"/>
                  <a:pt x="792033" y="759838"/>
                </a:cubicBezTo>
                <a:lnTo>
                  <a:pt x="792033" y="684829"/>
                </a:lnTo>
                <a:lnTo>
                  <a:pt x="817059" y="684829"/>
                </a:lnTo>
                <a:lnTo>
                  <a:pt x="817059" y="813003"/>
                </a:lnTo>
                <a:lnTo>
                  <a:pt x="792526" y="813003"/>
                </a:lnTo>
                <a:lnTo>
                  <a:pt x="792526" y="790800"/>
                </a:lnTo>
                <a:lnTo>
                  <a:pt x="791181" y="790800"/>
                </a:lnTo>
                <a:cubicBezTo>
                  <a:pt x="785245" y="804489"/>
                  <a:pt x="772138" y="814660"/>
                  <a:pt x="752871" y="814660"/>
                </a:cubicBezTo>
                <a:cubicBezTo>
                  <a:pt x="728248" y="814660"/>
                  <a:pt x="710818" y="798126"/>
                  <a:pt x="710818" y="766335"/>
                </a:cubicBezTo>
                <a:close/>
                <a:moveTo>
                  <a:pt x="437083" y="683171"/>
                </a:moveTo>
                <a:cubicBezTo>
                  <a:pt x="466119" y="683171"/>
                  <a:pt x="493833" y="701274"/>
                  <a:pt x="493833" y="747583"/>
                </a:cubicBezTo>
                <a:lnTo>
                  <a:pt x="493833" y="756433"/>
                </a:lnTo>
                <a:lnTo>
                  <a:pt x="402715" y="756433"/>
                </a:lnTo>
                <a:cubicBezTo>
                  <a:pt x="403387" y="781145"/>
                  <a:pt x="417748" y="794991"/>
                  <a:pt x="439100" y="794991"/>
                </a:cubicBezTo>
                <a:cubicBezTo>
                  <a:pt x="453281" y="794991"/>
                  <a:pt x="464125" y="788808"/>
                  <a:pt x="468628" y="776709"/>
                </a:cubicBezTo>
                <a:lnTo>
                  <a:pt x="492242" y="780965"/>
                </a:lnTo>
                <a:cubicBezTo>
                  <a:pt x="486552" y="801824"/>
                  <a:pt x="466791" y="815603"/>
                  <a:pt x="438831" y="815603"/>
                </a:cubicBezTo>
                <a:cubicBezTo>
                  <a:pt x="401012" y="815603"/>
                  <a:pt x="377824" y="789143"/>
                  <a:pt x="377824" y="749757"/>
                </a:cubicBezTo>
                <a:cubicBezTo>
                  <a:pt x="377824" y="710370"/>
                  <a:pt x="401371" y="683171"/>
                  <a:pt x="437083" y="683171"/>
                </a:cubicBezTo>
                <a:close/>
                <a:moveTo>
                  <a:pt x="199352" y="683171"/>
                </a:moveTo>
                <a:cubicBezTo>
                  <a:pt x="235490" y="683171"/>
                  <a:pt x="259104" y="709877"/>
                  <a:pt x="259104" y="749510"/>
                </a:cubicBezTo>
                <a:cubicBezTo>
                  <a:pt x="259104" y="789143"/>
                  <a:pt x="235490" y="815603"/>
                  <a:pt x="199352" y="815603"/>
                </a:cubicBezTo>
                <a:cubicBezTo>
                  <a:pt x="163214" y="815603"/>
                  <a:pt x="139600" y="789143"/>
                  <a:pt x="139600" y="749510"/>
                </a:cubicBezTo>
                <a:cubicBezTo>
                  <a:pt x="139600" y="709630"/>
                  <a:pt x="163214" y="683171"/>
                  <a:pt x="199352" y="683171"/>
                </a:cubicBezTo>
                <a:close/>
                <a:moveTo>
                  <a:pt x="1017195" y="683148"/>
                </a:moveTo>
                <a:cubicBezTo>
                  <a:pt x="1041055" y="683148"/>
                  <a:pt x="1049569" y="697666"/>
                  <a:pt x="1054072" y="705597"/>
                </a:cubicBezTo>
                <a:lnTo>
                  <a:pt x="1055573" y="705597"/>
                </a:lnTo>
                <a:lnTo>
                  <a:pt x="1055573" y="684828"/>
                </a:lnTo>
                <a:lnTo>
                  <a:pt x="1080531" y="684828"/>
                </a:lnTo>
                <a:lnTo>
                  <a:pt x="1080531" y="812981"/>
                </a:lnTo>
                <a:lnTo>
                  <a:pt x="1056156" y="812981"/>
                </a:lnTo>
                <a:lnTo>
                  <a:pt x="1056156" y="793041"/>
                </a:lnTo>
                <a:lnTo>
                  <a:pt x="1054072" y="793041"/>
                </a:lnTo>
                <a:cubicBezTo>
                  <a:pt x="1049569" y="801219"/>
                  <a:pt x="1040383" y="815490"/>
                  <a:pt x="1017015" y="815490"/>
                </a:cubicBezTo>
                <a:cubicBezTo>
                  <a:pt x="985896" y="815490"/>
                  <a:pt x="963447" y="790711"/>
                  <a:pt x="963447" y="749152"/>
                </a:cubicBezTo>
                <a:cubicBezTo>
                  <a:pt x="963447" y="707591"/>
                  <a:pt x="986232" y="683148"/>
                  <a:pt x="1017195" y="683148"/>
                </a:cubicBezTo>
                <a:close/>
                <a:moveTo>
                  <a:pt x="902799" y="683148"/>
                </a:moveTo>
                <a:cubicBezTo>
                  <a:pt x="929012" y="683148"/>
                  <a:pt x="946442" y="699772"/>
                  <a:pt x="946442" y="731474"/>
                </a:cubicBezTo>
                <a:lnTo>
                  <a:pt x="946442" y="813002"/>
                </a:lnTo>
                <a:lnTo>
                  <a:pt x="921484" y="813002"/>
                </a:lnTo>
                <a:lnTo>
                  <a:pt x="921484" y="734476"/>
                </a:lnTo>
                <a:cubicBezTo>
                  <a:pt x="921484" y="715858"/>
                  <a:pt x="911625" y="704768"/>
                  <a:pt x="894285" y="704768"/>
                </a:cubicBezTo>
                <a:cubicBezTo>
                  <a:pt x="876944" y="704768"/>
                  <a:pt x="864420" y="716441"/>
                  <a:pt x="864420" y="736896"/>
                </a:cubicBezTo>
                <a:lnTo>
                  <a:pt x="864420" y="813002"/>
                </a:lnTo>
                <a:lnTo>
                  <a:pt x="839462" y="813002"/>
                </a:lnTo>
                <a:lnTo>
                  <a:pt x="839462" y="684828"/>
                </a:lnTo>
                <a:lnTo>
                  <a:pt x="863412" y="684828"/>
                </a:lnTo>
                <a:lnTo>
                  <a:pt x="863412" y="705687"/>
                </a:lnTo>
                <a:lnTo>
                  <a:pt x="865002" y="705687"/>
                </a:lnTo>
                <a:cubicBezTo>
                  <a:pt x="870917" y="692087"/>
                  <a:pt x="883531" y="683148"/>
                  <a:pt x="902799" y="683148"/>
                </a:cubicBezTo>
                <a:close/>
                <a:moveTo>
                  <a:pt x="574107" y="683148"/>
                </a:moveTo>
                <a:cubicBezTo>
                  <a:pt x="600320" y="683148"/>
                  <a:pt x="617750" y="699772"/>
                  <a:pt x="617750" y="731474"/>
                </a:cubicBezTo>
                <a:lnTo>
                  <a:pt x="617750" y="813002"/>
                </a:lnTo>
                <a:lnTo>
                  <a:pt x="592792" y="813002"/>
                </a:lnTo>
                <a:lnTo>
                  <a:pt x="592792" y="734476"/>
                </a:lnTo>
                <a:cubicBezTo>
                  <a:pt x="592792" y="715858"/>
                  <a:pt x="582933" y="704768"/>
                  <a:pt x="565593" y="704768"/>
                </a:cubicBezTo>
                <a:cubicBezTo>
                  <a:pt x="548252" y="704768"/>
                  <a:pt x="535728" y="716441"/>
                  <a:pt x="535728" y="736896"/>
                </a:cubicBezTo>
                <a:lnTo>
                  <a:pt x="535728" y="813002"/>
                </a:lnTo>
                <a:lnTo>
                  <a:pt x="510770" y="813002"/>
                </a:lnTo>
                <a:lnTo>
                  <a:pt x="510770" y="684828"/>
                </a:lnTo>
                <a:lnTo>
                  <a:pt x="534720" y="684828"/>
                </a:lnTo>
                <a:lnTo>
                  <a:pt x="534720" y="705687"/>
                </a:lnTo>
                <a:lnTo>
                  <a:pt x="536310" y="705687"/>
                </a:lnTo>
                <a:cubicBezTo>
                  <a:pt x="542225" y="692087"/>
                  <a:pt x="554839" y="683148"/>
                  <a:pt x="574107" y="683148"/>
                </a:cubicBezTo>
                <a:close/>
                <a:moveTo>
                  <a:pt x="644277" y="654112"/>
                </a:moveTo>
                <a:lnTo>
                  <a:pt x="669235" y="654112"/>
                </a:lnTo>
                <a:lnTo>
                  <a:pt x="669235" y="684829"/>
                </a:lnTo>
                <a:lnTo>
                  <a:pt x="695515" y="684829"/>
                </a:lnTo>
                <a:lnTo>
                  <a:pt x="695515" y="704858"/>
                </a:lnTo>
                <a:lnTo>
                  <a:pt x="669235" y="704858"/>
                </a:lnTo>
                <a:lnTo>
                  <a:pt x="669235" y="775364"/>
                </a:lnTo>
                <a:cubicBezTo>
                  <a:pt x="669235" y="789814"/>
                  <a:pt x="676494" y="792481"/>
                  <a:pt x="684581" y="792481"/>
                </a:cubicBezTo>
                <a:cubicBezTo>
                  <a:pt x="688592" y="792481"/>
                  <a:pt x="691684" y="791742"/>
                  <a:pt x="693341" y="791405"/>
                </a:cubicBezTo>
                <a:lnTo>
                  <a:pt x="697845" y="812017"/>
                </a:lnTo>
                <a:cubicBezTo>
                  <a:pt x="694910" y="813093"/>
                  <a:pt x="689577" y="814593"/>
                  <a:pt x="681646" y="814683"/>
                </a:cubicBezTo>
                <a:lnTo>
                  <a:pt x="681669" y="814661"/>
                </a:lnTo>
                <a:cubicBezTo>
                  <a:pt x="661976" y="815087"/>
                  <a:pt x="644187" y="803817"/>
                  <a:pt x="644277" y="780539"/>
                </a:cubicBezTo>
                <a:lnTo>
                  <a:pt x="644277" y="704858"/>
                </a:lnTo>
                <a:lnTo>
                  <a:pt x="625502" y="704858"/>
                </a:lnTo>
                <a:lnTo>
                  <a:pt x="625502" y="684829"/>
                </a:lnTo>
                <a:lnTo>
                  <a:pt x="644277" y="684829"/>
                </a:lnTo>
                <a:close/>
                <a:moveTo>
                  <a:pt x="331223" y="642082"/>
                </a:moveTo>
                <a:lnTo>
                  <a:pt x="356181" y="642082"/>
                </a:lnTo>
                <a:lnTo>
                  <a:pt x="356181" y="777942"/>
                </a:lnTo>
                <a:cubicBezTo>
                  <a:pt x="356181" y="788964"/>
                  <a:pt x="358422" y="793132"/>
                  <a:pt x="366442" y="792886"/>
                </a:cubicBezTo>
                <a:cubicBezTo>
                  <a:pt x="370788" y="792796"/>
                  <a:pt x="372536" y="792213"/>
                  <a:pt x="374283" y="791721"/>
                </a:cubicBezTo>
                <a:lnTo>
                  <a:pt x="378787" y="811660"/>
                </a:lnTo>
                <a:cubicBezTo>
                  <a:pt x="375269" y="812757"/>
                  <a:pt x="369937" y="813833"/>
                  <a:pt x="363261" y="813922"/>
                </a:cubicBezTo>
                <a:cubicBezTo>
                  <a:pt x="341663" y="814259"/>
                  <a:pt x="331223" y="803416"/>
                  <a:pt x="331223" y="783139"/>
                </a:cubicBezTo>
                <a:lnTo>
                  <a:pt x="331223" y="642105"/>
                </a:lnTo>
                <a:close/>
                <a:moveTo>
                  <a:pt x="274742" y="642082"/>
                </a:moveTo>
                <a:lnTo>
                  <a:pt x="299700" y="642082"/>
                </a:lnTo>
                <a:lnTo>
                  <a:pt x="299700" y="777942"/>
                </a:lnTo>
                <a:cubicBezTo>
                  <a:pt x="299700" y="788964"/>
                  <a:pt x="301941" y="793132"/>
                  <a:pt x="309961" y="792886"/>
                </a:cubicBezTo>
                <a:cubicBezTo>
                  <a:pt x="314307" y="792796"/>
                  <a:pt x="316055" y="792213"/>
                  <a:pt x="317802" y="791721"/>
                </a:cubicBezTo>
                <a:lnTo>
                  <a:pt x="322306" y="811660"/>
                </a:lnTo>
                <a:cubicBezTo>
                  <a:pt x="318788" y="812757"/>
                  <a:pt x="313456" y="813833"/>
                  <a:pt x="306780" y="813922"/>
                </a:cubicBezTo>
                <a:cubicBezTo>
                  <a:pt x="285182" y="814259"/>
                  <a:pt x="274742" y="803416"/>
                  <a:pt x="274742" y="783139"/>
                </a:cubicBezTo>
                <a:lnTo>
                  <a:pt x="274742" y="642105"/>
                </a:lnTo>
                <a:close/>
                <a:moveTo>
                  <a:pt x="65151" y="639773"/>
                </a:moveTo>
                <a:cubicBezTo>
                  <a:pt x="99878" y="639773"/>
                  <a:pt x="124052" y="659623"/>
                  <a:pt x="124814" y="687001"/>
                </a:cubicBezTo>
                <a:lnTo>
                  <a:pt x="99945" y="687001"/>
                </a:lnTo>
                <a:cubicBezTo>
                  <a:pt x="98108" y="671229"/>
                  <a:pt x="84173" y="662043"/>
                  <a:pt x="64569" y="662043"/>
                </a:cubicBezTo>
                <a:cubicBezTo>
                  <a:pt x="43532" y="662043"/>
                  <a:pt x="30268" y="672820"/>
                  <a:pt x="30268" y="687338"/>
                </a:cubicBezTo>
                <a:cubicBezTo>
                  <a:pt x="30201" y="703693"/>
                  <a:pt x="47967" y="709943"/>
                  <a:pt x="61321" y="713372"/>
                </a:cubicBezTo>
                <a:lnTo>
                  <a:pt x="78011" y="717718"/>
                </a:lnTo>
                <a:cubicBezTo>
                  <a:pt x="99721" y="723049"/>
                  <a:pt x="127167" y="734991"/>
                  <a:pt x="127167" y="765775"/>
                </a:cubicBezTo>
                <a:cubicBezTo>
                  <a:pt x="127167" y="794743"/>
                  <a:pt x="102230" y="815848"/>
                  <a:pt x="63920" y="815848"/>
                </a:cubicBezTo>
                <a:cubicBezTo>
                  <a:pt x="25608" y="815848"/>
                  <a:pt x="1658" y="796737"/>
                  <a:pt x="0" y="765775"/>
                </a:cubicBezTo>
                <a:lnTo>
                  <a:pt x="25877" y="765775"/>
                </a:lnTo>
                <a:cubicBezTo>
                  <a:pt x="27378" y="784370"/>
                  <a:pt x="43912" y="793220"/>
                  <a:pt x="63762" y="793220"/>
                </a:cubicBezTo>
                <a:lnTo>
                  <a:pt x="63717" y="793242"/>
                </a:lnTo>
                <a:cubicBezTo>
                  <a:pt x="85674" y="793242"/>
                  <a:pt x="101603" y="782219"/>
                  <a:pt x="101603" y="765529"/>
                </a:cubicBezTo>
                <a:cubicBezTo>
                  <a:pt x="101603" y="750338"/>
                  <a:pt x="87511" y="744334"/>
                  <a:pt x="69229" y="739495"/>
                </a:cubicBezTo>
                <a:lnTo>
                  <a:pt x="49043" y="733983"/>
                </a:lnTo>
                <a:cubicBezTo>
                  <a:pt x="21598" y="726567"/>
                  <a:pt x="4570" y="712632"/>
                  <a:pt x="4570" y="688839"/>
                </a:cubicBezTo>
                <a:cubicBezTo>
                  <a:pt x="4570" y="659377"/>
                  <a:pt x="30851" y="639773"/>
                  <a:pt x="65151" y="639773"/>
                </a:cubicBezTo>
                <a:close/>
                <a:moveTo>
                  <a:pt x="670378" y="366195"/>
                </a:moveTo>
                <a:cubicBezTo>
                  <a:pt x="668832" y="366778"/>
                  <a:pt x="667308" y="367114"/>
                  <a:pt x="665941" y="367270"/>
                </a:cubicBezTo>
                <a:lnTo>
                  <a:pt x="666502" y="432780"/>
                </a:lnTo>
                <a:cubicBezTo>
                  <a:pt x="667734" y="433161"/>
                  <a:pt x="668832" y="433811"/>
                  <a:pt x="669728" y="434662"/>
                </a:cubicBezTo>
                <a:cubicBezTo>
                  <a:pt x="671229" y="433206"/>
                  <a:pt x="673335" y="432310"/>
                  <a:pt x="675665" y="432310"/>
                </a:cubicBezTo>
                <a:cubicBezTo>
                  <a:pt x="677480" y="432310"/>
                  <a:pt x="679115" y="432870"/>
                  <a:pt x="680482" y="433766"/>
                </a:cubicBezTo>
                <a:lnTo>
                  <a:pt x="680459" y="433789"/>
                </a:lnTo>
                <a:cubicBezTo>
                  <a:pt x="681311" y="432691"/>
                  <a:pt x="682476" y="431817"/>
                  <a:pt x="683820" y="431257"/>
                </a:cubicBezTo>
                <a:close/>
                <a:moveTo>
                  <a:pt x="656196" y="365680"/>
                </a:moveTo>
                <a:lnTo>
                  <a:pt x="642977" y="430316"/>
                </a:lnTo>
                <a:cubicBezTo>
                  <a:pt x="644546" y="430831"/>
                  <a:pt x="645890" y="431750"/>
                  <a:pt x="646854" y="432937"/>
                </a:cubicBezTo>
                <a:cubicBezTo>
                  <a:pt x="648220" y="432019"/>
                  <a:pt x="649878" y="431459"/>
                  <a:pt x="651693" y="431459"/>
                </a:cubicBezTo>
                <a:cubicBezTo>
                  <a:pt x="654336" y="431459"/>
                  <a:pt x="656666" y="432624"/>
                  <a:pt x="658168" y="434394"/>
                </a:cubicBezTo>
                <a:cubicBezTo>
                  <a:pt x="658996" y="433676"/>
                  <a:pt x="659982" y="433139"/>
                  <a:pt x="661080" y="432780"/>
                </a:cubicBezTo>
                <a:lnTo>
                  <a:pt x="661080" y="367293"/>
                </a:lnTo>
                <a:cubicBezTo>
                  <a:pt x="659175" y="366868"/>
                  <a:pt x="657563" y="366307"/>
                  <a:pt x="656196" y="365680"/>
                </a:cubicBezTo>
                <a:close/>
                <a:moveTo>
                  <a:pt x="675015" y="363394"/>
                </a:moveTo>
                <a:cubicBezTo>
                  <a:pt x="673940" y="364335"/>
                  <a:pt x="672798" y="365075"/>
                  <a:pt x="671633" y="365635"/>
                </a:cubicBezTo>
                <a:lnTo>
                  <a:pt x="685119" y="430831"/>
                </a:lnTo>
                <a:cubicBezTo>
                  <a:pt x="685792" y="430675"/>
                  <a:pt x="686464" y="430562"/>
                  <a:pt x="687181" y="430562"/>
                </a:cubicBezTo>
                <a:lnTo>
                  <a:pt x="691332" y="431633"/>
                </a:lnTo>
                <a:lnTo>
                  <a:pt x="691325" y="431637"/>
                </a:lnTo>
                <a:lnTo>
                  <a:pt x="691348" y="431637"/>
                </a:lnTo>
                <a:lnTo>
                  <a:pt x="691332" y="431633"/>
                </a:lnTo>
                <a:lnTo>
                  <a:pt x="697374" y="428232"/>
                </a:lnTo>
                <a:close/>
                <a:moveTo>
                  <a:pt x="651625" y="362499"/>
                </a:moveTo>
                <a:lnTo>
                  <a:pt x="629154" y="427672"/>
                </a:lnTo>
                <a:cubicBezTo>
                  <a:pt x="631887" y="427785"/>
                  <a:pt x="634285" y="429106"/>
                  <a:pt x="635696" y="431100"/>
                </a:cubicBezTo>
                <a:cubicBezTo>
                  <a:pt x="636995" y="430316"/>
                  <a:pt x="638564" y="429845"/>
                  <a:pt x="640244" y="429845"/>
                </a:cubicBezTo>
                <a:lnTo>
                  <a:pt x="640244" y="429823"/>
                </a:lnTo>
                <a:cubicBezTo>
                  <a:pt x="640737" y="429823"/>
                  <a:pt x="641207" y="429890"/>
                  <a:pt x="641678" y="429957"/>
                </a:cubicBezTo>
                <a:lnTo>
                  <a:pt x="654964" y="365008"/>
                </a:lnTo>
                <a:cubicBezTo>
                  <a:pt x="653575" y="364224"/>
                  <a:pt x="652476" y="363394"/>
                  <a:pt x="651625" y="362499"/>
                </a:cubicBezTo>
                <a:close/>
                <a:moveTo>
                  <a:pt x="677905" y="359944"/>
                </a:moveTo>
                <a:cubicBezTo>
                  <a:pt x="677368" y="360863"/>
                  <a:pt x="676763" y="361647"/>
                  <a:pt x="676113" y="362342"/>
                </a:cubicBezTo>
                <a:lnTo>
                  <a:pt x="698808" y="428210"/>
                </a:lnTo>
                <a:cubicBezTo>
                  <a:pt x="701766" y="428389"/>
                  <a:pt x="704253" y="429980"/>
                  <a:pt x="705552" y="432265"/>
                </a:cubicBezTo>
                <a:lnTo>
                  <a:pt x="705552" y="432242"/>
                </a:lnTo>
                <a:cubicBezTo>
                  <a:pt x="707726" y="431391"/>
                  <a:pt x="710302" y="429890"/>
                  <a:pt x="712699" y="427291"/>
                </a:cubicBezTo>
                <a:lnTo>
                  <a:pt x="682744" y="367181"/>
                </a:lnTo>
                <a:cubicBezTo>
                  <a:pt x="679854" y="365232"/>
                  <a:pt x="678420" y="362387"/>
                  <a:pt x="677905" y="359944"/>
                </a:cubicBezTo>
                <a:close/>
                <a:moveTo>
                  <a:pt x="648758" y="357480"/>
                </a:moveTo>
                <a:lnTo>
                  <a:pt x="612238" y="426306"/>
                </a:lnTo>
                <a:cubicBezTo>
                  <a:pt x="614256" y="429890"/>
                  <a:pt x="616966" y="432803"/>
                  <a:pt x="620641" y="434483"/>
                </a:cubicBezTo>
                <a:cubicBezTo>
                  <a:pt x="621044" y="430988"/>
                  <a:pt x="623956" y="428232"/>
                  <a:pt x="627720" y="427762"/>
                </a:cubicBezTo>
                <a:lnTo>
                  <a:pt x="650617" y="361356"/>
                </a:lnTo>
                <a:cubicBezTo>
                  <a:pt x="649609" y="360012"/>
                  <a:pt x="649049" y="358668"/>
                  <a:pt x="648758" y="357480"/>
                </a:cubicBezTo>
                <a:close/>
                <a:moveTo>
                  <a:pt x="661439" y="310185"/>
                </a:moveTo>
                <a:lnTo>
                  <a:pt x="665203" y="310185"/>
                </a:lnTo>
                <a:lnTo>
                  <a:pt x="665203" y="331290"/>
                </a:lnTo>
                <a:lnTo>
                  <a:pt x="672954" y="331290"/>
                </a:lnTo>
                <a:lnTo>
                  <a:pt x="672954" y="341148"/>
                </a:lnTo>
                <a:lnTo>
                  <a:pt x="706314" y="359004"/>
                </a:lnTo>
                <a:lnTo>
                  <a:pt x="706314" y="359048"/>
                </a:lnTo>
                <a:lnTo>
                  <a:pt x="712632" y="359698"/>
                </a:lnTo>
                <a:lnTo>
                  <a:pt x="712453" y="361535"/>
                </a:lnTo>
                <a:lnTo>
                  <a:pt x="706381" y="360908"/>
                </a:lnTo>
                <a:cubicBezTo>
                  <a:pt x="705485" y="362790"/>
                  <a:pt x="701699" y="369354"/>
                  <a:pt x="691930" y="369578"/>
                </a:cubicBezTo>
                <a:cubicBezTo>
                  <a:pt x="689040" y="369645"/>
                  <a:pt x="686688" y="369153"/>
                  <a:pt x="684784" y="368346"/>
                </a:cubicBezTo>
                <a:lnTo>
                  <a:pt x="713618" y="426216"/>
                </a:lnTo>
                <a:cubicBezTo>
                  <a:pt x="718390" y="420301"/>
                  <a:pt x="722108" y="409525"/>
                  <a:pt x="719981" y="389877"/>
                </a:cubicBezTo>
                <a:cubicBezTo>
                  <a:pt x="719981" y="389877"/>
                  <a:pt x="716911" y="389943"/>
                  <a:pt x="715723" y="389496"/>
                </a:cubicBezTo>
                <a:cubicBezTo>
                  <a:pt x="714536" y="389047"/>
                  <a:pt x="713147" y="388196"/>
                  <a:pt x="713147" y="388196"/>
                </a:cubicBezTo>
                <a:cubicBezTo>
                  <a:pt x="713147" y="388196"/>
                  <a:pt x="717538" y="386068"/>
                  <a:pt x="724327" y="380288"/>
                </a:cubicBezTo>
                <a:cubicBezTo>
                  <a:pt x="724327" y="380288"/>
                  <a:pt x="726948" y="377778"/>
                  <a:pt x="730869" y="377464"/>
                </a:cubicBezTo>
                <a:cubicBezTo>
                  <a:pt x="730869" y="377464"/>
                  <a:pt x="733647" y="377106"/>
                  <a:pt x="734476" y="378697"/>
                </a:cubicBezTo>
                <a:cubicBezTo>
                  <a:pt x="734476" y="378697"/>
                  <a:pt x="735865" y="378607"/>
                  <a:pt x="739158" y="378137"/>
                </a:cubicBezTo>
                <a:cubicBezTo>
                  <a:pt x="742475" y="377667"/>
                  <a:pt x="744289" y="379033"/>
                  <a:pt x="744289" y="379033"/>
                </a:cubicBezTo>
                <a:lnTo>
                  <a:pt x="743640" y="382528"/>
                </a:lnTo>
                <a:cubicBezTo>
                  <a:pt x="743640" y="382528"/>
                  <a:pt x="742967" y="384409"/>
                  <a:pt x="744939" y="385104"/>
                </a:cubicBezTo>
                <a:cubicBezTo>
                  <a:pt x="744939" y="385104"/>
                  <a:pt x="745252" y="385172"/>
                  <a:pt x="745544" y="385485"/>
                </a:cubicBezTo>
                <a:lnTo>
                  <a:pt x="745499" y="385463"/>
                </a:lnTo>
                <a:cubicBezTo>
                  <a:pt x="746485" y="386493"/>
                  <a:pt x="745790" y="388152"/>
                  <a:pt x="744401" y="388465"/>
                </a:cubicBezTo>
                <a:cubicBezTo>
                  <a:pt x="744334" y="388487"/>
                  <a:pt x="744200" y="388487"/>
                  <a:pt x="744200" y="388487"/>
                </a:cubicBezTo>
                <a:lnTo>
                  <a:pt x="741825" y="388487"/>
                </a:lnTo>
                <a:lnTo>
                  <a:pt x="740368" y="394066"/>
                </a:lnTo>
                <a:cubicBezTo>
                  <a:pt x="740368" y="394066"/>
                  <a:pt x="732415" y="391916"/>
                  <a:pt x="732168" y="395993"/>
                </a:cubicBezTo>
                <a:cubicBezTo>
                  <a:pt x="731922" y="400071"/>
                  <a:pt x="734790" y="427112"/>
                  <a:pt x="730219" y="438090"/>
                </a:cubicBezTo>
                <a:cubicBezTo>
                  <a:pt x="727441" y="444766"/>
                  <a:pt x="722108" y="455678"/>
                  <a:pt x="702863" y="462936"/>
                </a:cubicBezTo>
                <a:cubicBezTo>
                  <a:pt x="706112" y="463923"/>
                  <a:pt x="708801" y="465043"/>
                  <a:pt x="710302" y="466297"/>
                </a:cubicBezTo>
                <a:cubicBezTo>
                  <a:pt x="716799" y="471741"/>
                  <a:pt x="710033" y="477678"/>
                  <a:pt x="710033" y="477678"/>
                </a:cubicBezTo>
                <a:cubicBezTo>
                  <a:pt x="706739" y="480703"/>
                  <a:pt x="700198" y="478978"/>
                  <a:pt x="700198" y="478978"/>
                </a:cubicBezTo>
                <a:lnTo>
                  <a:pt x="684514" y="475797"/>
                </a:lnTo>
                <a:cubicBezTo>
                  <a:pt x="683663" y="477634"/>
                  <a:pt x="682520" y="478754"/>
                  <a:pt x="682520" y="478754"/>
                </a:cubicBezTo>
                <a:cubicBezTo>
                  <a:pt x="679474" y="481487"/>
                  <a:pt x="675822" y="480568"/>
                  <a:pt x="675822" y="480568"/>
                </a:cubicBezTo>
                <a:lnTo>
                  <a:pt x="655345" y="476402"/>
                </a:lnTo>
                <a:cubicBezTo>
                  <a:pt x="654964" y="477275"/>
                  <a:pt x="654650" y="477813"/>
                  <a:pt x="654650" y="477813"/>
                </a:cubicBezTo>
                <a:cubicBezTo>
                  <a:pt x="652342" y="481644"/>
                  <a:pt x="648108" y="480434"/>
                  <a:pt x="648108" y="480434"/>
                </a:cubicBezTo>
                <a:lnTo>
                  <a:pt x="615734" y="473198"/>
                </a:lnTo>
                <a:cubicBezTo>
                  <a:pt x="609416" y="470285"/>
                  <a:pt x="611432" y="464527"/>
                  <a:pt x="611432" y="464527"/>
                </a:cubicBezTo>
                <a:cubicBezTo>
                  <a:pt x="613046" y="460449"/>
                  <a:pt x="614950" y="458904"/>
                  <a:pt x="616496" y="458389"/>
                </a:cubicBezTo>
                <a:cubicBezTo>
                  <a:pt x="615622" y="457806"/>
                  <a:pt x="614816" y="457201"/>
                  <a:pt x="614076" y="456641"/>
                </a:cubicBezTo>
                <a:cubicBezTo>
                  <a:pt x="600186" y="446268"/>
                  <a:pt x="598416" y="434864"/>
                  <a:pt x="596131" y="417612"/>
                </a:cubicBezTo>
                <a:cubicBezTo>
                  <a:pt x="596131" y="417612"/>
                  <a:pt x="595391" y="411721"/>
                  <a:pt x="595413" y="405828"/>
                </a:cubicBezTo>
                <a:cubicBezTo>
                  <a:pt x="595436" y="400205"/>
                  <a:pt x="596287" y="394581"/>
                  <a:pt x="593218" y="394223"/>
                </a:cubicBezTo>
                <a:cubicBezTo>
                  <a:pt x="593218" y="394223"/>
                  <a:pt x="592187" y="393707"/>
                  <a:pt x="586967" y="394984"/>
                </a:cubicBezTo>
                <a:lnTo>
                  <a:pt x="585264" y="389518"/>
                </a:lnTo>
                <a:cubicBezTo>
                  <a:pt x="585264" y="389518"/>
                  <a:pt x="580873" y="390593"/>
                  <a:pt x="580873" y="388039"/>
                </a:cubicBezTo>
                <a:cubicBezTo>
                  <a:pt x="580873" y="388039"/>
                  <a:pt x="581029" y="386561"/>
                  <a:pt x="583203" y="385418"/>
                </a:cubicBezTo>
                <a:cubicBezTo>
                  <a:pt x="583203" y="385418"/>
                  <a:pt x="583427" y="384276"/>
                  <a:pt x="582912" y="383088"/>
                </a:cubicBezTo>
                <a:cubicBezTo>
                  <a:pt x="582397" y="381901"/>
                  <a:pt x="581634" y="379302"/>
                  <a:pt x="584480" y="379144"/>
                </a:cubicBezTo>
                <a:cubicBezTo>
                  <a:pt x="587326" y="378988"/>
                  <a:pt x="587617" y="378943"/>
                  <a:pt x="592098" y="379481"/>
                </a:cubicBezTo>
                <a:cubicBezTo>
                  <a:pt x="592098" y="379481"/>
                  <a:pt x="592927" y="377509"/>
                  <a:pt x="596399" y="377957"/>
                </a:cubicBezTo>
                <a:cubicBezTo>
                  <a:pt x="599872" y="378406"/>
                  <a:pt x="601373" y="379683"/>
                  <a:pt x="603076" y="380892"/>
                </a:cubicBezTo>
                <a:cubicBezTo>
                  <a:pt x="603478" y="381183"/>
                  <a:pt x="612508" y="387636"/>
                  <a:pt x="613986" y="387703"/>
                </a:cubicBezTo>
                <a:cubicBezTo>
                  <a:pt x="613986" y="387703"/>
                  <a:pt x="613695" y="388712"/>
                  <a:pt x="610738" y="389451"/>
                </a:cubicBezTo>
                <a:cubicBezTo>
                  <a:pt x="610738" y="389451"/>
                  <a:pt x="608991" y="389877"/>
                  <a:pt x="607265" y="389877"/>
                </a:cubicBezTo>
                <a:cubicBezTo>
                  <a:pt x="607265" y="389877"/>
                  <a:pt x="604823" y="411205"/>
                  <a:pt x="611432" y="424850"/>
                </a:cubicBezTo>
                <a:lnTo>
                  <a:pt x="645912" y="359855"/>
                </a:lnTo>
                <a:cubicBezTo>
                  <a:pt x="639774" y="365747"/>
                  <a:pt x="632111" y="364493"/>
                  <a:pt x="632111" y="364493"/>
                </a:cubicBezTo>
                <a:cubicBezTo>
                  <a:pt x="618691" y="362857"/>
                  <a:pt x="616943" y="354030"/>
                  <a:pt x="616720" y="351678"/>
                </a:cubicBezTo>
                <a:lnTo>
                  <a:pt x="612328" y="351229"/>
                </a:lnTo>
                <a:lnTo>
                  <a:pt x="612508" y="349392"/>
                </a:lnTo>
                <a:lnTo>
                  <a:pt x="618826" y="350042"/>
                </a:lnTo>
                <a:lnTo>
                  <a:pt x="654493" y="341148"/>
                </a:lnTo>
                <a:lnTo>
                  <a:pt x="654493" y="331267"/>
                </a:lnTo>
                <a:lnTo>
                  <a:pt x="661439" y="331267"/>
                </a:lnTo>
                <a:lnTo>
                  <a:pt x="661439" y="328265"/>
                </a:lnTo>
                <a:cubicBezTo>
                  <a:pt x="660632" y="327884"/>
                  <a:pt x="654851" y="325397"/>
                  <a:pt x="641857" y="324591"/>
                </a:cubicBezTo>
                <a:cubicBezTo>
                  <a:pt x="627810" y="323740"/>
                  <a:pt x="617526" y="324098"/>
                  <a:pt x="617526" y="324098"/>
                </a:cubicBezTo>
                <a:cubicBezTo>
                  <a:pt x="617526" y="324098"/>
                  <a:pt x="618602" y="319774"/>
                  <a:pt x="630835" y="317511"/>
                </a:cubicBezTo>
                <a:cubicBezTo>
                  <a:pt x="643045" y="315248"/>
                  <a:pt x="646562" y="319482"/>
                  <a:pt x="661439" y="315226"/>
                </a:cubicBezTo>
                <a:close/>
                <a:moveTo>
                  <a:pt x="547155" y="221935"/>
                </a:moveTo>
                <a:cubicBezTo>
                  <a:pt x="545586" y="222518"/>
                  <a:pt x="544063" y="222854"/>
                  <a:pt x="542696" y="223010"/>
                </a:cubicBezTo>
                <a:lnTo>
                  <a:pt x="543256" y="288520"/>
                </a:lnTo>
                <a:cubicBezTo>
                  <a:pt x="544488" y="288923"/>
                  <a:pt x="545608" y="289573"/>
                  <a:pt x="546482" y="290425"/>
                </a:cubicBezTo>
                <a:cubicBezTo>
                  <a:pt x="547983" y="288968"/>
                  <a:pt x="550090" y="288072"/>
                  <a:pt x="552420" y="288072"/>
                </a:cubicBezTo>
                <a:cubicBezTo>
                  <a:pt x="554235" y="288072"/>
                  <a:pt x="555870" y="288610"/>
                  <a:pt x="557236" y="289528"/>
                </a:cubicBezTo>
                <a:cubicBezTo>
                  <a:pt x="558088" y="288431"/>
                  <a:pt x="559252" y="287535"/>
                  <a:pt x="560597" y="286997"/>
                </a:cubicBezTo>
                <a:close/>
                <a:moveTo>
                  <a:pt x="532950" y="221420"/>
                </a:moveTo>
                <a:lnTo>
                  <a:pt x="519732" y="286056"/>
                </a:lnTo>
                <a:cubicBezTo>
                  <a:pt x="521278" y="286571"/>
                  <a:pt x="522622" y="287467"/>
                  <a:pt x="523585" y="288677"/>
                </a:cubicBezTo>
                <a:cubicBezTo>
                  <a:pt x="524952" y="287758"/>
                  <a:pt x="526632" y="287198"/>
                  <a:pt x="528447" y="287198"/>
                </a:cubicBezTo>
                <a:cubicBezTo>
                  <a:pt x="531091" y="287198"/>
                  <a:pt x="533398" y="288363"/>
                  <a:pt x="534922" y="290133"/>
                </a:cubicBezTo>
                <a:cubicBezTo>
                  <a:pt x="535751" y="289439"/>
                  <a:pt x="536737" y="288879"/>
                  <a:pt x="537834" y="288520"/>
                </a:cubicBezTo>
                <a:lnTo>
                  <a:pt x="537834" y="223033"/>
                </a:lnTo>
                <a:cubicBezTo>
                  <a:pt x="535930" y="222608"/>
                  <a:pt x="534317" y="222047"/>
                  <a:pt x="532950" y="221420"/>
                </a:cubicBezTo>
                <a:close/>
                <a:moveTo>
                  <a:pt x="551792" y="219157"/>
                </a:moveTo>
                <a:cubicBezTo>
                  <a:pt x="550717" y="220098"/>
                  <a:pt x="549574" y="220838"/>
                  <a:pt x="548409" y="221398"/>
                </a:cubicBezTo>
                <a:lnTo>
                  <a:pt x="561874" y="286593"/>
                </a:lnTo>
                <a:cubicBezTo>
                  <a:pt x="562546" y="286437"/>
                  <a:pt x="563218" y="286325"/>
                  <a:pt x="563935" y="286325"/>
                </a:cubicBezTo>
                <a:cubicBezTo>
                  <a:pt x="565459" y="286325"/>
                  <a:pt x="566870" y="286728"/>
                  <a:pt x="568102" y="287400"/>
                </a:cubicBezTo>
                <a:cubicBezTo>
                  <a:pt x="569425" y="285518"/>
                  <a:pt x="571620" y="284241"/>
                  <a:pt x="574151" y="283995"/>
                </a:cubicBezTo>
                <a:close/>
                <a:moveTo>
                  <a:pt x="528379" y="218283"/>
                </a:moveTo>
                <a:lnTo>
                  <a:pt x="505909" y="283435"/>
                </a:lnTo>
                <a:cubicBezTo>
                  <a:pt x="508642" y="283546"/>
                  <a:pt x="511039" y="284868"/>
                  <a:pt x="512450" y="286862"/>
                </a:cubicBezTo>
                <a:cubicBezTo>
                  <a:pt x="513750" y="286056"/>
                  <a:pt x="515318" y="285585"/>
                  <a:pt x="516998" y="285585"/>
                </a:cubicBezTo>
                <a:cubicBezTo>
                  <a:pt x="517492" y="285585"/>
                  <a:pt x="517962" y="285652"/>
                  <a:pt x="518433" y="285720"/>
                </a:cubicBezTo>
                <a:lnTo>
                  <a:pt x="531696" y="220793"/>
                </a:lnTo>
                <a:cubicBezTo>
                  <a:pt x="530329" y="220008"/>
                  <a:pt x="529231" y="219157"/>
                  <a:pt x="528379" y="218283"/>
                </a:cubicBezTo>
                <a:close/>
                <a:moveTo>
                  <a:pt x="554660" y="215707"/>
                </a:moveTo>
                <a:cubicBezTo>
                  <a:pt x="554122" y="216625"/>
                  <a:pt x="553495" y="217409"/>
                  <a:pt x="552867" y="218104"/>
                </a:cubicBezTo>
                <a:lnTo>
                  <a:pt x="575564" y="283972"/>
                </a:lnTo>
                <a:cubicBezTo>
                  <a:pt x="578498" y="284151"/>
                  <a:pt x="581007" y="285742"/>
                  <a:pt x="582306" y="288027"/>
                </a:cubicBezTo>
                <a:cubicBezTo>
                  <a:pt x="584480" y="287176"/>
                  <a:pt x="587034" y="285675"/>
                  <a:pt x="589454" y="283076"/>
                </a:cubicBezTo>
                <a:lnTo>
                  <a:pt x="559500" y="222965"/>
                </a:lnTo>
                <a:cubicBezTo>
                  <a:pt x="556609" y="220994"/>
                  <a:pt x="555175" y="218171"/>
                  <a:pt x="554660" y="215707"/>
                </a:cubicBezTo>
                <a:close/>
                <a:moveTo>
                  <a:pt x="525512" y="213220"/>
                </a:moveTo>
                <a:lnTo>
                  <a:pt x="488994" y="282046"/>
                </a:lnTo>
                <a:cubicBezTo>
                  <a:pt x="490987" y="285630"/>
                  <a:pt x="493720" y="288565"/>
                  <a:pt x="497395" y="290245"/>
                </a:cubicBezTo>
                <a:cubicBezTo>
                  <a:pt x="497775" y="286750"/>
                  <a:pt x="500710" y="283972"/>
                  <a:pt x="504452" y="283502"/>
                </a:cubicBezTo>
                <a:lnTo>
                  <a:pt x="527349" y="217095"/>
                </a:lnTo>
                <a:cubicBezTo>
                  <a:pt x="526363" y="215752"/>
                  <a:pt x="525803" y="214408"/>
                  <a:pt x="525512" y="213220"/>
                </a:cubicBezTo>
                <a:close/>
                <a:moveTo>
                  <a:pt x="538238" y="165925"/>
                </a:moveTo>
                <a:lnTo>
                  <a:pt x="542002" y="165925"/>
                </a:lnTo>
                <a:lnTo>
                  <a:pt x="542002" y="187007"/>
                </a:lnTo>
                <a:lnTo>
                  <a:pt x="549753" y="187007"/>
                </a:lnTo>
                <a:lnTo>
                  <a:pt x="549753" y="196887"/>
                </a:lnTo>
                <a:lnTo>
                  <a:pt x="583114" y="214721"/>
                </a:lnTo>
                <a:lnTo>
                  <a:pt x="583114" y="214788"/>
                </a:lnTo>
                <a:lnTo>
                  <a:pt x="589431" y="215438"/>
                </a:lnTo>
                <a:lnTo>
                  <a:pt x="589252" y="217275"/>
                </a:lnTo>
                <a:lnTo>
                  <a:pt x="583158" y="216648"/>
                </a:lnTo>
                <a:cubicBezTo>
                  <a:pt x="582284" y="218530"/>
                  <a:pt x="578498" y="225094"/>
                  <a:pt x="568707" y="225318"/>
                </a:cubicBezTo>
                <a:cubicBezTo>
                  <a:pt x="565795" y="225385"/>
                  <a:pt x="563465" y="224893"/>
                  <a:pt x="561561" y="224086"/>
                </a:cubicBezTo>
                <a:lnTo>
                  <a:pt x="590395" y="281956"/>
                </a:lnTo>
                <a:cubicBezTo>
                  <a:pt x="595144" y="276041"/>
                  <a:pt x="598864" y="265287"/>
                  <a:pt x="596758" y="245639"/>
                </a:cubicBezTo>
                <a:cubicBezTo>
                  <a:pt x="596758" y="245639"/>
                  <a:pt x="593688" y="245706"/>
                  <a:pt x="592500" y="245235"/>
                </a:cubicBezTo>
                <a:cubicBezTo>
                  <a:pt x="591291" y="244787"/>
                  <a:pt x="589902" y="243936"/>
                  <a:pt x="589902" y="243936"/>
                </a:cubicBezTo>
                <a:cubicBezTo>
                  <a:pt x="589902" y="243936"/>
                  <a:pt x="594293" y="241830"/>
                  <a:pt x="601082" y="236027"/>
                </a:cubicBezTo>
                <a:cubicBezTo>
                  <a:pt x="601082" y="236027"/>
                  <a:pt x="603703" y="233518"/>
                  <a:pt x="607624" y="233204"/>
                </a:cubicBezTo>
                <a:cubicBezTo>
                  <a:pt x="607624" y="233204"/>
                  <a:pt x="610402" y="232868"/>
                  <a:pt x="611231" y="234459"/>
                </a:cubicBezTo>
                <a:cubicBezTo>
                  <a:pt x="611231" y="234459"/>
                  <a:pt x="612619" y="234369"/>
                  <a:pt x="615913" y="233899"/>
                </a:cubicBezTo>
                <a:cubicBezTo>
                  <a:pt x="619229" y="233428"/>
                  <a:pt x="621044" y="234795"/>
                  <a:pt x="621044" y="234795"/>
                </a:cubicBezTo>
                <a:lnTo>
                  <a:pt x="620394" y="238290"/>
                </a:lnTo>
                <a:cubicBezTo>
                  <a:pt x="620394" y="238290"/>
                  <a:pt x="619722" y="240172"/>
                  <a:pt x="621693" y="240867"/>
                </a:cubicBezTo>
                <a:cubicBezTo>
                  <a:pt x="621693" y="240867"/>
                  <a:pt x="621984" y="240934"/>
                  <a:pt x="622298" y="241248"/>
                </a:cubicBezTo>
                <a:cubicBezTo>
                  <a:pt x="623262" y="242278"/>
                  <a:pt x="622567" y="243913"/>
                  <a:pt x="621178" y="244249"/>
                </a:cubicBezTo>
                <a:cubicBezTo>
                  <a:pt x="621111" y="244249"/>
                  <a:pt x="620977" y="244272"/>
                  <a:pt x="620977" y="244272"/>
                </a:cubicBezTo>
                <a:lnTo>
                  <a:pt x="618602" y="244272"/>
                </a:lnTo>
                <a:lnTo>
                  <a:pt x="617168" y="249851"/>
                </a:lnTo>
                <a:cubicBezTo>
                  <a:pt x="617168" y="249851"/>
                  <a:pt x="609192" y="247699"/>
                  <a:pt x="608968" y="251777"/>
                </a:cubicBezTo>
                <a:cubicBezTo>
                  <a:pt x="608722" y="255855"/>
                  <a:pt x="611567" y="282897"/>
                  <a:pt x="607019" y="293875"/>
                </a:cubicBezTo>
                <a:cubicBezTo>
                  <a:pt x="604240" y="300551"/>
                  <a:pt x="598908" y="311462"/>
                  <a:pt x="579663" y="318721"/>
                </a:cubicBezTo>
                <a:cubicBezTo>
                  <a:pt x="582934" y="319706"/>
                  <a:pt x="585600" y="320827"/>
                  <a:pt x="587101" y="322104"/>
                </a:cubicBezTo>
                <a:cubicBezTo>
                  <a:pt x="593576" y="327526"/>
                  <a:pt x="586833" y="333463"/>
                  <a:pt x="586833" y="333463"/>
                </a:cubicBezTo>
                <a:cubicBezTo>
                  <a:pt x="583516" y="336488"/>
                  <a:pt x="576997" y="334763"/>
                  <a:pt x="576997" y="334763"/>
                </a:cubicBezTo>
                <a:lnTo>
                  <a:pt x="561291" y="331581"/>
                </a:lnTo>
                <a:cubicBezTo>
                  <a:pt x="560440" y="333395"/>
                  <a:pt x="559297" y="334539"/>
                  <a:pt x="559297" y="334539"/>
                </a:cubicBezTo>
                <a:cubicBezTo>
                  <a:pt x="556251" y="337271"/>
                  <a:pt x="552598" y="336330"/>
                  <a:pt x="552598" y="336330"/>
                </a:cubicBezTo>
                <a:lnTo>
                  <a:pt x="532122" y="332186"/>
                </a:lnTo>
                <a:cubicBezTo>
                  <a:pt x="531718" y="333038"/>
                  <a:pt x="531404" y="333598"/>
                  <a:pt x="531404" y="333598"/>
                </a:cubicBezTo>
                <a:cubicBezTo>
                  <a:pt x="529119" y="337429"/>
                  <a:pt x="524884" y="336219"/>
                  <a:pt x="524884" y="336219"/>
                </a:cubicBezTo>
                <a:lnTo>
                  <a:pt x="492510" y="329005"/>
                </a:lnTo>
                <a:cubicBezTo>
                  <a:pt x="486192" y="326092"/>
                  <a:pt x="488209" y="320334"/>
                  <a:pt x="488209" y="320334"/>
                </a:cubicBezTo>
                <a:cubicBezTo>
                  <a:pt x="489845" y="316234"/>
                  <a:pt x="491726" y="314689"/>
                  <a:pt x="493295" y="314195"/>
                </a:cubicBezTo>
                <a:cubicBezTo>
                  <a:pt x="492399" y="313590"/>
                  <a:pt x="491592" y="312985"/>
                  <a:pt x="490853" y="312448"/>
                </a:cubicBezTo>
                <a:cubicBezTo>
                  <a:pt x="476962" y="302075"/>
                  <a:pt x="475215" y="290671"/>
                  <a:pt x="472930" y="273420"/>
                </a:cubicBezTo>
                <a:cubicBezTo>
                  <a:pt x="472930" y="273420"/>
                  <a:pt x="472190" y="267505"/>
                  <a:pt x="472212" y="261613"/>
                </a:cubicBezTo>
                <a:cubicBezTo>
                  <a:pt x="472235" y="255967"/>
                  <a:pt x="473086" y="250366"/>
                  <a:pt x="470017" y="250008"/>
                </a:cubicBezTo>
                <a:cubicBezTo>
                  <a:pt x="470017" y="250008"/>
                  <a:pt x="469008" y="249492"/>
                  <a:pt x="463766" y="250769"/>
                </a:cubicBezTo>
                <a:lnTo>
                  <a:pt x="462063" y="245280"/>
                </a:lnTo>
                <a:cubicBezTo>
                  <a:pt x="462063" y="245280"/>
                  <a:pt x="457672" y="246356"/>
                  <a:pt x="457672" y="243802"/>
                </a:cubicBezTo>
                <a:cubicBezTo>
                  <a:pt x="457672" y="243802"/>
                  <a:pt x="457851" y="242323"/>
                  <a:pt x="460002" y="241180"/>
                </a:cubicBezTo>
                <a:cubicBezTo>
                  <a:pt x="460002" y="241180"/>
                  <a:pt x="460271" y="240038"/>
                  <a:pt x="459733" y="238850"/>
                </a:cubicBezTo>
                <a:cubicBezTo>
                  <a:pt x="459196" y="237663"/>
                  <a:pt x="458433" y="235087"/>
                  <a:pt x="461279" y="234929"/>
                </a:cubicBezTo>
                <a:cubicBezTo>
                  <a:pt x="464147" y="234773"/>
                  <a:pt x="464438" y="234705"/>
                  <a:pt x="468896" y="235243"/>
                </a:cubicBezTo>
                <a:cubicBezTo>
                  <a:pt x="468896" y="235243"/>
                  <a:pt x="469748" y="233294"/>
                  <a:pt x="473221" y="233742"/>
                </a:cubicBezTo>
                <a:cubicBezTo>
                  <a:pt x="476693" y="234168"/>
                  <a:pt x="478172" y="235444"/>
                  <a:pt x="479875" y="236654"/>
                </a:cubicBezTo>
                <a:cubicBezTo>
                  <a:pt x="480277" y="236946"/>
                  <a:pt x="489329" y="243398"/>
                  <a:pt x="490808" y="243466"/>
                </a:cubicBezTo>
                <a:cubicBezTo>
                  <a:pt x="490808" y="243466"/>
                  <a:pt x="490494" y="244474"/>
                  <a:pt x="487537" y="245191"/>
                </a:cubicBezTo>
                <a:cubicBezTo>
                  <a:pt x="487537" y="245191"/>
                  <a:pt x="485790" y="245639"/>
                  <a:pt x="484064" y="245639"/>
                </a:cubicBezTo>
                <a:cubicBezTo>
                  <a:pt x="484064" y="245639"/>
                  <a:pt x="481622" y="266967"/>
                  <a:pt x="488231" y="280612"/>
                </a:cubicBezTo>
                <a:lnTo>
                  <a:pt x="522712" y="215618"/>
                </a:lnTo>
                <a:cubicBezTo>
                  <a:pt x="516550" y="221509"/>
                  <a:pt x="508910" y="220255"/>
                  <a:pt x="508910" y="220255"/>
                </a:cubicBezTo>
                <a:cubicBezTo>
                  <a:pt x="495490" y="218619"/>
                  <a:pt x="493743" y="209770"/>
                  <a:pt x="493519" y="207440"/>
                </a:cubicBezTo>
                <a:lnTo>
                  <a:pt x="489105" y="206969"/>
                </a:lnTo>
                <a:lnTo>
                  <a:pt x="489306" y="205132"/>
                </a:lnTo>
                <a:lnTo>
                  <a:pt x="495625" y="205781"/>
                </a:lnTo>
                <a:lnTo>
                  <a:pt x="531292" y="196887"/>
                </a:lnTo>
                <a:lnTo>
                  <a:pt x="531292" y="187007"/>
                </a:lnTo>
                <a:lnTo>
                  <a:pt x="538238" y="187007"/>
                </a:lnTo>
                <a:lnTo>
                  <a:pt x="538238" y="184005"/>
                </a:lnTo>
                <a:cubicBezTo>
                  <a:pt x="537453" y="183624"/>
                  <a:pt x="531673" y="181137"/>
                  <a:pt x="518679" y="180331"/>
                </a:cubicBezTo>
                <a:cubicBezTo>
                  <a:pt x="504631" y="179457"/>
                  <a:pt x="494348" y="179815"/>
                  <a:pt x="494348" y="179815"/>
                </a:cubicBezTo>
                <a:cubicBezTo>
                  <a:pt x="494348" y="179815"/>
                  <a:pt x="495401" y="175514"/>
                  <a:pt x="507634" y="173251"/>
                </a:cubicBezTo>
                <a:cubicBezTo>
                  <a:pt x="519844" y="170988"/>
                  <a:pt x="523362" y="175222"/>
                  <a:pt x="538238" y="170966"/>
                </a:cubicBezTo>
                <a:close/>
                <a:moveTo>
                  <a:pt x="504161" y="102812"/>
                </a:moveTo>
                <a:lnTo>
                  <a:pt x="504206" y="102879"/>
                </a:lnTo>
                <a:lnTo>
                  <a:pt x="504150" y="102843"/>
                </a:lnTo>
                <a:close/>
                <a:moveTo>
                  <a:pt x="429040" y="83589"/>
                </a:moveTo>
                <a:cubicBezTo>
                  <a:pt x="427494" y="84172"/>
                  <a:pt x="425970" y="84508"/>
                  <a:pt x="424603" y="84664"/>
                </a:cubicBezTo>
                <a:lnTo>
                  <a:pt x="425164" y="150174"/>
                </a:lnTo>
                <a:cubicBezTo>
                  <a:pt x="426396" y="150555"/>
                  <a:pt x="427494" y="151205"/>
                  <a:pt x="428390" y="152056"/>
                </a:cubicBezTo>
                <a:cubicBezTo>
                  <a:pt x="429891" y="150600"/>
                  <a:pt x="431997" y="149704"/>
                  <a:pt x="434327" y="149704"/>
                </a:cubicBezTo>
                <a:cubicBezTo>
                  <a:pt x="436142" y="149704"/>
                  <a:pt x="437777" y="150264"/>
                  <a:pt x="439144" y="151160"/>
                </a:cubicBezTo>
                <a:lnTo>
                  <a:pt x="439121" y="151183"/>
                </a:lnTo>
                <a:cubicBezTo>
                  <a:pt x="439973" y="150085"/>
                  <a:pt x="441138" y="149211"/>
                  <a:pt x="442482" y="148650"/>
                </a:cubicBezTo>
                <a:close/>
                <a:moveTo>
                  <a:pt x="414858" y="83073"/>
                </a:moveTo>
                <a:lnTo>
                  <a:pt x="401639" y="147710"/>
                </a:lnTo>
                <a:cubicBezTo>
                  <a:pt x="403208" y="148225"/>
                  <a:pt x="404552" y="149144"/>
                  <a:pt x="405516" y="150331"/>
                </a:cubicBezTo>
                <a:cubicBezTo>
                  <a:pt x="406882" y="149413"/>
                  <a:pt x="408540" y="148853"/>
                  <a:pt x="410355" y="148853"/>
                </a:cubicBezTo>
                <a:cubicBezTo>
                  <a:pt x="412998" y="148853"/>
                  <a:pt x="415328" y="150018"/>
                  <a:pt x="416830" y="151788"/>
                </a:cubicBezTo>
                <a:cubicBezTo>
                  <a:pt x="417658" y="151070"/>
                  <a:pt x="418644" y="150533"/>
                  <a:pt x="419742" y="150174"/>
                </a:cubicBezTo>
                <a:lnTo>
                  <a:pt x="419742" y="84687"/>
                </a:lnTo>
                <a:cubicBezTo>
                  <a:pt x="417837" y="84261"/>
                  <a:pt x="416247" y="83701"/>
                  <a:pt x="414858" y="83073"/>
                </a:cubicBezTo>
                <a:close/>
                <a:moveTo>
                  <a:pt x="433677" y="80788"/>
                </a:moveTo>
                <a:cubicBezTo>
                  <a:pt x="432602" y="81729"/>
                  <a:pt x="431460" y="82469"/>
                  <a:pt x="430295" y="83029"/>
                </a:cubicBezTo>
                <a:lnTo>
                  <a:pt x="443781" y="148225"/>
                </a:lnTo>
                <a:cubicBezTo>
                  <a:pt x="444454" y="148068"/>
                  <a:pt x="445126" y="147956"/>
                  <a:pt x="445843" y="147956"/>
                </a:cubicBezTo>
                <a:lnTo>
                  <a:pt x="449994" y="149027"/>
                </a:lnTo>
                <a:lnTo>
                  <a:pt x="449987" y="149031"/>
                </a:lnTo>
                <a:lnTo>
                  <a:pt x="450010" y="149031"/>
                </a:lnTo>
                <a:lnTo>
                  <a:pt x="449994" y="149027"/>
                </a:lnTo>
                <a:lnTo>
                  <a:pt x="456036" y="145626"/>
                </a:lnTo>
                <a:close/>
                <a:moveTo>
                  <a:pt x="410287" y="79892"/>
                </a:moveTo>
                <a:lnTo>
                  <a:pt x="387816" y="145066"/>
                </a:lnTo>
                <a:cubicBezTo>
                  <a:pt x="390549" y="145178"/>
                  <a:pt x="392947" y="146500"/>
                  <a:pt x="394358" y="148494"/>
                </a:cubicBezTo>
                <a:cubicBezTo>
                  <a:pt x="395657" y="147710"/>
                  <a:pt x="397226" y="147239"/>
                  <a:pt x="398906" y="147239"/>
                </a:cubicBezTo>
                <a:lnTo>
                  <a:pt x="398906" y="147217"/>
                </a:lnTo>
                <a:cubicBezTo>
                  <a:pt x="399399" y="147217"/>
                  <a:pt x="399869" y="147284"/>
                  <a:pt x="400340" y="147351"/>
                </a:cubicBezTo>
                <a:lnTo>
                  <a:pt x="413626" y="82402"/>
                </a:lnTo>
                <a:cubicBezTo>
                  <a:pt x="412237" y="81617"/>
                  <a:pt x="411138" y="80788"/>
                  <a:pt x="410287" y="79892"/>
                </a:cubicBezTo>
                <a:close/>
                <a:moveTo>
                  <a:pt x="436567" y="77338"/>
                </a:moveTo>
                <a:cubicBezTo>
                  <a:pt x="436030" y="78257"/>
                  <a:pt x="435425" y="79041"/>
                  <a:pt x="434775" y="79736"/>
                </a:cubicBezTo>
                <a:lnTo>
                  <a:pt x="457470" y="145604"/>
                </a:lnTo>
                <a:cubicBezTo>
                  <a:pt x="460428" y="145783"/>
                  <a:pt x="462915" y="147374"/>
                  <a:pt x="464214" y="149659"/>
                </a:cubicBezTo>
                <a:lnTo>
                  <a:pt x="464214" y="149636"/>
                </a:lnTo>
                <a:cubicBezTo>
                  <a:pt x="466388" y="148785"/>
                  <a:pt x="468964" y="147284"/>
                  <a:pt x="471361" y="144685"/>
                </a:cubicBezTo>
                <a:lnTo>
                  <a:pt x="441406" y="84575"/>
                </a:lnTo>
                <a:cubicBezTo>
                  <a:pt x="438516" y="82626"/>
                  <a:pt x="437082" y="79780"/>
                  <a:pt x="436567" y="77338"/>
                </a:cubicBezTo>
                <a:close/>
                <a:moveTo>
                  <a:pt x="407420" y="74874"/>
                </a:moveTo>
                <a:lnTo>
                  <a:pt x="370900" y="143699"/>
                </a:lnTo>
                <a:cubicBezTo>
                  <a:pt x="372917" y="147284"/>
                  <a:pt x="375628" y="150196"/>
                  <a:pt x="379303" y="151877"/>
                </a:cubicBezTo>
                <a:cubicBezTo>
                  <a:pt x="379706" y="148382"/>
                  <a:pt x="382618" y="145626"/>
                  <a:pt x="386382" y="145155"/>
                </a:cubicBezTo>
                <a:lnTo>
                  <a:pt x="409279" y="78749"/>
                </a:lnTo>
                <a:cubicBezTo>
                  <a:pt x="408271" y="77406"/>
                  <a:pt x="407711" y="76062"/>
                  <a:pt x="407420" y="74874"/>
                </a:cubicBezTo>
                <a:close/>
                <a:moveTo>
                  <a:pt x="420101" y="27534"/>
                </a:moveTo>
                <a:lnTo>
                  <a:pt x="423865" y="27534"/>
                </a:lnTo>
                <a:lnTo>
                  <a:pt x="423865" y="48683"/>
                </a:lnTo>
                <a:lnTo>
                  <a:pt x="431616" y="48683"/>
                </a:lnTo>
                <a:lnTo>
                  <a:pt x="431616" y="58541"/>
                </a:lnTo>
                <a:lnTo>
                  <a:pt x="464976" y="76397"/>
                </a:lnTo>
                <a:lnTo>
                  <a:pt x="464976" y="76442"/>
                </a:lnTo>
                <a:lnTo>
                  <a:pt x="471294" y="77092"/>
                </a:lnTo>
                <a:lnTo>
                  <a:pt x="471115" y="78929"/>
                </a:lnTo>
                <a:lnTo>
                  <a:pt x="465043" y="78302"/>
                </a:lnTo>
                <a:cubicBezTo>
                  <a:pt x="464147" y="80183"/>
                  <a:pt x="460360" y="86748"/>
                  <a:pt x="450592" y="86972"/>
                </a:cubicBezTo>
                <a:cubicBezTo>
                  <a:pt x="447702" y="87039"/>
                  <a:pt x="445350" y="86547"/>
                  <a:pt x="443445" y="85740"/>
                </a:cubicBezTo>
                <a:lnTo>
                  <a:pt x="472280" y="143610"/>
                </a:lnTo>
                <a:cubicBezTo>
                  <a:pt x="477052" y="137695"/>
                  <a:pt x="480770" y="126919"/>
                  <a:pt x="478643" y="107270"/>
                </a:cubicBezTo>
                <a:cubicBezTo>
                  <a:pt x="478643" y="107270"/>
                  <a:pt x="475573" y="107337"/>
                  <a:pt x="474385" y="106890"/>
                </a:cubicBezTo>
                <a:cubicBezTo>
                  <a:pt x="473198" y="106441"/>
                  <a:pt x="471809" y="105590"/>
                  <a:pt x="471809" y="105590"/>
                </a:cubicBezTo>
                <a:cubicBezTo>
                  <a:pt x="471809" y="105590"/>
                  <a:pt x="476200" y="103461"/>
                  <a:pt x="482989" y="97681"/>
                </a:cubicBezTo>
                <a:cubicBezTo>
                  <a:pt x="482989" y="97681"/>
                  <a:pt x="485610" y="95172"/>
                  <a:pt x="489531" y="94858"/>
                </a:cubicBezTo>
                <a:cubicBezTo>
                  <a:pt x="489531" y="94858"/>
                  <a:pt x="492309" y="94500"/>
                  <a:pt x="493138" y="96091"/>
                </a:cubicBezTo>
                <a:cubicBezTo>
                  <a:pt x="493138" y="96091"/>
                  <a:pt x="494527" y="96001"/>
                  <a:pt x="497820" y="95531"/>
                </a:cubicBezTo>
                <a:cubicBezTo>
                  <a:pt x="501137" y="95060"/>
                  <a:pt x="502951" y="96427"/>
                  <a:pt x="502951" y="96427"/>
                </a:cubicBezTo>
                <a:lnTo>
                  <a:pt x="502302" y="99922"/>
                </a:lnTo>
                <a:cubicBezTo>
                  <a:pt x="502302" y="99922"/>
                  <a:pt x="501629" y="101803"/>
                  <a:pt x="503601" y="102498"/>
                </a:cubicBezTo>
                <a:lnTo>
                  <a:pt x="504150" y="102843"/>
                </a:lnTo>
                <a:lnTo>
                  <a:pt x="503063" y="105814"/>
                </a:lnTo>
                <a:cubicBezTo>
                  <a:pt x="502996" y="105836"/>
                  <a:pt x="502862" y="105836"/>
                  <a:pt x="502862" y="105836"/>
                </a:cubicBezTo>
                <a:lnTo>
                  <a:pt x="500487" y="105836"/>
                </a:lnTo>
                <a:lnTo>
                  <a:pt x="499030" y="111415"/>
                </a:lnTo>
                <a:cubicBezTo>
                  <a:pt x="499030" y="111415"/>
                  <a:pt x="491054" y="109265"/>
                  <a:pt x="490830" y="113342"/>
                </a:cubicBezTo>
                <a:cubicBezTo>
                  <a:pt x="490584" y="117420"/>
                  <a:pt x="493452" y="144461"/>
                  <a:pt x="488881" y="155439"/>
                </a:cubicBezTo>
                <a:cubicBezTo>
                  <a:pt x="486103" y="162115"/>
                  <a:pt x="480770" y="173027"/>
                  <a:pt x="461525" y="180285"/>
                </a:cubicBezTo>
                <a:cubicBezTo>
                  <a:pt x="464774" y="181272"/>
                  <a:pt x="467463" y="182392"/>
                  <a:pt x="468964" y="183646"/>
                </a:cubicBezTo>
                <a:cubicBezTo>
                  <a:pt x="475461" y="189090"/>
                  <a:pt x="468695" y="195027"/>
                  <a:pt x="468695" y="195027"/>
                </a:cubicBezTo>
                <a:cubicBezTo>
                  <a:pt x="465401" y="198052"/>
                  <a:pt x="458860" y="196327"/>
                  <a:pt x="458860" y="196327"/>
                </a:cubicBezTo>
                <a:lnTo>
                  <a:pt x="443176" y="193146"/>
                </a:lnTo>
                <a:cubicBezTo>
                  <a:pt x="442325" y="194982"/>
                  <a:pt x="441182" y="196103"/>
                  <a:pt x="441182" y="196103"/>
                </a:cubicBezTo>
                <a:cubicBezTo>
                  <a:pt x="438136" y="198836"/>
                  <a:pt x="434484" y="197917"/>
                  <a:pt x="434484" y="197917"/>
                </a:cubicBezTo>
                <a:lnTo>
                  <a:pt x="414006" y="193751"/>
                </a:lnTo>
                <a:cubicBezTo>
                  <a:pt x="413626" y="194624"/>
                  <a:pt x="413312" y="195162"/>
                  <a:pt x="413312" y="195162"/>
                </a:cubicBezTo>
                <a:cubicBezTo>
                  <a:pt x="411004" y="198993"/>
                  <a:pt x="406770" y="197783"/>
                  <a:pt x="406770" y="197783"/>
                </a:cubicBezTo>
                <a:lnTo>
                  <a:pt x="374396" y="190547"/>
                </a:lnTo>
                <a:cubicBezTo>
                  <a:pt x="368078" y="187634"/>
                  <a:pt x="370094" y="181876"/>
                  <a:pt x="370094" y="181876"/>
                </a:cubicBezTo>
                <a:cubicBezTo>
                  <a:pt x="371708" y="177798"/>
                  <a:pt x="373612" y="176253"/>
                  <a:pt x="375158" y="175738"/>
                </a:cubicBezTo>
                <a:cubicBezTo>
                  <a:pt x="374284" y="175155"/>
                  <a:pt x="373478" y="174550"/>
                  <a:pt x="372738" y="173990"/>
                </a:cubicBezTo>
                <a:cubicBezTo>
                  <a:pt x="358848" y="163617"/>
                  <a:pt x="357078" y="152213"/>
                  <a:pt x="354793" y="134961"/>
                </a:cubicBezTo>
                <a:cubicBezTo>
                  <a:pt x="354793" y="134961"/>
                  <a:pt x="354053" y="129070"/>
                  <a:pt x="354075" y="123177"/>
                </a:cubicBezTo>
                <a:cubicBezTo>
                  <a:pt x="354098" y="117554"/>
                  <a:pt x="354949" y="111930"/>
                  <a:pt x="351880" y="111572"/>
                </a:cubicBezTo>
                <a:cubicBezTo>
                  <a:pt x="351880" y="111572"/>
                  <a:pt x="350849" y="111056"/>
                  <a:pt x="345629" y="112333"/>
                </a:cubicBezTo>
                <a:lnTo>
                  <a:pt x="343926" y="106867"/>
                </a:lnTo>
                <a:cubicBezTo>
                  <a:pt x="343926" y="106867"/>
                  <a:pt x="339535" y="107942"/>
                  <a:pt x="339535" y="105388"/>
                </a:cubicBezTo>
                <a:cubicBezTo>
                  <a:pt x="339535" y="105388"/>
                  <a:pt x="339691" y="103910"/>
                  <a:pt x="341865" y="102767"/>
                </a:cubicBezTo>
                <a:cubicBezTo>
                  <a:pt x="341865" y="102767"/>
                  <a:pt x="342111" y="101625"/>
                  <a:pt x="341574" y="100437"/>
                </a:cubicBezTo>
                <a:cubicBezTo>
                  <a:pt x="341059" y="99250"/>
                  <a:pt x="340296" y="96651"/>
                  <a:pt x="343142" y="96493"/>
                </a:cubicBezTo>
                <a:cubicBezTo>
                  <a:pt x="345988" y="96337"/>
                  <a:pt x="346279" y="96292"/>
                  <a:pt x="350759" y="96830"/>
                </a:cubicBezTo>
                <a:cubicBezTo>
                  <a:pt x="350759" y="96830"/>
                  <a:pt x="351589" y="94858"/>
                  <a:pt x="355061" y="95306"/>
                </a:cubicBezTo>
                <a:cubicBezTo>
                  <a:pt x="358534" y="95755"/>
                  <a:pt x="360035" y="97032"/>
                  <a:pt x="361738" y="98241"/>
                </a:cubicBezTo>
                <a:cubicBezTo>
                  <a:pt x="362140" y="98532"/>
                  <a:pt x="371169" y="104985"/>
                  <a:pt x="372648" y="105052"/>
                </a:cubicBezTo>
                <a:cubicBezTo>
                  <a:pt x="372648" y="105052"/>
                  <a:pt x="372357" y="106061"/>
                  <a:pt x="369400" y="106800"/>
                </a:cubicBezTo>
                <a:cubicBezTo>
                  <a:pt x="369400" y="106800"/>
                  <a:pt x="367653" y="107226"/>
                  <a:pt x="365927" y="107226"/>
                </a:cubicBezTo>
                <a:cubicBezTo>
                  <a:pt x="365927" y="107226"/>
                  <a:pt x="363485" y="128554"/>
                  <a:pt x="370094" y="142199"/>
                </a:cubicBezTo>
                <a:lnTo>
                  <a:pt x="404574" y="77204"/>
                </a:lnTo>
                <a:cubicBezTo>
                  <a:pt x="398436" y="83096"/>
                  <a:pt x="390773" y="81842"/>
                  <a:pt x="390773" y="81842"/>
                </a:cubicBezTo>
                <a:cubicBezTo>
                  <a:pt x="377353" y="80206"/>
                  <a:pt x="375605" y="71379"/>
                  <a:pt x="375382" y="69027"/>
                </a:cubicBezTo>
                <a:lnTo>
                  <a:pt x="370990" y="68578"/>
                </a:lnTo>
                <a:lnTo>
                  <a:pt x="371169" y="66741"/>
                </a:lnTo>
                <a:lnTo>
                  <a:pt x="377488" y="67391"/>
                </a:lnTo>
                <a:lnTo>
                  <a:pt x="413155" y="58497"/>
                </a:lnTo>
                <a:lnTo>
                  <a:pt x="413155" y="48616"/>
                </a:lnTo>
                <a:lnTo>
                  <a:pt x="420101" y="48616"/>
                </a:lnTo>
                <a:lnTo>
                  <a:pt x="420101" y="45614"/>
                </a:lnTo>
                <a:cubicBezTo>
                  <a:pt x="419294" y="45233"/>
                  <a:pt x="413513" y="42746"/>
                  <a:pt x="400519" y="41940"/>
                </a:cubicBezTo>
                <a:cubicBezTo>
                  <a:pt x="386472" y="41088"/>
                  <a:pt x="376188" y="41447"/>
                  <a:pt x="376188" y="41447"/>
                </a:cubicBezTo>
                <a:cubicBezTo>
                  <a:pt x="376188" y="41447"/>
                  <a:pt x="377264" y="37123"/>
                  <a:pt x="389497" y="34860"/>
                </a:cubicBezTo>
                <a:cubicBezTo>
                  <a:pt x="401707" y="32597"/>
                  <a:pt x="405224" y="36831"/>
                  <a:pt x="420101" y="32575"/>
                </a:cubicBezTo>
                <a:close/>
                <a:moveTo>
                  <a:pt x="324346" y="14562"/>
                </a:moveTo>
                <a:lnTo>
                  <a:pt x="324346" y="191645"/>
                </a:lnTo>
                <a:lnTo>
                  <a:pt x="608252" y="524571"/>
                </a:lnTo>
                <a:cubicBezTo>
                  <a:pt x="637713" y="518141"/>
                  <a:pt x="680706" y="508956"/>
                  <a:pt x="702999" y="504206"/>
                </a:cubicBezTo>
                <a:lnTo>
                  <a:pt x="709877" y="502727"/>
                </a:lnTo>
                <a:lnTo>
                  <a:pt x="711266" y="502436"/>
                </a:lnTo>
                <a:lnTo>
                  <a:pt x="711423" y="502369"/>
                </a:lnTo>
                <a:lnTo>
                  <a:pt x="711579" y="502369"/>
                </a:lnTo>
                <a:cubicBezTo>
                  <a:pt x="730377" y="498762"/>
                  <a:pt x="742341" y="491391"/>
                  <a:pt x="749196" y="479136"/>
                </a:cubicBezTo>
                <a:cubicBezTo>
                  <a:pt x="755559" y="467777"/>
                  <a:pt x="756231" y="453976"/>
                  <a:pt x="756097" y="443222"/>
                </a:cubicBezTo>
                <a:lnTo>
                  <a:pt x="756097" y="332411"/>
                </a:lnTo>
                <a:lnTo>
                  <a:pt x="484580" y="14562"/>
                </a:lnTo>
                <a:close/>
                <a:moveTo>
                  <a:pt x="309783" y="0"/>
                </a:moveTo>
                <a:lnTo>
                  <a:pt x="770682" y="0"/>
                </a:lnTo>
                <a:lnTo>
                  <a:pt x="770682" y="443043"/>
                </a:lnTo>
                <a:cubicBezTo>
                  <a:pt x="770816" y="454693"/>
                  <a:pt x="770189" y="471496"/>
                  <a:pt x="761922" y="486261"/>
                </a:cubicBezTo>
                <a:cubicBezTo>
                  <a:pt x="753498" y="501294"/>
                  <a:pt x="738667" y="512025"/>
                  <a:pt x="714335" y="516685"/>
                </a:cubicBezTo>
                <a:lnTo>
                  <a:pt x="712947" y="516976"/>
                </a:lnTo>
                <a:cubicBezTo>
                  <a:pt x="685837" y="522756"/>
                  <a:pt x="599939" y="541061"/>
                  <a:pt x="583495" y="545004"/>
                </a:cubicBezTo>
                <a:cubicBezTo>
                  <a:pt x="569000" y="548477"/>
                  <a:pt x="557641" y="553832"/>
                  <a:pt x="547581" y="563913"/>
                </a:cubicBezTo>
                <a:lnTo>
                  <a:pt x="540501" y="571441"/>
                </a:lnTo>
                <a:lnTo>
                  <a:pt x="533937" y="564496"/>
                </a:lnTo>
                <a:cubicBezTo>
                  <a:pt x="523676" y="554190"/>
                  <a:pt x="512093" y="548544"/>
                  <a:pt x="497575" y="545072"/>
                </a:cubicBezTo>
                <a:cubicBezTo>
                  <a:pt x="486955" y="542540"/>
                  <a:pt x="389049" y="521591"/>
                  <a:pt x="366824" y="516910"/>
                </a:cubicBezTo>
                <a:cubicBezTo>
                  <a:pt x="365726" y="516685"/>
                  <a:pt x="364674" y="516394"/>
                  <a:pt x="363598" y="516192"/>
                </a:cubicBezTo>
                <a:cubicBezTo>
                  <a:pt x="345115" y="512854"/>
                  <a:pt x="328536" y="503601"/>
                  <a:pt x="319529" y="488636"/>
                </a:cubicBezTo>
                <a:lnTo>
                  <a:pt x="319551" y="488636"/>
                </a:lnTo>
                <a:cubicBezTo>
                  <a:pt x="318991" y="487717"/>
                  <a:pt x="318476" y="486753"/>
                  <a:pt x="317983" y="485767"/>
                </a:cubicBezTo>
                <a:cubicBezTo>
                  <a:pt x="310231" y="470689"/>
                  <a:pt x="309783" y="453640"/>
                  <a:pt x="309783" y="443424"/>
                </a:cubicBez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362" tIns="45668" rIns="91362" bIns="45668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9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14"/>
          <p:cNvSpPr>
            <a:spLocks noGrp="1"/>
          </p:cNvSpPr>
          <p:nvPr>
            <p:ph type="pic" idx="2"/>
          </p:nvPr>
        </p:nvSpPr>
        <p:spPr>
          <a:xfrm>
            <a:off x="6072000" y="0"/>
            <a:ext cx="6120000" cy="6858000"/>
          </a:xfrm>
          <a:prstGeom prst="rect">
            <a:avLst/>
          </a:prstGeom>
          <a:solidFill>
            <a:srgbClr val="004B7B"/>
          </a:solidFill>
          <a:ln>
            <a:noFill/>
          </a:ln>
        </p:spPr>
      </p:sp>
      <p:sp>
        <p:nvSpPr>
          <p:cNvPr id="85" name="Google Shape;85;p14"/>
          <p:cNvSpPr txBox="1">
            <a:spLocks noGrp="1"/>
          </p:cNvSpPr>
          <p:nvPr>
            <p:ph type="dt" idx="10"/>
          </p:nvPr>
        </p:nvSpPr>
        <p:spPr>
          <a:xfrm>
            <a:off x="623888" y="6472289"/>
            <a:ext cx="712218" cy="158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526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899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899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899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899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4"/>
          <p:cNvSpPr txBox="1">
            <a:spLocks noGrp="1"/>
          </p:cNvSpPr>
          <p:nvPr>
            <p:ph type="ftr" idx="11"/>
          </p:nvPr>
        </p:nvSpPr>
        <p:spPr>
          <a:xfrm>
            <a:off x="1366815" y="6478589"/>
            <a:ext cx="5656984" cy="152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526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899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899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899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899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4"/>
          <p:cNvSpPr txBox="1">
            <a:spLocks noGrp="1"/>
          </p:cNvSpPr>
          <p:nvPr>
            <p:ph type="sldNum" idx="12"/>
          </p:nvPr>
        </p:nvSpPr>
        <p:spPr>
          <a:xfrm>
            <a:off x="9343866" y="6474373"/>
            <a:ext cx="906624" cy="173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05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05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05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05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05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05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05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05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05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8" name="Google Shape;88;p14"/>
          <p:cNvSpPr txBox="1">
            <a:spLocks noGrp="1"/>
          </p:cNvSpPr>
          <p:nvPr>
            <p:ph type="body" idx="1"/>
          </p:nvPr>
        </p:nvSpPr>
        <p:spPr>
          <a:xfrm>
            <a:off x="623890" y="1820563"/>
            <a:ext cx="5194106" cy="4375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6880" lvl="0" indent="-342723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1"/>
              <a:buChar char="•"/>
              <a:defRPr>
                <a:solidFill>
                  <a:schemeClr val="lt1"/>
                </a:solidFill>
              </a:defRPr>
            </a:lvl1pPr>
            <a:lvl2pPr marL="913760" lvl="1" indent="-342723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1"/>
              <a:buChar char="•"/>
              <a:defRPr>
                <a:solidFill>
                  <a:schemeClr val="lt1"/>
                </a:solidFill>
              </a:defRPr>
            </a:lvl2pPr>
            <a:lvl3pPr marL="1370640" lvl="2" indent="-342723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1"/>
              <a:buChar char="•"/>
              <a:defRPr>
                <a:solidFill>
                  <a:schemeClr val="lt1"/>
                </a:solidFill>
              </a:defRPr>
            </a:lvl3pPr>
            <a:lvl4pPr marL="1827520" lvl="3" indent="-342723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1"/>
              <a:buChar char="•"/>
              <a:defRPr>
                <a:solidFill>
                  <a:schemeClr val="lt1"/>
                </a:solidFill>
              </a:defRPr>
            </a:lvl4pPr>
            <a:lvl5pPr marL="2284400" lvl="4" indent="-342723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1"/>
              <a:buChar char="•"/>
              <a:defRPr>
                <a:solidFill>
                  <a:schemeClr val="lt1"/>
                </a:solidFill>
              </a:defRPr>
            </a:lvl5pPr>
            <a:lvl6pPr marL="2741280" lvl="5" indent="-34266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198160" lvl="6" indent="-34266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5040" lvl="7" indent="-34266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1920" lvl="8" indent="-34266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9" name="Google Shape;89;p14"/>
          <p:cNvSpPr txBox="1">
            <a:spLocks noGrp="1"/>
          </p:cNvSpPr>
          <p:nvPr>
            <p:ph type="title"/>
          </p:nvPr>
        </p:nvSpPr>
        <p:spPr>
          <a:xfrm>
            <a:off x="623888" y="397871"/>
            <a:ext cx="5194108" cy="1009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3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271886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27">
          <p15:clr>
            <a:srgbClr val="FBAE40"/>
          </p15:clr>
        </p15:guide>
        <p15:guide id="2" pos="3960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spalt">
  <p:cSld name="En spalt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5"/>
          <p:cNvSpPr txBox="1">
            <a:spLocks noGrp="1"/>
          </p:cNvSpPr>
          <p:nvPr>
            <p:ph type="body" idx="1"/>
          </p:nvPr>
        </p:nvSpPr>
        <p:spPr>
          <a:xfrm>
            <a:off x="623889" y="1692866"/>
            <a:ext cx="10941049" cy="4088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6880" lvl="0" indent="-34266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3760" lvl="1" indent="-34266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0640" lvl="2" indent="-34266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7520" lvl="3" indent="-34266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4400" lvl="4" indent="-34266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1280" lvl="5" indent="-34266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198160" lvl="6" indent="-34266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5040" lvl="7" indent="-34266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1920" lvl="8" indent="-34266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2" name="Google Shape;92;p15"/>
          <p:cNvSpPr txBox="1">
            <a:spLocks noGrp="1"/>
          </p:cNvSpPr>
          <p:nvPr>
            <p:ph type="dt" idx="10"/>
          </p:nvPr>
        </p:nvSpPr>
        <p:spPr>
          <a:xfrm>
            <a:off x="623888" y="6472289"/>
            <a:ext cx="712218" cy="158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899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899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899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899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899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5"/>
          <p:cNvSpPr txBox="1">
            <a:spLocks noGrp="1"/>
          </p:cNvSpPr>
          <p:nvPr>
            <p:ph type="ftr" idx="11"/>
          </p:nvPr>
        </p:nvSpPr>
        <p:spPr>
          <a:xfrm>
            <a:off x="1366815" y="6478589"/>
            <a:ext cx="5656984" cy="152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899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899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899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899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899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5"/>
          <p:cNvSpPr txBox="1">
            <a:spLocks noGrp="1"/>
          </p:cNvSpPr>
          <p:nvPr>
            <p:ph type="sldNum" idx="12"/>
          </p:nvPr>
        </p:nvSpPr>
        <p:spPr>
          <a:xfrm>
            <a:off x="9343866" y="6474373"/>
            <a:ext cx="906624" cy="173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fld id="{00000000-1234-1234-1234-123412341234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5" name="Google Shape;95;p15"/>
          <p:cNvSpPr txBox="1">
            <a:spLocks noGrp="1"/>
          </p:cNvSpPr>
          <p:nvPr>
            <p:ph type="title"/>
          </p:nvPr>
        </p:nvSpPr>
        <p:spPr>
          <a:xfrm>
            <a:off x="623888" y="397871"/>
            <a:ext cx="10941050" cy="1009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B7B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278021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vå spalter">
  <p:cSld name="Två spalter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6"/>
          <p:cNvSpPr txBox="1">
            <a:spLocks noGrp="1"/>
          </p:cNvSpPr>
          <p:nvPr>
            <p:ph type="body" idx="1"/>
          </p:nvPr>
        </p:nvSpPr>
        <p:spPr>
          <a:xfrm>
            <a:off x="623890" y="1700214"/>
            <a:ext cx="5292724" cy="4097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6880" lvl="0" indent="-34266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3760" lvl="1" indent="-34266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0640" lvl="2" indent="-34266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7520" lvl="3" indent="-34266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4400" lvl="4" indent="-34266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1280" lvl="5" indent="-34266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198160" lvl="6" indent="-34266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5040" lvl="7" indent="-34266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1920" lvl="8" indent="-34266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8" name="Google Shape;98;p16"/>
          <p:cNvSpPr txBox="1">
            <a:spLocks noGrp="1"/>
          </p:cNvSpPr>
          <p:nvPr>
            <p:ph type="dt" idx="10"/>
          </p:nvPr>
        </p:nvSpPr>
        <p:spPr>
          <a:xfrm>
            <a:off x="623888" y="6472289"/>
            <a:ext cx="712218" cy="158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899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899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899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899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899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6"/>
          <p:cNvSpPr txBox="1">
            <a:spLocks noGrp="1"/>
          </p:cNvSpPr>
          <p:nvPr>
            <p:ph type="ftr" idx="11"/>
          </p:nvPr>
        </p:nvSpPr>
        <p:spPr>
          <a:xfrm>
            <a:off x="1366815" y="6478589"/>
            <a:ext cx="5656984" cy="152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899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899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899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899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899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6"/>
          <p:cNvSpPr txBox="1">
            <a:spLocks noGrp="1"/>
          </p:cNvSpPr>
          <p:nvPr>
            <p:ph type="sldNum" idx="12"/>
          </p:nvPr>
        </p:nvSpPr>
        <p:spPr>
          <a:xfrm>
            <a:off x="9343866" y="6474373"/>
            <a:ext cx="906624" cy="173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fld id="{00000000-1234-1234-1234-123412341234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01" name="Google Shape;101;p16"/>
          <p:cNvSpPr txBox="1">
            <a:spLocks noGrp="1"/>
          </p:cNvSpPr>
          <p:nvPr>
            <p:ph type="body" idx="2"/>
          </p:nvPr>
        </p:nvSpPr>
        <p:spPr>
          <a:xfrm>
            <a:off x="6286500" y="1700214"/>
            <a:ext cx="5287879" cy="4097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6880" lvl="0" indent="-34266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3760" lvl="1" indent="-34266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0640" lvl="2" indent="-34266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7520" lvl="3" indent="-34266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4400" lvl="4" indent="-34266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1280" lvl="5" indent="-34266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198160" lvl="6" indent="-34266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5040" lvl="7" indent="-34266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1920" lvl="8" indent="-34266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2" name="Google Shape;102;p16"/>
          <p:cNvSpPr txBox="1">
            <a:spLocks noGrp="1"/>
          </p:cNvSpPr>
          <p:nvPr>
            <p:ph type="title"/>
          </p:nvPr>
        </p:nvSpPr>
        <p:spPr>
          <a:xfrm>
            <a:off x="623888" y="397871"/>
            <a:ext cx="10941050" cy="1009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B7B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468613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27">
          <p15:clr>
            <a:srgbClr val="FBAE40"/>
          </p15:clr>
        </p15:guide>
        <p15:guide id="2" pos="3953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Utan rubrik två spalter">
  <p:cSld name="Utan rubrik två spalter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7"/>
          <p:cNvSpPr txBox="1">
            <a:spLocks noGrp="1"/>
          </p:cNvSpPr>
          <p:nvPr>
            <p:ph type="body" idx="1"/>
          </p:nvPr>
        </p:nvSpPr>
        <p:spPr>
          <a:xfrm>
            <a:off x="623890" y="404814"/>
            <a:ext cx="5292724" cy="5392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6880" lvl="0" indent="-34266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3760" lvl="1" indent="-34266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0640" lvl="2" indent="-34266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7520" lvl="3" indent="-34266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4400" lvl="4" indent="-34266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1280" lvl="5" indent="-34266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198160" lvl="6" indent="-34266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5040" lvl="7" indent="-34266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1920" lvl="8" indent="-34266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5" name="Google Shape;105;p17"/>
          <p:cNvSpPr txBox="1">
            <a:spLocks noGrp="1"/>
          </p:cNvSpPr>
          <p:nvPr>
            <p:ph type="dt" idx="10"/>
          </p:nvPr>
        </p:nvSpPr>
        <p:spPr>
          <a:xfrm>
            <a:off x="623888" y="6472289"/>
            <a:ext cx="712218" cy="158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899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899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899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899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899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7"/>
          <p:cNvSpPr txBox="1">
            <a:spLocks noGrp="1"/>
          </p:cNvSpPr>
          <p:nvPr>
            <p:ph type="ftr" idx="11"/>
          </p:nvPr>
        </p:nvSpPr>
        <p:spPr>
          <a:xfrm>
            <a:off x="1366815" y="6478589"/>
            <a:ext cx="5656984" cy="152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899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899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899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899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899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7"/>
          <p:cNvSpPr txBox="1">
            <a:spLocks noGrp="1"/>
          </p:cNvSpPr>
          <p:nvPr>
            <p:ph type="sldNum" idx="12"/>
          </p:nvPr>
        </p:nvSpPr>
        <p:spPr>
          <a:xfrm>
            <a:off x="9343866" y="6474373"/>
            <a:ext cx="906624" cy="173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fld id="{00000000-1234-1234-1234-123412341234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08" name="Google Shape;108;p17"/>
          <p:cNvSpPr txBox="1">
            <a:spLocks noGrp="1"/>
          </p:cNvSpPr>
          <p:nvPr>
            <p:ph type="body" idx="2"/>
          </p:nvPr>
        </p:nvSpPr>
        <p:spPr>
          <a:xfrm>
            <a:off x="6286500" y="404814"/>
            <a:ext cx="5287879" cy="5392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6880" lvl="0" indent="-34266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3760" lvl="1" indent="-34266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0640" lvl="2" indent="-34266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7520" lvl="3" indent="-34266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4400" lvl="4" indent="-34266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1280" lvl="5" indent="-34266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198160" lvl="6" indent="-34266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5040" lvl="7" indent="-34266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1920" lvl="8" indent="-34266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203042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27">
          <p15:clr>
            <a:srgbClr val="FBAE40"/>
          </p15:clr>
        </p15:guide>
        <p15:guide id="2" pos="3953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vå spalter med underrubrik">
  <p:cSld name="Två spalter med underrubrik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8"/>
          <p:cNvSpPr txBox="1">
            <a:spLocks noGrp="1"/>
          </p:cNvSpPr>
          <p:nvPr>
            <p:ph type="body" idx="1"/>
          </p:nvPr>
        </p:nvSpPr>
        <p:spPr>
          <a:xfrm>
            <a:off x="623890" y="2210145"/>
            <a:ext cx="5292724" cy="35874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6880" lvl="0" indent="-34266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3760" lvl="1" indent="-34266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0640" lvl="2" indent="-34266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7520" lvl="3" indent="-34266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4400" lvl="4" indent="-34266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1280" lvl="5" indent="-34266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198160" lvl="6" indent="-34266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5040" lvl="7" indent="-34266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1920" lvl="8" indent="-34266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1" name="Google Shape;111;p18"/>
          <p:cNvSpPr txBox="1">
            <a:spLocks noGrp="1"/>
          </p:cNvSpPr>
          <p:nvPr>
            <p:ph type="dt" idx="10"/>
          </p:nvPr>
        </p:nvSpPr>
        <p:spPr>
          <a:xfrm>
            <a:off x="623888" y="6472289"/>
            <a:ext cx="712218" cy="158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899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899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899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899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899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18"/>
          <p:cNvSpPr txBox="1">
            <a:spLocks noGrp="1"/>
          </p:cNvSpPr>
          <p:nvPr>
            <p:ph type="ftr" idx="11"/>
          </p:nvPr>
        </p:nvSpPr>
        <p:spPr>
          <a:xfrm>
            <a:off x="1366815" y="6478589"/>
            <a:ext cx="5656984" cy="152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899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899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899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899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899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8"/>
          <p:cNvSpPr txBox="1">
            <a:spLocks noGrp="1"/>
          </p:cNvSpPr>
          <p:nvPr>
            <p:ph type="sldNum" idx="12"/>
          </p:nvPr>
        </p:nvSpPr>
        <p:spPr>
          <a:xfrm>
            <a:off x="9343866" y="6474373"/>
            <a:ext cx="906624" cy="173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fld id="{00000000-1234-1234-1234-123412341234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14" name="Google Shape;114;p18"/>
          <p:cNvSpPr txBox="1">
            <a:spLocks noGrp="1"/>
          </p:cNvSpPr>
          <p:nvPr>
            <p:ph type="body" idx="2"/>
          </p:nvPr>
        </p:nvSpPr>
        <p:spPr>
          <a:xfrm>
            <a:off x="6286500" y="2210145"/>
            <a:ext cx="5287879" cy="35874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6880" lvl="0" indent="-34266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3760" lvl="1" indent="-34266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0640" lvl="2" indent="-34266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7520" lvl="3" indent="-34266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4400" lvl="4" indent="-34266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1280" lvl="5" indent="-34266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198160" lvl="6" indent="-34266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5040" lvl="7" indent="-34266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1920" lvl="8" indent="-34266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5" name="Google Shape;115;p18"/>
          <p:cNvSpPr txBox="1">
            <a:spLocks noGrp="1"/>
          </p:cNvSpPr>
          <p:nvPr>
            <p:ph type="body" idx="3"/>
          </p:nvPr>
        </p:nvSpPr>
        <p:spPr>
          <a:xfrm>
            <a:off x="623889" y="1700214"/>
            <a:ext cx="5292725" cy="323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6880" lvl="0" indent="-2284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1"/>
              <a:buNone/>
              <a:defRPr sz="1800" b="1" i="0">
                <a:latin typeface="Arial"/>
                <a:ea typeface="Arial"/>
                <a:cs typeface="Arial"/>
                <a:sym typeface="Arial"/>
              </a:defRPr>
            </a:lvl1pPr>
            <a:lvl2pPr marL="913760" lvl="1" indent="-34266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0640" lvl="2" indent="-34266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7520" lvl="3" indent="-34266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4400" lvl="4" indent="-34266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1280" lvl="5" indent="-34266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198160" lvl="6" indent="-34266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5040" lvl="7" indent="-34266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1920" lvl="8" indent="-34266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18"/>
          <p:cNvSpPr txBox="1">
            <a:spLocks noGrp="1"/>
          </p:cNvSpPr>
          <p:nvPr>
            <p:ph type="body" idx="4"/>
          </p:nvPr>
        </p:nvSpPr>
        <p:spPr>
          <a:xfrm>
            <a:off x="6286501" y="1700214"/>
            <a:ext cx="5292725" cy="323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6880" lvl="0" indent="-2284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1"/>
              <a:buNone/>
              <a:defRPr sz="1800" b="1" i="0">
                <a:latin typeface="Arial"/>
                <a:ea typeface="Arial"/>
                <a:cs typeface="Arial"/>
                <a:sym typeface="Arial"/>
              </a:defRPr>
            </a:lvl1pPr>
            <a:lvl2pPr marL="913760" lvl="1" indent="-34266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0640" lvl="2" indent="-34266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7520" lvl="3" indent="-34266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4400" lvl="4" indent="-34266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1280" lvl="5" indent="-34266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198160" lvl="6" indent="-34266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5040" lvl="7" indent="-34266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1920" lvl="8" indent="-34266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7" name="Google Shape;117;p18"/>
          <p:cNvSpPr txBox="1">
            <a:spLocks noGrp="1"/>
          </p:cNvSpPr>
          <p:nvPr>
            <p:ph type="title"/>
          </p:nvPr>
        </p:nvSpPr>
        <p:spPr>
          <a:xfrm>
            <a:off x="623888" y="397871"/>
            <a:ext cx="10941050" cy="1009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B7B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582168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27">
          <p15:clr>
            <a:srgbClr val="FBAE40"/>
          </p15:clr>
        </p15:guide>
        <p15:guide id="2" pos="3953">
          <p15:clr>
            <a:srgbClr val="FBAE4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En spalt - bild höger">
  <p:cSld name="En spalt - bild höger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9"/>
          <p:cNvSpPr/>
          <p:nvPr/>
        </p:nvSpPr>
        <p:spPr>
          <a:xfrm>
            <a:off x="10484408" y="5852160"/>
            <a:ext cx="1080531" cy="815848"/>
          </a:xfrm>
          <a:custGeom>
            <a:avLst/>
            <a:gdLst/>
            <a:ahLst/>
            <a:cxnLst/>
            <a:rect l="l" t="t" r="r" b="b"/>
            <a:pathLst>
              <a:path w="1080531" h="815848" extrusionOk="0">
                <a:moveTo>
                  <a:pt x="1022527" y="704365"/>
                </a:moveTo>
                <a:cubicBezTo>
                  <a:pt x="999989" y="704365"/>
                  <a:pt x="988652" y="723229"/>
                  <a:pt x="988652" y="748927"/>
                </a:cubicBezTo>
                <a:cubicBezTo>
                  <a:pt x="988652" y="774625"/>
                  <a:pt x="1000257" y="794229"/>
                  <a:pt x="1022527" y="794229"/>
                </a:cubicBezTo>
                <a:cubicBezTo>
                  <a:pt x="1044057" y="794229"/>
                  <a:pt x="1055998" y="775722"/>
                  <a:pt x="1055998" y="748927"/>
                </a:cubicBezTo>
                <a:cubicBezTo>
                  <a:pt x="1055998" y="722131"/>
                  <a:pt x="1045065" y="704365"/>
                  <a:pt x="1022527" y="704365"/>
                </a:cubicBezTo>
                <a:close/>
                <a:moveTo>
                  <a:pt x="199442" y="704029"/>
                </a:moveTo>
                <a:cubicBezTo>
                  <a:pt x="175828" y="704029"/>
                  <a:pt x="164805" y="724798"/>
                  <a:pt x="164805" y="749421"/>
                </a:cubicBezTo>
                <a:cubicBezTo>
                  <a:pt x="164805" y="774043"/>
                  <a:pt x="176007" y="794655"/>
                  <a:pt x="199442" y="794655"/>
                </a:cubicBezTo>
                <a:cubicBezTo>
                  <a:pt x="222876" y="794655"/>
                  <a:pt x="233899" y="774043"/>
                  <a:pt x="233899" y="749421"/>
                </a:cubicBezTo>
                <a:cubicBezTo>
                  <a:pt x="233899" y="724888"/>
                  <a:pt x="223056" y="704029"/>
                  <a:pt x="199442" y="704029"/>
                </a:cubicBezTo>
                <a:close/>
                <a:moveTo>
                  <a:pt x="437240" y="703760"/>
                </a:moveTo>
                <a:cubicBezTo>
                  <a:pt x="416964" y="703760"/>
                  <a:pt x="403791" y="719533"/>
                  <a:pt x="402782" y="737726"/>
                </a:cubicBezTo>
                <a:lnTo>
                  <a:pt x="469368" y="737726"/>
                </a:lnTo>
                <a:cubicBezTo>
                  <a:pt x="469278" y="718122"/>
                  <a:pt x="457516" y="703760"/>
                  <a:pt x="437240" y="703760"/>
                </a:cubicBezTo>
                <a:close/>
                <a:moveTo>
                  <a:pt x="710818" y="684806"/>
                </a:moveTo>
                <a:lnTo>
                  <a:pt x="735776" y="684806"/>
                </a:lnTo>
                <a:lnTo>
                  <a:pt x="735776" y="763333"/>
                </a:lnTo>
                <a:cubicBezTo>
                  <a:pt x="735776" y="780786"/>
                  <a:pt x="746463" y="791965"/>
                  <a:pt x="761900" y="791965"/>
                </a:cubicBezTo>
                <a:cubicBezTo>
                  <a:pt x="775925" y="791965"/>
                  <a:pt x="792123" y="781615"/>
                  <a:pt x="792033" y="759838"/>
                </a:cubicBezTo>
                <a:lnTo>
                  <a:pt x="792033" y="684829"/>
                </a:lnTo>
                <a:lnTo>
                  <a:pt x="817059" y="684829"/>
                </a:lnTo>
                <a:lnTo>
                  <a:pt x="817059" y="813003"/>
                </a:lnTo>
                <a:lnTo>
                  <a:pt x="792526" y="813003"/>
                </a:lnTo>
                <a:lnTo>
                  <a:pt x="792526" y="790800"/>
                </a:lnTo>
                <a:lnTo>
                  <a:pt x="791181" y="790800"/>
                </a:lnTo>
                <a:cubicBezTo>
                  <a:pt x="785245" y="804489"/>
                  <a:pt x="772138" y="814660"/>
                  <a:pt x="752871" y="814660"/>
                </a:cubicBezTo>
                <a:cubicBezTo>
                  <a:pt x="728248" y="814660"/>
                  <a:pt x="710818" y="798126"/>
                  <a:pt x="710818" y="766335"/>
                </a:cubicBezTo>
                <a:close/>
                <a:moveTo>
                  <a:pt x="437083" y="683171"/>
                </a:moveTo>
                <a:cubicBezTo>
                  <a:pt x="466119" y="683171"/>
                  <a:pt x="493833" y="701274"/>
                  <a:pt x="493833" y="747583"/>
                </a:cubicBezTo>
                <a:lnTo>
                  <a:pt x="493833" y="756433"/>
                </a:lnTo>
                <a:lnTo>
                  <a:pt x="402715" y="756433"/>
                </a:lnTo>
                <a:cubicBezTo>
                  <a:pt x="403387" y="781145"/>
                  <a:pt x="417748" y="794991"/>
                  <a:pt x="439100" y="794991"/>
                </a:cubicBezTo>
                <a:cubicBezTo>
                  <a:pt x="453281" y="794991"/>
                  <a:pt x="464125" y="788808"/>
                  <a:pt x="468628" y="776709"/>
                </a:cubicBezTo>
                <a:lnTo>
                  <a:pt x="492242" y="780965"/>
                </a:lnTo>
                <a:cubicBezTo>
                  <a:pt x="486552" y="801824"/>
                  <a:pt x="466791" y="815603"/>
                  <a:pt x="438831" y="815603"/>
                </a:cubicBezTo>
                <a:cubicBezTo>
                  <a:pt x="401012" y="815603"/>
                  <a:pt x="377824" y="789143"/>
                  <a:pt x="377824" y="749757"/>
                </a:cubicBezTo>
                <a:cubicBezTo>
                  <a:pt x="377824" y="710370"/>
                  <a:pt x="401371" y="683171"/>
                  <a:pt x="437083" y="683171"/>
                </a:cubicBezTo>
                <a:close/>
                <a:moveTo>
                  <a:pt x="199352" y="683171"/>
                </a:moveTo>
                <a:cubicBezTo>
                  <a:pt x="235490" y="683171"/>
                  <a:pt x="259104" y="709877"/>
                  <a:pt x="259104" y="749510"/>
                </a:cubicBezTo>
                <a:cubicBezTo>
                  <a:pt x="259104" y="789143"/>
                  <a:pt x="235490" y="815603"/>
                  <a:pt x="199352" y="815603"/>
                </a:cubicBezTo>
                <a:cubicBezTo>
                  <a:pt x="163214" y="815603"/>
                  <a:pt x="139600" y="789143"/>
                  <a:pt x="139600" y="749510"/>
                </a:cubicBezTo>
                <a:cubicBezTo>
                  <a:pt x="139600" y="709630"/>
                  <a:pt x="163214" y="683171"/>
                  <a:pt x="199352" y="683171"/>
                </a:cubicBezTo>
                <a:close/>
                <a:moveTo>
                  <a:pt x="1017195" y="683148"/>
                </a:moveTo>
                <a:cubicBezTo>
                  <a:pt x="1041055" y="683148"/>
                  <a:pt x="1049569" y="697666"/>
                  <a:pt x="1054072" y="705597"/>
                </a:cubicBezTo>
                <a:lnTo>
                  <a:pt x="1055573" y="705597"/>
                </a:lnTo>
                <a:lnTo>
                  <a:pt x="1055573" y="684828"/>
                </a:lnTo>
                <a:lnTo>
                  <a:pt x="1080531" y="684828"/>
                </a:lnTo>
                <a:lnTo>
                  <a:pt x="1080531" y="812981"/>
                </a:lnTo>
                <a:lnTo>
                  <a:pt x="1056156" y="812981"/>
                </a:lnTo>
                <a:lnTo>
                  <a:pt x="1056156" y="793041"/>
                </a:lnTo>
                <a:lnTo>
                  <a:pt x="1054072" y="793041"/>
                </a:lnTo>
                <a:cubicBezTo>
                  <a:pt x="1049569" y="801219"/>
                  <a:pt x="1040383" y="815490"/>
                  <a:pt x="1017015" y="815490"/>
                </a:cubicBezTo>
                <a:cubicBezTo>
                  <a:pt x="985896" y="815490"/>
                  <a:pt x="963447" y="790711"/>
                  <a:pt x="963447" y="749152"/>
                </a:cubicBezTo>
                <a:cubicBezTo>
                  <a:pt x="963447" y="707591"/>
                  <a:pt x="986232" y="683148"/>
                  <a:pt x="1017195" y="683148"/>
                </a:cubicBezTo>
                <a:close/>
                <a:moveTo>
                  <a:pt x="902799" y="683148"/>
                </a:moveTo>
                <a:cubicBezTo>
                  <a:pt x="929012" y="683148"/>
                  <a:pt x="946442" y="699772"/>
                  <a:pt x="946442" y="731474"/>
                </a:cubicBezTo>
                <a:lnTo>
                  <a:pt x="946442" y="813002"/>
                </a:lnTo>
                <a:lnTo>
                  <a:pt x="921484" y="813002"/>
                </a:lnTo>
                <a:lnTo>
                  <a:pt x="921484" y="734476"/>
                </a:lnTo>
                <a:cubicBezTo>
                  <a:pt x="921484" y="715858"/>
                  <a:pt x="911625" y="704768"/>
                  <a:pt x="894285" y="704768"/>
                </a:cubicBezTo>
                <a:cubicBezTo>
                  <a:pt x="876944" y="704768"/>
                  <a:pt x="864420" y="716441"/>
                  <a:pt x="864420" y="736896"/>
                </a:cubicBezTo>
                <a:lnTo>
                  <a:pt x="864420" y="813002"/>
                </a:lnTo>
                <a:lnTo>
                  <a:pt x="839462" y="813002"/>
                </a:lnTo>
                <a:lnTo>
                  <a:pt x="839462" y="684828"/>
                </a:lnTo>
                <a:lnTo>
                  <a:pt x="863412" y="684828"/>
                </a:lnTo>
                <a:lnTo>
                  <a:pt x="863412" y="705687"/>
                </a:lnTo>
                <a:lnTo>
                  <a:pt x="865002" y="705687"/>
                </a:lnTo>
                <a:cubicBezTo>
                  <a:pt x="870917" y="692087"/>
                  <a:pt x="883531" y="683148"/>
                  <a:pt x="902799" y="683148"/>
                </a:cubicBezTo>
                <a:close/>
                <a:moveTo>
                  <a:pt x="574107" y="683148"/>
                </a:moveTo>
                <a:cubicBezTo>
                  <a:pt x="600320" y="683148"/>
                  <a:pt x="617750" y="699772"/>
                  <a:pt x="617750" y="731474"/>
                </a:cubicBezTo>
                <a:lnTo>
                  <a:pt x="617750" y="813002"/>
                </a:lnTo>
                <a:lnTo>
                  <a:pt x="592792" y="813002"/>
                </a:lnTo>
                <a:lnTo>
                  <a:pt x="592792" y="734476"/>
                </a:lnTo>
                <a:cubicBezTo>
                  <a:pt x="592792" y="715858"/>
                  <a:pt x="582933" y="704768"/>
                  <a:pt x="565593" y="704768"/>
                </a:cubicBezTo>
                <a:cubicBezTo>
                  <a:pt x="548252" y="704768"/>
                  <a:pt x="535728" y="716441"/>
                  <a:pt x="535728" y="736896"/>
                </a:cubicBezTo>
                <a:lnTo>
                  <a:pt x="535728" y="813002"/>
                </a:lnTo>
                <a:lnTo>
                  <a:pt x="510770" y="813002"/>
                </a:lnTo>
                <a:lnTo>
                  <a:pt x="510770" y="684828"/>
                </a:lnTo>
                <a:lnTo>
                  <a:pt x="534720" y="684828"/>
                </a:lnTo>
                <a:lnTo>
                  <a:pt x="534720" y="705687"/>
                </a:lnTo>
                <a:lnTo>
                  <a:pt x="536310" y="705687"/>
                </a:lnTo>
                <a:cubicBezTo>
                  <a:pt x="542225" y="692087"/>
                  <a:pt x="554839" y="683148"/>
                  <a:pt x="574107" y="683148"/>
                </a:cubicBezTo>
                <a:close/>
                <a:moveTo>
                  <a:pt x="644277" y="654112"/>
                </a:moveTo>
                <a:lnTo>
                  <a:pt x="669235" y="654112"/>
                </a:lnTo>
                <a:lnTo>
                  <a:pt x="669235" y="684829"/>
                </a:lnTo>
                <a:lnTo>
                  <a:pt x="695515" y="684829"/>
                </a:lnTo>
                <a:lnTo>
                  <a:pt x="695515" y="704858"/>
                </a:lnTo>
                <a:lnTo>
                  <a:pt x="669235" y="704858"/>
                </a:lnTo>
                <a:lnTo>
                  <a:pt x="669235" y="775364"/>
                </a:lnTo>
                <a:cubicBezTo>
                  <a:pt x="669235" y="789814"/>
                  <a:pt x="676494" y="792481"/>
                  <a:pt x="684581" y="792481"/>
                </a:cubicBezTo>
                <a:cubicBezTo>
                  <a:pt x="688592" y="792481"/>
                  <a:pt x="691684" y="791742"/>
                  <a:pt x="693341" y="791405"/>
                </a:cubicBezTo>
                <a:lnTo>
                  <a:pt x="697845" y="812017"/>
                </a:lnTo>
                <a:cubicBezTo>
                  <a:pt x="694910" y="813093"/>
                  <a:pt x="689577" y="814593"/>
                  <a:pt x="681646" y="814683"/>
                </a:cubicBezTo>
                <a:lnTo>
                  <a:pt x="681669" y="814661"/>
                </a:lnTo>
                <a:cubicBezTo>
                  <a:pt x="661976" y="815087"/>
                  <a:pt x="644187" y="803817"/>
                  <a:pt x="644277" y="780539"/>
                </a:cubicBezTo>
                <a:lnTo>
                  <a:pt x="644277" y="704858"/>
                </a:lnTo>
                <a:lnTo>
                  <a:pt x="625502" y="704858"/>
                </a:lnTo>
                <a:lnTo>
                  <a:pt x="625502" y="684829"/>
                </a:lnTo>
                <a:lnTo>
                  <a:pt x="644277" y="684829"/>
                </a:lnTo>
                <a:close/>
                <a:moveTo>
                  <a:pt x="331223" y="642082"/>
                </a:moveTo>
                <a:lnTo>
                  <a:pt x="356181" y="642082"/>
                </a:lnTo>
                <a:lnTo>
                  <a:pt x="356181" y="777942"/>
                </a:lnTo>
                <a:cubicBezTo>
                  <a:pt x="356181" y="788964"/>
                  <a:pt x="358422" y="793132"/>
                  <a:pt x="366442" y="792886"/>
                </a:cubicBezTo>
                <a:cubicBezTo>
                  <a:pt x="370788" y="792796"/>
                  <a:pt x="372536" y="792213"/>
                  <a:pt x="374283" y="791721"/>
                </a:cubicBezTo>
                <a:lnTo>
                  <a:pt x="378787" y="811660"/>
                </a:lnTo>
                <a:cubicBezTo>
                  <a:pt x="375269" y="812757"/>
                  <a:pt x="369937" y="813833"/>
                  <a:pt x="363261" y="813922"/>
                </a:cubicBezTo>
                <a:cubicBezTo>
                  <a:pt x="341663" y="814259"/>
                  <a:pt x="331223" y="803416"/>
                  <a:pt x="331223" y="783139"/>
                </a:cubicBezTo>
                <a:lnTo>
                  <a:pt x="331223" y="642105"/>
                </a:lnTo>
                <a:close/>
                <a:moveTo>
                  <a:pt x="274742" y="642082"/>
                </a:moveTo>
                <a:lnTo>
                  <a:pt x="299700" y="642082"/>
                </a:lnTo>
                <a:lnTo>
                  <a:pt x="299700" y="777942"/>
                </a:lnTo>
                <a:cubicBezTo>
                  <a:pt x="299700" y="788964"/>
                  <a:pt x="301941" y="793132"/>
                  <a:pt x="309961" y="792886"/>
                </a:cubicBezTo>
                <a:cubicBezTo>
                  <a:pt x="314307" y="792796"/>
                  <a:pt x="316055" y="792213"/>
                  <a:pt x="317802" y="791721"/>
                </a:cubicBezTo>
                <a:lnTo>
                  <a:pt x="322306" y="811660"/>
                </a:lnTo>
                <a:cubicBezTo>
                  <a:pt x="318788" y="812757"/>
                  <a:pt x="313456" y="813833"/>
                  <a:pt x="306780" y="813922"/>
                </a:cubicBezTo>
                <a:cubicBezTo>
                  <a:pt x="285182" y="814259"/>
                  <a:pt x="274742" y="803416"/>
                  <a:pt x="274742" y="783139"/>
                </a:cubicBezTo>
                <a:lnTo>
                  <a:pt x="274742" y="642105"/>
                </a:lnTo>
                <a:close/>
                <a:moveTo>
                  <a:pt x="65151" y="639773"/>
                </a:moveTo>
                <a:cubicBezTo>
                  <a:pt x="99878" y="639773"/>
                  <a:pt x="124052" y="659623"/>
                  <a:pt x="124814" y="687001"/>
                </a:cubicBezTo>
                <a:lnTo>
                  <a:pt x="99945" y="687001"/>
                </a:lnTo>
                <a:cubicBezTo>
                  <a:pt x="98108" y="671229"/>
                  <a:pt x="84173" y="662043"/>
                  <a:pt x="64569" y="662043"/>
                </a:cubicBezTo>
                <a:cubicBezTo>
                  <a:pt x="43532" y="662043"/>
                  <a:pt x="30268" y="672820"/>
                  <a:pt x="30268" y="687338"/>
                </a:cubicBezTo>
                <a:cubicBezTo>
                  <a:pt x="30201" y="703693"/>
                  <a:pt x="47967" y="709943"/>
                  <a:pt x="61321" y="713372"/>
                </a:cubicBezTo>
                <a:lnTo>
                  <a:pt x="78011" y="717718"/>
                </a:lnTo>
                <a:cubicBezTo>
                  <a:pt x="99721" y="723049"/>
                  <a:pt x="127167" y="734991"/>
                  <a:pt x="127167" y="765775"/>
                </a:cubicBezTo>
                <a:cubicBezTo>
                  <a:pt x="127167" y="794743"/>
                  <a:pt x="102230" y="815848"/>
                  <a:pt x="63920" y="815848"/>
                </a:cubicBezTo>
                <a:cubicBezTo>
                  <a:pt x="25608" y="815848"/>
                  <a:pt x="1658" y="796737"/>
                  <a:pt x="0" y="765775"/>
                </a:cubicBezTo>
                <a:lnTo>
                  <a:pt x="25877" y="765775"/>
                </a:lnTo>
                <a:cubicBezTo>
                  <a:pt x="27378" y="784370"/>
                  <a:pt x="43912" y="793220"/>
                  <a:pt x="63762" y="793220"/>
                </a:cubicBezTo>
                <a:lnTo>
                  <a:pt x="63717" y="793242"/>
                </a:lnTo>
                <a:cubicBezTo>
                  <a:pt x="85674" y="793242"/>
                  <a:pt x="101603" y="782219"/>
                  <a:pt x="101603" y="765529"/>
                </a:cubicBezTo>
                <a:cubicBezTo>
                  <a:pt x="101603" y="750338"/>
                  <a:pt x="87511" y="744334"/>
                  <a:pt x="69229" y="739495"/>
                </a:cubicBezTo>
                <a:lnTo>
                  <a:pt x="49043" y="733983"/>
                </a:lnTo>
                <a:cubicBezTo>
                  <a:pt x="21598" y="726567"/>
                  <a:pt x="4570" y="712632"/>
                  <a:pt x="4570" y="688839"/>
                </a:cubicBezTo>
                <a:cubicBezTo>
                  <a:pt x="4570" y="659377"/>
                  <a:pt x="30851" y="639773"/>
                  <a:pt x="65151" y="639773"/>
                </a:cubicBezTo>
                <a:close/>
                <a:moveTo>
                  <a:pt x="670378" y="366195"/>
                </a:moveTo>
                <a:cubicBezTo>
                  <a:pt x="668832" y="366778"/>
                  <a:pt x="667308" y="367114"/>
                  <a:pt x="665941" y="367270"/>
                </a:cubicBezTo>
                <a:lnTo>
                  <a:pt x="666502" y="432780"/>
                </a:lnTo>
                <a:cubicBezTo>
                  <a:pt x="667734" y="433161"/>
                  <a:pt x="668832" y="433811"/>
                  <a:pt x="669728" y="434662"/>
                </a:cubicBezTo>
                <a:cubicBezTo>
                  <a:pt x="671229" y="433206"/>
                  <a:pt x="673335" y="432310"/>
                  <a:pt x="675665" y="432310"/>
                </a:cubicBezTo>
                <a:cubicBezTo>
                  <a:pt x="677480" y="432310"/>
                  <a:pt x="679115" y="432870"/>
                  <a:pt x="680482" y="433766"/>
                </a:cubicBezTo>
                <a:lnTo>
                  <a:pt x="680459" y="433789"/>
                </a:lnTo>
                <a:cubicBezTo>
                  <a:pt x="681311" y="432691"/>
                  <a:pt x="682476" y="431817"/>
                  <a:pt x="683820" y="431257"/>
                </a:cubicBezTo>
                <a:close/>
                <a:moveTo>
                  <a:pt x="656196" y="365680"/>
                </a:moveTo>
                <a:lnTo>
                  <a:pt x="642977" y="430316"/>
                </a:lnTo>
                <a:cubicBezTo>
                  <a:pt x="644546" y="430831"/>
                  <a:pt x="645890" y="431750"/>
                  <a:pt x="646854" y="432937"/>
                </a:cubicBezTo>
                <a:cubicBezTo>
                  <a:pt x="648220" y="432019"/>
                  <a:pt x="649878" y="431459"/>
                  <a:pt x="651693" y="431459"/>
                </a:cubicBezTo>
                <a:cubicBezTo>
                  <a:pt x="654336" y="431459"/>
                  <a:pt x="656666" y="432624"/>
                  <a:pt x="658168" y="434394"/>
                </a:cubicBezTo>
                <a:cubicBezTo>
                  <a:pt x="658996" y="433676"/>
                  <a:pt x="659982" y="433139"/>
                  <a:pt x="661080" y="432780"/>
                </a:cubicBezTo>
                <a:lnTo>
                  <a:pt x="661080" y="367293"/>
                </a:lnTo>
                <a:cubicBezTo>
                  <a:pt x="659175" y="366868"/>
                  <a:pt x="657563" y="366307"/>
                  <a:pt x="656196" y="365680"/>
                </a:cubicBezTo>
                <a:close/>
                <a:moveTo>
                  <a:pt x="675015" y="363394"/>
                </a:moveTo>
                <a:cubicBezTo>
                  <a:pt x="673940" y="364335"/>
                  <a:pt x="672798" y="365075"/>
                  <a:pt x="671633" y="365635"/>
                </a:cubicBezTo>
                <a:lnTo>
                  <a:pt x="685119" y="430831"/>
                </a:lnTo>
                <a:cubicBezTo>
                  <a:pt x="685792" y="430675"/>
                  <a:pt x="686464" y="430562"/>
                  <a:pt x="687181" y="430562"/>
                </a:cubicBezTo>
                <a:lnTo>
                  <a:pt x="691332" y="431633"/>
                </a:lnTo>
                <a:lnTo>
                  <a:pt x="691325" y="431637"/>
                </a:lnTo>
                <a:lnTo>
                  <a:pt x="691348" y="431637"/>
                </a:lnTo>
                <a:lnTo>
                  <a:pt x="691332" y="431633"/>
                </a:lnTo>
                <a:lnTo>
                  <a:pt x="697374" y="428232"/>
                </a:lnTo>
                <a:close/>
                <a:moveTo>
                  <a:pt x="651625" y="362499"/>
                </a:moveTo>
                <a:lnTo>
                  <a:pt x="629154" y="427672"/>
                </a:lnTo>
                <a:cubicBezTo>
                  <a:pt x="631887" y="427785"/>
                  <a:pt x="634285" y="429106"/>
                  <a:pt x="635696" y="431100"/>
                </a:cubicBezTo>
                <a:cubicBezTo>
                  <a:pt x="636995" y="430316"/>
                  <a:pt x="638564" y="429845"/>
                  <a:pt x="640244" y="429845"/>
                </a:cubicBezTo>
                <a:lnTo>
                  <a:pt x="640244" y="429823"/>
                </a:lnTo>
                <a:cubicBezTo>
                  <a:pt x="640737" y="429823"/>
                  <a:pt x="641207" y="429890"/>
                  <a:pt x="641678" y="429957"/>
                </a:cubicBezTo>
                <a:lnTo>
                  <a:pt x="654964" y="365008"/>
                </a:lnTo>
                <a:cubicBezTo>
                  <a:pt x="653575" y="364224"/>
                  <a:pt x="652476" y="363394"/>
                  <a:pt x="651625" y="362499"/>
                </a:cubicBezTo>
                <a:close/>
                <a:moveTo>
                  <a:pt x="677905" y="359944"/>
                </a:moveTo>
                <a:cubicBezTo>
                  <a:pt x="677368" y="360863"/>
                  <a:pt x="676763" y="361647"/>
                  <a:pt x="676113" y="362342"/>
                </a:cubicBezTo>
                <a:lnTo>
                  <a:pt x="698808" y="428210"/>
                </a:lnTo>
                <a:cubicBezTo>
                  <a:pt x="701766" y="428389"/>
                  <a:pt x="704253" y="429980"/>
                  <a:pt x="705552" y="432265"/>
                </a:cubicBezTo>
                <a:lnTo>
                  <a:pt x="705552" y="432242"/>
                </a:lnTo>
                <a:cubicBezTo>
                  <a:pt x="707726" y="431391"/>
                  <a:pt x="710302" y="429890"/>
                  <a:pt x="712699" y="427291"/>
                </a:cubicBezTo>
                <a:lnTo>
                  <a:pt x="682744" y="367181"/>
                </a:lnTo>
                <a:cubicBezTo>
                  <a:pt x="679854" y="365232"/>
                  <a:pt x="678420" y="362387"/>
                  <a:pt x="677905" y="359944"/>
                </a:cubicBezTo>
                <a:close/>
                <a:moveTo>
                  <a:pt x="648758" y="357480"/>
                </a:moveTo>
                <a:lnTo>
                  <a:pt x="612238" y="426306"/>
                </a:lnTo>
                <a:cubicBezTo>
                  <a:pt x="614256" y="429890"/>
                  <a:pt x="616966" y="432803"/>
                  <a:pt x="620641" y="434483"/>
                </a:cubicBezTo>
                <a:cubicBezTo>
                  <a:pt x="621044" y="430988"/>
                  <a:pt x="623956" y="428232"/>
                  <a:pt x="627720" y="427762"/>
                </a:cubicBezTo>
                <a:lnTo>
                  <a:pt x="650617" y="361356"/>
                </a:lnTo>
                <a:cubicBezTo>
                  <a:pt x="649609" y="360012"/>
                  <a:pt x="649049" y="358668"/>
                  <a:pt x="648758" y="357480"/>
                </a:cubicBezTo>
                <a:close/>
                <a:moveTo>
                  <a:pt x="661439" y="310185"/>
                </a:moveTo>
                <a:lnTo>
                  <a:pt x="665203" y="310185"/>
                </a:lnTo>
                <a:lnTo>
                  <a:pt x="665203" y="331290"/>
                </a:lnTo>
                <a:lnTo>
                  <a:pt x="672954" y="331290"/>
                </a:lnTo>
                <a:lnTo>
                  <a:pt x="672954" y="341148"/>
                </a:lnTo>
                <a:lnTo>
                  <a:pt x="706314" y="359004"/>
                </a:lnTo>
                <a:lnTo>
                  <a:pt x="706314" y="359048"/>
                </a:lnTo>
                <a:lnTo>
                  <a:pt x="712632" y="359698"/>
                </a:lnTo>
                <a:lnTo>
                  <a:pt x="712453" y="361535"/>
                </a:lnTo>
                <a:lnTo>
                  <a:pt x="706381" y="360908"/>
                </a:lnTo>
                <a:cubicBezTo>
                  <a:pt x="705485" y="362790"/>
                  <a:pt x="701699" y="369354"/>
                  <a:pt x="691930" y="369578"/>
                </a:cubicBezTo>
                <a:cubicBezTo>
                  <a:pt x="689040" y="369645"/>
                  <a:pt x="686688" y="369153"/>
                  <a:pt x="684784" y="368346"/>
                </a:cubicBezTo>
                <a:lnTo>
                  <a:pt x="713618" y="426216"/>
                </a:lnTo>
                <a:cubicBezTo>
                  <a:pt x="718390" y="420301"/>
                  <a:pt x="722108" y="409525"/>
                  <a:pt x="719981" y="389877"/>
                </a:cubicBezTo>
                <a:cubicBezTo>
                  <a:pt x="719981" y="389877"/>
                  <a:pt x="716911" y="389943"/>
                  <a:pt x="715723" y="389496"/>
                </a:cubicBezTo>
                <a:cubicBezTo>
                  <a:pt x="714536" y="389047"/>
                  <a:pt x="713147" y="388196"/>
                  <a:pt x="713147" y="388196"/>
                </a:cubicBezTo>
                <a:cubicBezTo>
                  <a:pt x="713147" y="388196"/>
                  <a:pt x="717538" y="386068"/>
                  <a:pt x="724327" y="380288"/>
                </a:cubicBezTo>
                <a:cubicBezTo>
                  <a:pt x="724327" y="380288"/>
                  <a:pt x="726948" y="377778"/>
                  <a:pt x="730869" y="377464"/>
                </a:cubicBezTo>
                <a:cubicBezTo>
                  <a:pt x="730869" y="377464"/>
                  <a:pt x="733647" y="377106"/>
                  <a:pt x="734476" y="378697"/>
                </a:cubicBezTo>
                <a:cubicBezTo>
                  <a:pt x="734476" y="378697"/>
                  <a:pt x="735865" y="378607"/>
                  <a:pt x="739158" y="378137"/>
                </a:cubicBezTo>
                <a:cubicBezTo>
                  <a:pt x="742475" y="377667"/>
                  <a:pt x="744289" y="379033"/>
                  <a:pt x="744289" y="379033"/>
                </a:cubicBezTo>
                <a:lnTo>
                  <a:pt x="743640" y="382528"/>
                </a:lnTo>
                <a:cubicBezTo>
                  <a:pt x="743640" y="382528"/>
                  <a:pt x="742967" y="384409"/>
                  <a:pt x="744939" y="385104"/>
                </a:cubicBezTo>
                <a:cubicBezTo>
                  <a:pt x="744939" y="385104"/>
                  <a:pt x="745252" y="385172"/>
                  <a:pt x="745544" y="385485"/>
                </a:cubicBezTo>
                <a:lnTo>
                  <a:pt x="745499" y="385463"/>
                </a:lnTo>
                <a:cubicBezTo>
                  <a:pt x="746485" y="386493"/>
                  <a:pt x="745790" y="388152"/>
                  <a:pt x="744401" y="388465"/>
                </a:cubicBezTo>
                <a:cubicBezTo>
                  <a:pt x="744334" y="388487"/>
                  <a:pt x="744200" y="388487"/>
                  <a:pt x="744200" y="388487"/>
                </a:cubicBezTo>
                <a:lnTo>
                  <a:pt x="741825" y="388487"/>
                </a:lnTo>
                <a:lnTo>
                  <a:pt x="740368" y="394066"/>
                </a:lnTo>
                <a:cubicBezTo>
                  <a:pt x="740368" y="394066"/>
                  <a:pt x="732415" y="391916"/>
                  <a:pt x="732168" y="395993"/>
                </a:cubicBezTo>
                <a:cubicBezTo>
                  <a:pt x="731922" y="400071"/>
                  <a:pt x="734790" y="427112"/>
                  <a:pt x="730219" y="438090"/>
                </a:cubicBezTo>
                <a:cubicBezTo>
                  <a:pt x="727441" y="444766"/>
                  <a:pt x="722108" y="455678"/>
                  <a:pt x="702863" y="462936"/>
                </a:cubicBezTo>
                <a:cubicBezTo>
                  <a:pt x="706112" y="463923"/>
                  <a:pt x="708801" y="465043"/>
                  <a:pt x="710302" y="466297"/>
                </a:cubicBezTo>
                <a:cubicBezTo>
                  <a:pt x="716799" y="471741"/>
                  <a:pt x="710033" y="477678"/>
                  <a:pt x="710033" y="477678"/>
                </a:cubicBezTo>
                <a:cubicBezTo>
                  <a:pt x="706739" y="480703"/>
                  <a:pt x="700198" y="478978"/>
                  <a:pt x="700198" y="478978"/>
                </a:cubicBezTo>
                <a:lnTo>
                  <a:pt x="684514" y="475797"/>
                </a:lnTo>
                <a:cubicBezTo>
                  <a:pt x="683663" y="477634"/>
                  <a:pt x="682520" y="478754"/>
                  <a:pt x="682520" y="478754"/>
                </a:cubicBezTo>
                <a:cubicBezTo>
                  <a:pt x="679474" y="481487"/>
                  <a:pt x="675822" y="480568"/>
                  <a:pt x="675822" y="480568"/>
                </a:cubicBezTo>
                <a:lnTo>
                  <a:pt x="655345" y="476402"/>
                </a:lnTo>
                <a:cubicBezTo>
                  <a:pt x="654964" y="477275"/>
                  <a:pt x="654650" y="477813"/>
                  <a:pt x="654650" y="477813"/>
                </a:cubicBezTo>
                <a:cubicBezTo>
                  <a:pt x="652342" y="481644"/>
                  <a:pt x="648108" y="480434"/>
                  <a:pt x="648108" y="480434"/>
                </a:cubicBezTo>
                <a:lnTo>
                  <a:pt x="615734" y="473198"/>
                </a:lnTo>
                <a:cubicBezTo>
                  <a:pt x="609416" y="470285"/>
                  <a:pt x="611432" y="464527"/>
                  <a:pt x="611432" y="464527"/>
                </a:cubicBezTo>
                <a:cubicBezTo>
                  <a:pt x="613046" y="460449"/>
                  <a:pt x="614950" y="458904"/>
                  <a:pt x="616496" y="458389"/>
                </a:cubicBezTo>
                <a:cubicBezTo>
                  <a:pt x="615622" y="457806"/>
                  <a:pt x="614816" y="457201"/>
                  <a:pt x="614076" y="456641"/>
                </a:cubicBezTo>
                <a:cubicBezTo>
                  <a:pt x="600186" y="446268"/>
                  <a:pt x="598416" y="434864"/>
                  <a:pt x="596131" y="417612"/>
                </a:cubicBezTo>
                <a:cubicBezTo>
                  <a:pt x="596131" y="417612"/>
                  <a:pt x="595391" y="411721"/>
                  <a:pt x="595413" y="405828"/>
                </a:cubicBezTo>
                <a:cubicBezTo>
                  <a:pt x="595436" y="400205"/>
                  <a:pt x="596287" y="394581"/>
                  <a:pt x="593218" y="394223"/>
                </a:cubicBezTo>
                <a:cubicBezTo>
                  <a:pt x="593218" y="394223"/>
                  <a:pt x="592187" y="393707"/>
                  <a:pt x="586967" y="394984"/>
                </a:cubicBezTo>
                <a:lnTo>
                  <a:pt x="585264" y="389518"/>
                </a:lnTo>
                <a:cubicBezTo>
                  <a:pt x="585264" y="389518"/>
                  <a:pt x="580873" y="390593"/>
                  <a:pt x="580873" y="388039"/>
                </a:cubicBezTo>
                <a:cubicBezTo>
                  <a:pt x="580873" y="388039"/>
                  <a:pt x="581029" y="386561"/>
                  <a:pt x="583203" y="385418"/>
                </a:cubicBezTo>
                <a:cubicBezTo>
                  <a:pt x="583203" y="385418"/>
                  <a:pt x="583427" y="384276"/>
                  <a:pt x="582912" y="383088"/>
                </a:cubicBezTo>
                <a:cubicBezTo>
                  <a:pt x="582397" y="381901"/>
                  <a:pt x="581634" y="379302"/>
                  <a:pt x="584480" y="379144"/>
                </a:cubicBezTo>
                <a:cubicBezTo>
                  <a:pt x="587326" y="378988"/>
                  <a:pt x="587617" y="378943"/>
                  <a:pt x="592098" y="379481"/>
                </a:cubicBezTo>
                <a:cubicBezTo>
                  <a:pt x="592098" y="379481"/>
                  <a:pt x="592927" y="377509"/>
                  <a:pt x="596399" y="377957"/>
                </a:cubicBezTo>
                <a:cubicBezTo>
                  <a:pt x="599872" y="378406"/>
                  <a:pt x="601373" y="379683"/>
                  <a:pt x="603076" y="380892"/>
                </a:cubicBezTo>
                <a:cubicBezTo>
                  <a:pt x="603478" y="381183"/>
                  <a:pt x="612508" y="387636"/>
                  <a:pt x="613986" y="387703"/>
                </a:cubicBezTo>
                <a:cubicBezTo>
                  <a:pt x="613986" y="387703"/>
                  <a:pt x="613695" y="388712"/>
                  <a:pt x="610738" y="389451"/>
                </a:cubicBezTo>
                <a:cubicBezTo>
                  <a:pt x="610738" y="389451"/>
                  <a:pt x="608991" y="389877"/>
                  <a:pt x="607265" y="389877"/>
                </a:cubicBezTo>
                <a:cubicBezTo>
                  <a:pt x="607265" y="389877"/>
                  <a:pt x="604823" y="411205"/>
                  <a:pt x="611432" y="424850"/>
                </a:cubicBezTo>
                <a:lnTo>
                  <a:pt x="645912" y="359855"/>
                </a:lnTo>
                <a:cubicBezTo>
                  <a:pt x="639774" y="365747"/>
                  <a:pt x="632111" y="364493"/>
                  <a:pt x="632111" y="364493"/>
                </a:cubicBezTo>
                <a:cubicBezTo>
                  <a:pt x="618691" y="362857"/>
                  <a:pt x="616943" y="354030"/>
                  <a:pt x="616720" y="351678"/>
                </a:cubicBezTo>
                <a:lnTo>
                  <a:pt x="612328" y="351229"/>
                </a:lnTo>
                <a:lnTo>
                  <a:pt x="612508" y="349392"/>
                </a:lnTo>
                <a:lnTo>
                  <a:pt x="618826" y="350042"/>
                </a:lnTo>
                <a:lnTo>
                  <a:pt x="654493" y="341148"/>
                </a:lnTo>
                <a:lnTo>
                  <a:pt x="654493" y="331267"/>
                </a:lnTo>
                <a:lnTo>
                  <a:pt x="661439" y="331267"/>
                </a:lnTo>
                <a:lnTo>
                  <a:pt x="661439" y="328265"/>
                </a:lnTo>
                <a:cubicBezTo>
                  <a:pt x="660632" y="327884"/>
                  <a:pt x="654851" y="325397"/>
                  <a:pt x="641857" y="324591"/>
                </a:cubicBezTo>
                <a:cubicBezTo>
                  <a:pt x="627810" y="323740"/>
                  <a:pt x="617526" y="324098"/>
                  <a:pt x="617526" y="324098"/>
                </a:cubicBezTo>
                <a:cubicBezTo>
                  <a:pt x="617526" y="324098"/>
                  <a:pt x="618602" y="319774"/>
                  <a:pt x="630835" y="317511"/>
                </a:cubicBezTo>
                <a:cubicBezTo>
                  <a:pt x="643045" y="315248"/>
                  <a:pt x="646562" y="319482"/>
                  <a:pt x="661439" y="315226"/>
                </a:cubicBezTo>
                <a:close/>
                <a:moveTo>
                  <a:pt x="547155" y="221935"/>
                </a:moveTo>
                <a:cubicBezTo>
                  <a:pt x="545586" y="222518"/>
                  <a:pt x="544063" y="222854"/>
                  <a:pt x="542696" y="223010"/>
                </a:cubicBezTo>
                <a:lnTo>
                  <a:pt x="543256" y="288520"/>
                </a:lnTo>
                <a:cubicBezTo>
                  <a:pt x="544488" y="288923"/>
                  <a:pt x="545608" y="289573"/>
                  <a:pt x="546482" y="290425"/>
                </a:cubicBezTo>
                <a:cubicBezTo>
                  <a:pt x="547983" y="288968"/>
                  <a:pt x="550090" y="288072"/>
                  <a:pt x="552420" y="288072"/>
                </a:cubicBezTo>
                <a:cubicBezTo>
                  <a:pt x="554235" y="288072"/>
                  <a:pt x="555870" y="288610"/>
                  <a:pt x="557236" y="289528"/>
                </a:cubicBezTo>
                <a:cubicBezTo>
                  <a:pt x="558088" y="288431"/>
                  <a:pt x="559252" y="287535"/>
                  <a:pt x="560597" y="286997"/>
                </a:cubicBezTo>
                <a:close/>
                <a:moveTo>
                  <a:pt x="532950" y="221420"/>
                </a:moveTo>
                <a:lnTo>
                  <a:pt x="519732" y="286056"/>
                </a:lnTo>
                <a:cubicBezTo>
                  <a:pt x="521278" y="286571"/>
                  <a:pt x="522622" y="287467"/>
                  <a:pt x="523585" y="288677"/>
                </a:cubicBezTo>
                <a:cubicBezTo>
                  <a:pt x="524952" y="287758"/>
                  <a:pt x="526632" y="287198"/>
                  <a:pt x="528447" y="287198"/>
                </a:cubicBezTo>
                <a:cubicBezTo>
                  <a:pt x="531091" y="287198"/>
                  <a:pt x="533398" y="288363"/>
                  <a:pt x="534922" y="290133"/>
                </a:cubicBezTo>
                <a:cubicBezTo>
                  <a:pt x="535751" y="289439"/>
                  <a:pt x="536737" y="288879"/>
                  <a:pt x="537834" y="288520"/>
                </a:cubicBezTo>
                <a:lnTo>
                  <a:pt x="537834" y="223033"/>
                </a:lnTo>
                <a:cubicBezTo>
                  <a:pt x="535930" y="222608"/>
                  <a:pt x="534317" y="222047"/>
                  <a:pt x="532950" y="221420"/>
                </a:cubicBezTo>
                <a:close/>
                <a:moveTo>
                  <a:pt x="551792" y="219157"/>
                </a:moveTo>
                <a:cubicBezTo>
                  <a:pt x="550717" y="220098"/>
                  <a:pt x="549574" y="220838"/>
                  <a:pt x="548409" y="221398"/>
                </a:cubicBezTo>
                <a:lnTo>
                  <a:pt x="561874" y="286593"/>
                </a:lnTo>
                <a:cubicBezTo>
                  <a:pt x="562546" y="286437"/>
                  <a:pt x="563218" y="286325"/>
                  <a:pt x="563935" y="286325"/>
                </a:cubicBezTo>
                <a:cubicBezTo>
                  <a:pt x="565459" y="286325"/>
                  <a:pt x="566870" y="286728"/>
                  <a:pt x="568102" y="287400"/>
                </a:cubicBezTo>
                <a:cubicBezTo>
                  <a:pt x="569425" y="285518"/>
                  <a:pt x="571620" y="284241"/>
                  <a:pt x="574151" y="283995"/>
                </a:cubicBezTo>
                <a:close/>
                <a:moveTo>
                  <a:pt x="528379" y="218283"/>
                </a:moveTo>
                <a:lnTo>
                  <a:pt x="505909" y="283435"/>
                </a:lnTo>
                <a:cubicBezTo>
                  <a:pt x="508642" y="283546"/>
                  <a:pt x="511039" y="284868"/>
                  <a:pt x="512450" y="286862"/>
                </a:cubicBezTo>
                <a:cubicBezTo>
                  <a:pt x="513750" y="286056"/>
                  <a:pt x="515318" y="285585"/>
                  <a:pt x="516998" y="285585"/>
                </a:cubicBezTo>
                <a:cubicBezTo>
                  <a:pt x="517492" y="285585"/>
                  <a:pt x="517962" y="285652"/>
                  <a:pt x="518433" y="285720"/>
                </a:cubicBezTo>
                <a:lnTo>
                  <a:pt x="531696" y="220793"/>
                </a:lnTo>
                <a:cubicBezTo>
                  <a:pt x="530329" y="220008"/>
                  <a:pt x="529231" y="219157"/>
                  <a:pt x="528379" y="218283"/>
                </a:cubicBezTo>
                <a:close/>
                <a:moveTo>
                  <a:pt x="554660" y="215707"/>
                </a:moveTo>
                <a:cubicBezTo>
                  <a:pt x="554122" y="216625"/>
                  <a:pt x="553495" y="217409"/>
                  <a:pt x="552867" y="218104"/>
                </a:cubicBezTo>
                <a:lnTo>
                  <a:pt x="575564" y="283972"/>
                </a:lnTo>
                <a:cubicBezTo>
                  <a:pt x="578498" y="284151"/>
                  <a:pt x="581007" y="285742"/>
                  <a:pt x="582306" y="288027"/>
                </a:cubicBezTo>
                <a:cubicBezTo>
                  <a:pt x="584480" y="287176"/>
                  <a:pt x="587034" y="285675"/>
                  <a:pt x="589454" y="283076"/>
                </a:cubicBezTo>
                <a:lnTo>
                  <a:pt x="559500" y="222965"/>
                </a:lnTo>
                <a:cubicBezTo>
                  <a:pt x="556609" y="220994"/>
                  <a:pt x="555175" y="218171"/>
                  <a:pt x="554660" y="215707"/>
                </a:cubicBezTo>
                <a:close/>
                <a:moveTo>
                  <a:pt x="525512" y="213220"/>
                </a:moveTo>
                <a:lnTo>
                  <a:pt x="488994" y="282046"/>
                </a:lnTo>
                <a:cubicBezTo>
                  <a:pt x="490987" y="285630"/>
                  <a:pt x="493720" y="288565"/>
                  <a:pt x="497395" y="290245"/>
                </a:cubicBezTo>
                <a:cubicBezTo>
                  <a:pt x="497775" y="286750"/>
                  <a:pt x="500710" y="283972"/>
                  <a:pt x="504452" y="283502"/>
                </a:cubicBezTo>
                <a:lnTo>
                  <a:pt x="527349" y="217095"/>
                </a:lnTo>
                <a:cubicBezTo>
                  <a:pt x="526363" y="215752"/>
                  <a:pt x="525803" y="214408"/>
                  <a:pt x="525512" y="213220"/>
                </a:cubicBezTo>
                <a:close/>
                <a:moveTo>
                  <a:pt x="538238" y="165925"/>
                </a:moveTo>
                <a:lnTo>
                  <a:pt x="542002" y="165925"/>
                </a:lnTo>
                <a:lnTo>
                  <a:pt x="542002" y="187007"/>
                </a:lnTo>
                <a:lnTo>
                  <a:pt x="549753" y="187007"/>
                </a:lnTo>
                <a:lnTo>
                  <a:pt x="549753" y="196887"/>
                </a:lnTo>
                <a:lnTo>
                  <a:pt x="583114" y="214721"/>
                </a:lnTo>
                <a:lnTo>
                  <a:pt x="583114" y="214788"/>
                </a:lnTo>
                <a:lnTo>
                  <a:pt x="589431" y="215438"/>
                </a:lnTo>
                <a:lnTo>
                  <a:pt x="589252" y="217275"/>
                </a:lnTo>
                <a:lnTo>
                  <a:pt x="583158" y="216648"/>
                </a:lnTo>
                <a:cubicBezTo>
                  <a:pt x="582284" y="218530"/>
                  <a:pt x="578498" y="225094"/>
                  <a:pt x="568707" y="225318"/>
                </a:cubicBezTo>
                <a:cubicBezTo>
                  <a:pt x="565795" y="225385"/>
                  <a:pt x="563465" y="224893"/>
                  <a:pt x="561561" y="224086"/>
                </a:cubicBezTo>
                <a:lnTo>
                  <a:pt x="590395" y="281956"/>
                </a:lnTo>
                <a:cubicBezTo>
                  <a:pt x="595144" y="276041"/>
                  <a:pt x="598864" y="265287"/>
                  <a:pt x="596758" y="245639"/>
                </a:cubicBezTo>
                <a:cubicBezTo>
                  <a:pt x="596758" y="245639"/>
                  <a:pt x="593688" y="245706"/>
                  <a:pt x="592500" y="245235"/>
                </a:cubicBezTo>
                <a:cubicBezTo>
                  <a:pt x="591291" y="244787"/>
                  <a:pt x="589902" y="243936"/>
                  <a:pt x="589902" y="243936"/>
                </a:cubicBezTo>
                <a:cubicBezTo>
                  <a:pt x="589902" y="243936"/>
                  <a:pt x="594293" y="241830"/>
                  <a:pt x="601082" y="236027"/>
                </a:cubicBezTo>
                <a:cubicBezTo>
                  <a:pt x="601082" y="236027"/>
                  <a:pt x="603703" y="233518"/>
                  <a:pt x="607624" y="233204"/>
                </a:cubicBezTo>
                <a:cubicBezTo>
                  <a:pt x="607624" y="233204"/>
                  <a:pt x="610402" y="232868"/>
                  <a:pt x="611231" y="234459"/>
                </a:cubicBezTo>
                <a:cubicBezTo>
                  <a:pt x="611231" y="234459"/>
                  <a:pt x="612619" y="234369"/>
                  <a:pt x="615913" y="233899"/>
                </a:cubicBezTo>
                <a:cubicBezTo>
                  <a:pt x="619229" y="233428"/>
                  <a:pt x="621044" y="234795"/>
                  <a:pt x="621044" y="234795"/>
                </a:cubicBezTo>
                <a:lnTo>
                  <a:pt x="620394" y="238290"/>
                </a:lnTo>
                <a:cubicBezTo>
                  <a:pt x="620394" y="238290"/>
                  <a:pt x="619722" y="240172"/>
                  <a:pt x="621693" y="240867"/>
                </a:cubicBezTo>
                <a:cubicBezTo>
                  <a:pt x="621693" y="240867"/>
                  <a:pt x="621984" y="240934"/>
                  <a:pt x="622298" y="241248"/>
                </a:cubicBezTo>
                <a:cubicBezTo>
                  <a:pt x="623262" y="242278"/>
                  <a:pt x="622567" y="243913"/>
                  <a:pt x="621178" y="244249"/>
                </a:cubicBezTo>
                <a:cubicBezTo>
                  <a:pt x="621111" y="244249"/>
                  <a:pt x="620977" y="244272"/>
                  <a:pt x="620977" y="244272"/>
                </a:cubicBezTo>
                <a:lnTo>
                  <a:pt x="618602" y="244272"/>
                </a:lnTo>
                <a:lnTo>
                  <a:pt x="617168" y="249851"/>
                </a:lnTo>
                <a:cubicBezTo>
                  <a:pt x="617168" y="249851"/>
                  <a:pt x="609192" y="247699"/>
                  <a:pt x="608968" y="251777"/>
                </a:cubicBezTo>
                <a:cubicBezTo>
                  <a:pt x="608722" y="255855"/>
                  <a:pt x="611567" y="282897"/>
                  <a:pt x="607019" y="293875"/>
                </a:cubicBezTo>
                <a:cubicBezTo>
                  <a:pt x="604240" y="300551"/>
                  <a:pt x="598908" y="311462"/>
                  <a:pt x="579663" y="318721"/>
                </a:cubicBezTo>
                <a:cubicBezTo>
                  <a:pt x="582934" y="319706"/>
                  <a:pt x="585600" y="320827"/>
                  <a:pt x="587101" y="322104"/>
                </a:cubicBezTo>
                <a:cubicBezTo>
                  <a:pt x="593576" y="327526"/>
                  <a:pt x="586833" y="333463"/>
                  <a:pt x="586833" y="333463"/>
                </a:cubicBezTo>
                <a:cubicBezTo>
                  <a:pt x="583516" y="336488"/>
                  <a:pt x="576997" y="334763"/>
                  <a:pt x="576997" y="334763"/>
                </a:cubicBezTo>
                <a:lnTo>
                  <a:pt x="561291" y="331581"/>
                </a:lnTo>
                <a:cubicBezTo>
                  <a:pt x="560440" y="333395"/>
                  <a:pt x="559297" y="334539"/>
                  <a:pt x="559297" y="334539"/>
                </a:cubicBezTo>
                <a:cubicBezTo>
                  <a:pt x="556251" y="337271"/>
                  <a:pt x="552598" y="336330"/>
                  <a:pt x="552598" y="336330"/>
                </a:cubicBezTo>
                <a:lnTo>
                  <a:pt x="532122" y="332186"/>
                </a:lnTo>
                <a:cubicBezTo>
                  <a:pt x="531718" y="333038"/>
                  <a:pt x="531404" y="333598"/>
                  <a:pt x="531404" y="333598"/>
                </a:cubicBezTo>
                <a:cubicBezTo>
                  <a:pt x="529119" y="337429"/>
                  <a:pt x="524884" y="336219"/>
                  <a:pt x="524884" y="336219"/>
                </a:cubicBezTo>
                <a:lnTo>
                  <a:pt x="492510" y="329005"/>
                </a:lnTo>
                <a:cubicBezTo>
                  <a:pt x="486192" y="326092"/>
                  <a:pt x="488209" y="320334"/>
                  <a:pt x="488209" y="320334"/>
                </a:cubicBezTo>
                <a:cubicBezTo>
                  <a:pt x="489845" y="316234"/>
                  <a:pt x="491726" y="314689"/>
                  <a:pt x="493295" y="314195"/>
                </a:cubicBezTo>
                <a:cubicBezTo>
                  <a:pt x="492399" y="313590"/>
                  <a:pt x="491592" y="312985"/>
                  <a:pt x="490853" y="312448"/>
                </a:cubicBezTo>
                <a:cubicBezTo>
                  <a:pt x="476962" y="302075"/>
                  <a:pt x="475215" y="290671"/>
                  <a:pt x="472930" y="273420"/>
                </a:cubicBezTo>
                <a:cubicBezTo>
                  <a:pt x="472930" y="273420"/>
                  <a:pt x="472190" y="267505"/>
                  <a:pt x="472212" y="261613"/>
                </a:cubicBezTo>
                <a:cubicBezTo>
                  <a:pt x="472235" y="255967"/>
                  <a:pt x="473086" y="250366"/>
                  <a:pt x="470017" y="250008"/>
                </a:cubicBezTo>
                <a:cubicBezTo>
                  <a:pt x="470017" y="250008"/>
                  <a:pt x="469008" y="249492"/>
                  <a:pt x="463766" y="250769"/>
                </a:cubicBezTo>
                <a:lnTo>
                  <a:pt x="462063" y="245280"/>
                </a:lnTo>
                <a:cubicBezTo>
                  <a:pt x="462063" y="245280"/>
                  <a:pt x="457672" y="246356"/>
                  <a:pt x="457672" y="243802"/>
                </a:cubicBezTo>
                <a:cubicBezTo>
                  <a:pt x="457672" y="243802"/>
                  <a:pt x="457851" y="242323"/>
                  <a:pt x="460002" y="241180"/>
                </a:cubicBezTo>
                <a:cubicBezTo>
                  <a:pt x="460002" y="241180"/>
                  <a:pt x="460271" y="240038"/>
                  <a:pt x="459733" y="238850"/>
                </a:cubicBezTo>
                <a:cubicBezTo>
                  <a:pt x="459196" y="237663"/>
                  <a:pt x="458433" y="235087"/>
                  <a:pt x="461279" y="234929"/>
                </a:cubicBezTo>
                <a:cubicBezTo>
                  <a:pt x="464147" y="234773"/>
                  <a:pt x="464438" y="234705"/>
                  <a:pt x="468896" y="235243"/>
                </a:cubicBezTo>
                <a:cubicBezTo>
                  <a:pt x="468896" y="235243"/>
                  <a:pt x="469748" y="233294"/>
                  <a:pt x="473221" y="233742"/>
                </a:cubicBezTo>
                <a:cubicBezTo>
                  <a:pt x="476693" y="234168"/>
                  <a:pt x="478172" y="235444"/>
                  <a:pt x="479875" y="236654"/>
                </a:cubicBezTo>
                <a:cubicBezTo>
                  <a:pt x="480277" y="236946"/>
                  <a:pt x="489329" y="243398"/>
                  <a:pt x="490808" y="243466"/>
                </a:cubicBezTo>
                <a:cubicBezTo>
                  <a:pt x="490808" y="243466"/>
                  <a:pt x="490494" y="244474"/>
                  <a:pt x="487537" y="245191"/>
                </a:cubicBezTo>
                <a:cubicBezTo>
                  <a:pt x="487537" y="245191"/>
                  <a:pt x="485790" y="245639"/>
                  <a:pt x="484064" y="245639"/>
                </a:cubicBezTo>
                <a:cubicBezTo>
                  <a:pt x="484064" y="245639"/>
                  <a:pt x="481622" y="266967"/>
                  <a:pt x="488231" y="280612"/>
                </a:cubicBezTo>
                <a:lnTo>
                  <a:pt x="522712" y="215618"/>
                </a:lnTo>
                <a:cubicBezTo>
                  <a:pt x="516550" y="221509"/>
                  <a:pt x="508910" y="220255"/>
                  <a:pt x="508910" y="220255"/>
                </a:cubicBezTo>
                <a:cubicBezTo>
                  <a:pt x="495490" y="218619"/>
                  <a:pt x="493743" y="209770"/>
                  <a:pt x="493519" y="207440"/>
                </a:cubicBezTo>
                <a:lnTo>
                  <a:pt x="489105" y="206969"/>
                </a:lnTo>
                <a:lnTo>
                  <a:pt x="489306" y="205132"/>
                </a:lnTo>
                <a:lnTo>
                  <a:pt x="495625" y="205781"/>
                </a:lnTo>
                <a:lnTo>
                  <a:pt x="531292" y="196887"/>
                </a:lnTo>
                <a:lnTo>
                  <a:pt x="531292" y="187007"/>
                </a:lnTo>
                <a:lnTo>
                  <a:pt x="538238" y="187007"/>
                </a:lnTo>
                <a:lnTo>
                  <a:pt x="538238" y="184005"/>
                </a:lnTo>
                <a:cubicBezTo>
                  <a:pt x="537453" y="183624"/>
                  <a:pt x="531673" y="181137"/>
                  <a:pt x="518679" y="180331"/>
                </a:cubicBezTo>
                <a:cubicBezTo>
                  <a:pt x="504631" y="179457"/>
                  <a:pt x="494348" y="179815"/>
                  <a:pt x="494348" y="179815"/>
                </a:cubicBezTo>
                <a:cubicBezTo>
                  <a:pt x="494348" y="179815"/>
                  <a:pt x="495401" y="175514"/>
                  <a:pt x="507634" y="173251"/>
                </a:cubicBezTo>
                <a:cubicBezTo>
                  <a:pt x="519844" y="170988"/>
                  <a:pt x="523362" y="175222"/>
                  <a:pt x="538238" y="170966"/>
                </a:cubicBezTo>
                <a:close/>
                <a:moveTo>
                  <a:pt x="504161" y="102812"/>
                </a:moveTo>
                <a:lnTo>
                  <a:pt x="504206" y="102879"/>
                </a:lnTo>
                <a:lnTo>
                  <a:pt x="504150" y="102843"/>
                </a:lnTo>
                <a:close/>
                <a:moveTo>
                  <a:pt x="429040" y="83589"/>
                </a:moveTo>
                <a:cubicBezTo>
                  <a:pt x="427494" y="84172"/>
                  <a:pt x="425970" y="84508"/>
                  <a:pt x="424603" y="84664"/>
                </a:cubicBezTo>
                <a:lnTo>
                  <a:pt x="425164" y="150174"/>
                </a:lnTo>
                <a:cubicBezTo>
                  <a:pt x="426396" y="150555"/>
                  <a:pt x="427494" y="151205"/>
                  <a:pt x="428390" y="152056"/>
                </a:cubicBezTo>
                <a:cubicBezTo>
                  <a:pt x="429891" y="150600"/>
                  <a:pt x="431997" y="149704"/>
                  <a:pt x="434327" y="149704"/>
                </a:cubicBezTo>
                <a:cubicBezTo>
                  <a:pt x="436142" y="149704"/>
                  <a:pt x="437777" y="150264"/>
                  <a:pt x="439144" y="151160"/>
                </a:cubicBezTo>
                <a:lnTo>
                  <a:pt x="439121" y="151183"/>
                </a:lnTo>
                <a:cubicBezTo>
                  <a:pt x="439973" y="150085"/>
                  <a:pt x="441138" y="149211"/>
                  <a:pt x="442482" y="148650"/>
                </a:cubicBezTo>
                <a:close/>
                <a:moveTo>
                  <a:pt x="414858" y="83073"/>
                </a:moveTo>
                <a:lnTo>
                  <a:pt x="401639" y="147710"/>
                </a:lnTo>
                <a:cubicBezTo>
                  <a:pt x="403208" y="148225"/>
                  <a:pt x="404552" y="149144"/>
                  <a:pt x="405516" y="150331"/>
                </a:cubicBezTo>
                <a:cubicBezTo>
                  <a:pt x="406882" y="149413"/>
                  <a:pt x="408540" y="148853"/>
                  <a:pt x="410355" y="148853"/>
                </a:cubicBezTo>
                <a:cubicBezTo>
                  <a:pt x="412998" y="148853"/>
                  <a:pt x="415328" y="150018"/>
                  <a:pt x="416830" y="151788"/>
                </a:cubicBezTo>
                <a:cubicBezTo>
                  <a:pt x="417658" y="151070"/>
                  <a:pt x="418644" y="150533"/>
                  <a:pt x="419742" y="150174"/>
                </a:cubicBezTo>
                <a:lnTo>
                  <a:pt x="419742" y="84687"/>
                </a:lnTo>
                <a:cubicBezTo>
                  <a:pt x="417837" y="84261"/>
                  <a:pt x="416247" y="83701"/>
                  <a:pt x="414858" y="83073"/>
                </a:cubicBezTo>
                <a:close/>
                <a:moveTo>
                  <a:pt x="433677" y="80788"/>
                </a:moveTo>
                <a:cubicBezTo>
                  <a:pt x="432602" y="81729"/>
                  <a:pt x="431460" y="82469"/>
                  <a:pt x="430295" y="83029"/>
                </a:cubicBezTo>
                <a:lnTo>
                  <a:pt x="443781" y="148225"/>
                </a:lnTo>
                <a:cubicBezTo>
                  <a:pt x="444454" y="148068"/>
                  <a:pt x="445126" y="147956"/>
                  <a:pt x="445843" y="147956"/>
                </a:cubicBezTo>
                <a:lnTo>
                  <a:pt x="449994" y="149027"/>
                </a:lnTo>
                <a:lnTo>
                  <a:pt x="449987" y="149031"/>
                </a:lnTo>
                <a:lnTo>
                  <a:pt x="450010" y="149031"/>
                </a:lnTo>
                <a:lnTo>
                  <a:pt x="449994" y="149027"/>
                </a:lnTo>
                <a:lnTo>
                  <a:pt x="456036" y="145626"/>
                </a:lnTo>
                <a:close/>
                <a:moveTo>
                  <a:pt x="410287" y="79892"/>
                </a:moveTo>
                <a:lnTo>
                  <a:pt x="387816" y="145066"/>
                </a:lnTo>
                <a:cubicBezTo>
                  <a:pt x="390549" y="145178"/>
                  <a:pt x="392947" y="146500"/>
                  <a:pt x="394358" y="148494"/>
                </a:cubicBezTo>
                <a:cubicBezTo>
                  <a:pt x="395657" y="147710"/>
                  <a:pt x="397226" y="147239"/>
                  <a:pt x="398906" y="147239"/>
                </a:cubicBezTo>
                <a:lnTo>
                  <a:pt x="398906" y="147217"/>
                </a:lnTo>
                <a:cubicBezTo>
                  <a:pt x="399399" y="147217"/>
                  <a:pt x="399869" y="147284"/>
                  <a:pt x="400340" y="147351"/>
                </a:cubicBezTo>
                <a:lnTo>
                  <a:pt x="413626" y="82402"/>
                </a:lnTo>
                <a:cubicBezTo>
                  <a:pt x="412237" y="81617"/>
                  <a:pt x="411138" y="80788"/>
                  <a:pt x="410287" y="79892"/>
                </a:cubicBezTo>
                <a:close/>
                <a:moveTo>
                  <a:pt x="436567" y="77338"/>
                </a:moveTo>
                <a:cubicBezTo>
                  <a:pt x="436030" y="78257"/>
                  <a:pt x="435425" y="79041"/>
                  <a:pt x="434775" y="79736"/>
                </a:cubicBezTo>
                <a:lnTo>
                  <a:pt x="457470" y="145604"/>
                </a:lnTo>
                <a:cubicBezTo>
                  <a:pt x="460428" y="145783"/>
                  <a:pt x="462915" y="147374"/>
                  <a:pt x="464214" y="149659"/>
                </a:cubicBezTo>
                <a:lnTo>
                  <a:pt x="464214" y="149636"/>
                </a:lnTo>
                <a:cubicBezTo>
                  <a:pt x="466388" y="148785"/>
                  <a:pt x="468964" y="147284"/>
                  <a:pt x="471361" y="144685"/>
                </a:cubicBezTo>
                <a:lnTo>
                  <a:pt x="441406" y="84575"/>
                </a:lnTo>
                <a:cubicBezTo>
                  <a:pt x="438516" y="82626"/>
                  <a:pt x="437082" y="79780"/>
                  <a:pt x="436567" y="77338"/>
                </a:cubicBezTo>
                <a:close/>
                <a:moveTo>
                  <a:pt x="407420" y="74874"/>
                </a:moveTo>
                <a:lnTo>
                  <a:pt x="370900" y="143699"/>
                </a:lnTo>
                <a:cubicBezTo>
                  <a:pt x="372917" y="147284"/>
                  <a:pt x="375628" y="150196"/>
                  <a:pt x="379303" y="151877"/>
                </a:cubicBezTo>
                <a:cubicBezTo>
                  <a:pt x="379706" y="148382"/>
                  <a:pt x="382618" y="145626"/>
                  <a:pt x="386382" y="145155"/>
                </a:cubicBezTo>
                <a:lnTo>
                  <a:pt x="409279" y="78749"/>
                </a:lnTo>
                <a:cubicBezTo>
                  <a:pt x="408271" y="77406"/>
                  <a:pt x="407711" y="76062"/>
                  <a:pt x="407420" y="74874"/>
                </a:cubicBezTo>
                <a:close/>
                <a:moveTo>
                  <a:pt x="420101" y="27534"/>
                </a:moveTo>
                <a:lnTo>
                  <a:pt x="423865" y="27534"/>
                </a:lnTo>
                <a:lnTo>
                  <a:pt x="423865" y="48683"/>
                </a:lnTo>
                <a:lnTo>
                  <a:pt x="431616" y="48683"/>
                </a:lnTo>
                <a:lnTo>
                  <a:pt x="431616" y="58541"/>
                </a:lnTo>
                <a:lnTo>
                  <a:pt x="464976" y="76397"/>
                </a:lnTo>
                <a:lnTo>
                  <a:pt x="464976" y="76442"/>
                </a:lnTo>
                <a:lnTo>
                  <a:pt x="471294" y="77092"/>
                </a:lnTo>
                <a:lnTo>
                  <a:pt x="471115" y="78929"/>
                </a:lnTo>
                <a:lnTo>
                  <a:pt x="465043" y="78302"/>
                </a:lnTo>
                <a:cubicBezTo>
                  <a:pt x="464147" y="80183"/>
                  <a:pt x="460360" y="86748"/>
                  <a:pt x="450592" y="86972"/>
                </a:cubicBezTo>
                <a:cubicBezTo>
                  <a:pt x="447702" y="87039"/>
                  <a:pt x="445350" y="86547"/>
                  <a:pt x="443445" y="85740"/>
                </a:cubicBezTo>
                <a:lnTo>
                  <a:pt x="472280" y="143610"/>
                </a:lnTo>
                <a:cubicBezTo>
                  <a:pt x="477052" y="137695"/>
                  <a:pt x="480770" y="126919"/>
                  <a:pt x="478643" y="107270"/>
                </a:cubicBezTo>
                <a:cubicBezTo>
                  <a:pt x="478643" y="107270"/>
                  <a:pt x="475573" y="107337"/>
                  <a:pt x="474385" y="106890"/>
                </a:cubicBezTo>
                <a:cubicBezTo>
                  <a:pt x="473198" y="106441"/>
                  <a:pt x="471809" y="105590"/>
                  <a:pt x="471809" y="105590"/>
                </a:cubicBezTo>
                <a:cubicBezTo>
                  <a:pt x="471809" y="105590"/>
                  <a:pt x="476200" y="103461"/>
                  <a:pt x="482989" y="97681"/>
                </a:cubicBezTo>
                <a:cubicBezTo>
                  <a:pt x="482989" y="97681"/>
                  <a:pt x="485610" y="95172"/>
                  <a:pt x="489531" y="94858"/>
                </a:cubicBezTo>
                <a:cubicBezTo>
                  <a:pt x="489531" y="94858"/>
                  <a:pt x="492309" y="94500"/>
                  <a:pt x="493138" y="96091"/>
                </a:cubicBezTo>
                <a:cubicBezTo>
                  <a:pt x="493138" y="96091"/>
                  <a:pt x="494527" y="96001"/>
                  <a:pt x="497820" y="95531"/>
                </a:cubicBezTo>
                <a:cubicBezTo>
                  <a:pt x="501137" y="95060"/>
                  <a:pt x="502951" y="96427"/>
                  <a:pt x="502951" y="96427"/>
                </a:cubicBezTo>
                <a:lnTo>
                  <a:pt x="502302" y="99922"/>
                </a:lnTo>
                <a:cubicBezTo>
                  <a:pt x="502302" y="99922"/>
                  <a:pt x="501629" y="101803"/>
                  <a:pt x="503601" y="102498"/>
                </a:cubicBezTo>
                <a:lnTo>
                  <a:pt x="504150" y="102843"/>
                </a:lnTo>
                <a:lnTo>
                  <a:pt x="503063" y="105814"/>
                </a:lnTo>
                <a:cubicBezTo>
                  <a:pt x="502996" y="105836"/>
                  <a:pt x="502862" y="105836"/>
                  <a:pt x="502862" y="105836"/>
                </a:cubicBezTo>
                <a:lnTo>
                  <a:pt x="500487" y="105836"/>
                </a:lnTo>
                <a:lnTo>
                  <a:pt x="499030" y="111415"/>
                </a:lnTo>
                <a:cubicBezTo>
                  <a:pt x="499030" y="111415"/>
                  <a:pt x="491054" y="109265"/>
                  <a:pt x="490830" y="113342"/>
                </a:cubicBezTo>
                <a:cubicBezTo>
                  <a:pt x="490584" y="117420"/>
                  <a:pt x="493452" y="144461"/>
                  <a:pt x="488881" y="155439"/>
                </a:cubicBezTo>
                <a:cubicBezTo>
                  <a:pt x="486103" y="162115"/>
                  <a:pt x="480770" y="173027"/>
                  <a:pt x="461525" y="180285"/>
                </a:cubicBezTo>
                <a:cubicBezTo>
                  <a:pt x="464774" y="181272"/>
                  <a:pt x="467463" y="182392"/>
                  <a:pt x="468964" y="183646"/>
                </a:cubicBezTo>
                <a:cubicBezTo>
                  <a:pt x="475461" y="189090"/>
                  <a:pt x="468695" y="195027"/>
                  <a:pt x="468695" y="195027"/>
                </a:cubicBezTo>
                <a:cubicBezTo>
                  <a:pt x="465401" y="198052"/>
                  <a:pt x="458860" y="196327"/>
                  <a:pt x="458860" y="196327"/>
                </a:cubicBezTo>
                <a:lnTo>
                  <a:pt x="443176" y="193146"/>
                </a:lnTo>
                <a:cubicBezTo>
                  <a:pt x="442325" y="194982"/>
                  <a:pt x="441182" y="196103"/>
                  <a:pt x="441182" y="196103"/>
                </a:cubicBezTo>
                <a:cubicBezTo>
                  <a:pt x="438136" y="198836"/>
                  <a:pt x="434484" y="197917"/>
                  <a:pt x="434484" y="197917"/>
                </a:cubicBezTo>
                <a:lnTo>
                  <a:pt x="414006" y="193751"/>
                </a:lnTo>
                <a:cubicBezTo>
                  <a:pt x="413626" y="194624"/>
                  <a:pt x="413312" y="195162"/>
                  <a:pt x="413312" y="195162"/>
                </a:cubicBezTo>
                <a:cubicBezTo>
                  <a:pt x="411004" y="198993"/>
                  <a:pt x="406770" y="197783"/>
                  <a:pt x="406770" y="197783"/>
                </a:cubicBezTo>
                <a:lnTo>
                  <a:pt x="374396" y="190547"/>
                </a:lnTo>
                <a:cubicBezTo>
                  <a:pt x="368078" y="187634"/>
                  <a:pt x="370094" y="181876"/>
                  <a:pt x="370094" y="181876"/>
                </a:cubicBezTo>
                <a:cubicBezTo>
                  <a:pt x="371708" y="177798"/>
                  <a:pt x="373612" y="176253"/>
                  <a:pt x="375158" y="175738"/>
                </a:cubicBezTo>
                <a:cubicBezTo>
                  <a:pt x="374284" y="175155"/>
                  <a:pt x="373478" y="174550"/>
                  <a:pt x="372738" y="173990"/>
                </a:cubicBezTo>
                <a:cubicBezTo>
                  <a:pt x="358848" y="163617"/>
                  <a:pt x="357078" y="152213"/>
                  <a:pt x="354793" y="134961"/>
                </a:cubicBezTo>
                <a:cubicBezTo>
                  <a:pt x="354793" y="134961"/>
                  <a:pt x="354053" y="129070"/>
                  <a:pt x="354075" y="123177"/>
                </a:cubicBezTo>
                <a:cubicBezTo>
                  <a:pt x="354098" y="117554"/>
                  <a:pt x="354949" y="111930"/>
                  <a:pt x="351880" y="111572"/>
                </a:cubicBezTo>
                <a:cubicBezTo>
                  <a:pt x="351880" y="111572"/>
                  <a:pt x="350849" y="111056"/>
                  <a:pt x="345629" y="112333"/>
                </a:cubicBezTo>
                <a:lnTo>
                  <a:pt x="343926" y="106867"/>
                </a:lnTo>
                <a:cubicBezTo>
                  <a:pt x="343926" y="106867"/>
                  <a:pt x="339535" y="107942"/>
                  <a:pt x="339535" y="105388"/>
                </a:cubicBezTo>
                <a:cubicBezTo>
                  <a:pt x="339535" y="105388"/>
                  <a:pt x="339691" y="103910"/>
                  <a:pt x="341865" y="102767"/>
                </a:cubicBezTo>
                <a:cubicBezTo>
                  <a:pt x="341865" y="102767"/>
                  <a:pt x="342111" y="101625"/>
                  <a:pt x="341574" y="100437"/>
                </a:cubicBezTo>
                <a:cubicBezTo>
                  <a:pt x="341059" y="99250"/>
                  <a:pt x="340296" y="96651"/>
                  <a:pt x="343142" y="96493"/>
                </a:cubicBezTo>
                <a:cubicBezTo>
                  <a:pt x="345988" y="96337"/>
                  <a:pt x="346279" y="96292"/>
                  <a:pt x="350759" y="96830"/>
                </a:cubicBezTo>
                <a:cubicBezTo>
                  <a:pt x="350759" y="96830"/>
                  <a:pt x="351589" y="94858"/>
                  <a:pt x="355061" y="95306"/>
                </a:cubicBezTo>
                <a:cubicBezTo>
                  <a:pt x="358534" y="95755"/>
                  <a:pt x="360035" y="97032"/>
                  <a:pt x="361738" y="98241"/>
                </a:cubicBezTo>
                <a:cubicBezTo>
                  <a:pt x="362140" y="98532"/>
                  <a:pt x="371169" y="104985"/>
                  <a:pt x="372648" y="105052"/>
                </a:cubicBezTo>
                <a:cubicBezTo>
                  <a:pt x="372648" y="105052"/>
                  <a:pt x="372357" y="106061"/>
                  <a:pt x="369400" y="106800"/>
                </a:cubicBezTo>
                <a:cubicBezTo>
                  <a:pt x="369400" y="106800"/>
                  <a:pt x="367653" y="107226"/>
                  <a:pt x="365927" y="107226"/>
                </a:cubicBezTo>
                <a:cubicBezTo>
                  <a:pt x="365927" y="107226"/>
                  <a:pt x="363485" y="128554"/>
                  <a:pt x="370094" y="142199"/>
                </a:cubicBezTo>
                <a:lnTo>
                  <a:pt x="404574" y="77204"/>
                </a:lnTo>
                <a:cubicBezTo>
                  <a:pt x="398436" y="83096"/>
                  <a:pt x="390773" y="81842"/>
                  <a:pt x="390773" y="81842"/>
                </a:cubicBezTo>
                <a:cubicBezTo>
                  <a:pt x="377353" y="80206"/>
                  <a:pt x="375605" y="71379"/>
                  <a:pt x="375382" y="69027"/>
                </a:cubicBezTo>
                <a:lnTo>
                  <a:pt x="370990" y="68578"/>
                </a:lnTo>
                <a:lnTo>
                  <a:pt x="371169" y="66741"/>
                </a:lnTo>
                <a:lnTo>
                  <a:pt x="377488" y="67391"/>
                </a:lnTo>
                <a:lnTo>
                  <a:pt x="413155" y="58497"/>
                </a:lnTo>
                <a:lnTo>
                  <a:pt x="413155" y="48616"/>
                </a:lnTo>
                <a:lnTo>
                  <a:pt x="420101" y="48616"/>
                </a:lnTo>
                <a:lnTo>
                  <a:pt x="420101" y="45614"/>
                </a:lnTo>
                <a:cubicBezTo>
                  <a:pt x="419294" y="45233"/>
                  <a:pt x="413513" y="42746"/>
                  <a:pt x="400519" y="41940"/>
                </a:cubicBezTo>
                <a:cubicBezTo>
                  <a:pt x="386472" y="41088"/>
                  <a:pt x="376188" y="41447"/>
                  <a:pt x="376188" y="41447"/>
                </a:cubicBezTo>
                <a:cubicBezTo>
                  <a:pt x="376188" y="41447"/>
                  <a:pt x="377264" y="37123"/>
                  <a:pt x="389497" y="34860"/>
                </a:cubicBezTo>
                <a:cubicBezTo>
                  <a:pt x="401707" y="32597"/>
                  <a:pt x="405224" y="36831"/>
                  <a:pt x="420101" y="32575"/>
                </a:cubicBezTo>
                <a:close/>
                <a:moveTo>
                  <a:pt x="324346" y="14562"/>
                </a:moveTo>
                <a:lnTo>
                  <a:pt x="324346" y="191645"/>
                </a:lnTo>
                <a:lnTo>
                  <a:pt x="608252" y="524571"/>
                </a:lnTo>
                <a:cubicBezTo>
                  <a:pt x="637713" y="518141"/>
                  <a:pt x="680706" y="508956"/>
                  <a:pt x="702999" y="504206"/>
                </a:cubicBezTo>
                <a:lnTo>
                  <a:pt x="709877" y="502727"/>
                </a:lnTo>
                <a:lnTo>
                  <a:pt x="711266" y="502436"/>
                </a:lnTo>
                <a:lnTo>
                  <a:pt x="711423" y="502369"/>
                </a:lnTo>
                <a:lnTo>
                  <a:pt x="711579" y="502369"/>
                </a:lnTo>
                <a:cubicBezTo>
                  <a:pt x="730377" y="498762"/>
                  <a:pt x="742341" y="491391"/>
                  <a:pt x="749196" y="479136"/>
                </a:cubicBezTo>
                <a:cubicBezTo>
                  <a:pt x="755559" y="467777"/>
                  <a:pt x="756231" y="453976"/>
                  <a:pt x="756097" y="443222"/>
                </a:cubicBezTo>
                <a:lnTo>
                  <a:pt x="756097" y="332411"/>
                </a:lnTo>
                <a:lnTo>
                  <a:pt x="484580" y="14562"/>
                </a:lnTo>
                <a:close/>
                <a:moveTo>
                  <a:pt x="309783" y="0"/>
                </a:moveTo>
                <a:lnTo>
                  <a:pt x="770682" y="0"/>
                </a:lnTo>
                <a:lnTo>
                  <a:pt x="770682" y="443043"/>
                </a:lnTo>
                <a:cubicBezTo>
                  <a:pt x="770816" y="454693"/>
                  <a:pt x="770189" y="471496"/>
                  <a:pt x="761922" y="486261"/>
                </a:cubicBezTo>
                <a:cubicBezTo>
                  <a:pt x="753498" y="501294"/>
                  <a:pt x="738667" y="512025"/>
                  <a:pt x="714335" y="516685"/>
                </a:cubicBezTo>
                <a:lnTo>
                  <a:pt x="712947" y="516976"/>
                </a:lnTo>
                <a:cubicBezTo>
                  <a:pt x="685837" y="522756"/>
                  <a:pt x="599939" y="541061"/>
                  <a:pt x="583495" y="545004"/>
                </a:cubicBezTo>
                <a:cubicBezTo>
                  <a:pt x="569000" y="548477"/>
                  <a:pt x="557641" y="553832"/>
                  <a:pt x="547581" y="563913"/>
                </a:cubicBezTo>
                <a:lnTo>
                  <a:pt x="540501" y="571441"/>
                </a:lnTo>
                <a:lnTo>
                  <a:pt x="533937" y="564496"/>
                </a:lnTo>
                <a:cubicBezTo>
                  <a:pt x="523676" y="554190"/>
                  <a:pt x="512093" y="548544"/>
                  <a:pt x="497575" y="545072"/>
                </a:cubicBezTo>
                <a:cubicBezTo>
                  <a:pt x="486955" y="542540"/>
                  <a:pt x="389049" y="521591"/>
                  <a:pt x="366824" y="516910"/>
                </a:cubicBezTo>
                <a:cubicBezTo>
                  <a:pt x="365726" y="516685"/>
                  <a:pt x="364674" y="516394"/>
                  <a:pt x="363598" y="516192"/>
                </a:cubicBezTo>
                <a:cubicBezTo>
                  <a:pt x="345115" y="512854"/>
                  <a:pt x="328536" y="503601"/>
                  <a:pt x="319529" y="488636"/>
                </a:cubicBezTo>
                <a:lnTo>
                  <a:pt x="319551" y="488636"/>
                </a:lnTo>
                <a:cubicBezTo>
                  <a:pt x="318991" y="487717"/>
                  <a:pt x="318476" y="486753"/>
                  <a:pt x="317983" y="485767"/>
                </a:cubicBezTo>
                <a:cubicBezTo>
                  <a:pt x="310231" y="470689"/>
                  <a:pt x="309783" y="453640"/>
                  <a:pt x="309783" y="443424"/>
                </a:cubicBezTo>
                <a:close/>
              </a:path>
            </a:pathLst>
          </a:custGeom>
          <a:solidFill>
            <a:srgbClr val="1D1D1B"/>
          </a:solidFill>
          <a:ln w="9525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362" tIns="45668" rIns="91362" bIns="45668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9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19"/>
          <p:cNvSpPr txBox="1">
            <a:spLocks noGrp="1"/>
          </p:cNvSpPr>
          <p:nvPr>
            <p:ph type="body" idx="1"/>
          </p:nvPr>
        </p:nvSpPr>
        <p:spPr>
          <a:xfrm>
            <a:off x="623890" y="1700214"/>
            <a:ext cx="5292724" cy="4097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6880" lvl="0" indent="-34266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3760" lvl="1" indent="-34266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0640" lvl="2" indent="-34266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7520" lvl="3" indent="-34266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4400" lvl="4" indent="-34266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1280" lvl="5" indent="-34266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198160" lvl="6" indent="-34266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5040" lvl="7" indent="-34266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1920" lvl="8" indent="-34266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1" name="Google Shape;121;p19"/>
          <p:cNvSpPr txBox="1">
            <a:spLocks noGrp="1"/>
          </p:cNvSpPr>
          <p:nvPr>
            <p:ph type="dt" idx="10"/>
          </p:nvPr>
        </p:nvSpPr>
        <p:spPr>
          <a:xfrm>
            <a:off x="623888" y="6472289"/>
            <a:ext cx="712218" cy="158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899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899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899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899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899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9"/>
          <p:cNvSpPr txBox="1">
            <a:spLocks noGrp="1"/>
          </p:cNvSpPr>
          <p:nvPr>
            <p:ph type="ftr" idx="11"/>
          </p:nvPr>
        </p:nvSpPr>
        <p:spPr>
          <a:xfrm>
            <a:off x="1366815" y="6478589"/>
            <a:ext cx="5656984" cy="152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899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899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899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899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899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19"/>
          <p:cNvSpPr txBox="1">
            <a:spLocks noGrp="1"/>
          </p:cNvSpPr>
          <p:nvPr>
            <p:ph type="sldNum" idx="12"/>
          </p:nvPr>
        </p:nvSpPr>
        <p:spPr>
          <a:xfrm>
            <a:off x="9343866" y="6943002"/>
            <a:ext cx="906624" cy="173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fld id="{00000000-1234-1234-1234-123412341234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24" name="Google Shape;124;p19"/>
          <p:cNvSpPr>
            <a:spLocks noGrp="1"/>
          </p:cNvSpPr>
          <p:nvPr>
            <p:ph type="pic" idx="2"/>
          </p:nvPr>
        </p:nvSpPr>
        <p:spPr>
          <a:xfrm>
            <a:off x="6072000" y="0"/>
            <a:ext cx="61200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125" name="Google Shape;125;p19"/>
          <p:cNvSpPr txBox="1">
            <a:spLocks noGrp="1"/>
          </p:cNvSpPr>
          <p:nvPr>
            <p:ph type="title"/>
          </p:nvPr>
        </p:nvSpPr>
        <p:spPr>
          <a:xfrm>
            <a:off x="623888" y="397871"/>
            <a:ext cx="5292724" cy="1009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B7B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070766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27">
          <p15:clr>
            <a:srgbClr val="FBAE40"/>
          </p15:clr>
        </p15:guide>
        <p15:guide id="2" pos="3960">
          <p15:clr>
            <a:srgbClr val="FBAE40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spalt - bild vänster">
  <p:cSld name="En spalt - bild vänster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0"/>
          <p:cNvSpPr>
            <a:spLocks noGrp="1"/>
          </p:cNvSpPr>
          <p:nvPr>
            <p:ph type="pic" idx="2"/>
          </p:nvPr>
        </p:nvSpPr>
        <p:spPr>
          <a:xfrm>
            <a:off x="1" y="0"/>
            <a:ext cx="61200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128" name="Google Shape;128;p20"/>
          <p:cNvSpPr txBox="1">
            <a:spLocks noGrp="1"/>
          </p:cNvSpPr>
          <p:nvPr>
            <p:ph type="body" idx="1"/>
          </p:nvPr>
        </p:nvSpPr>
        <p:spPr>
          <a:xfrm>
            <a:off x="6286501" y="1700214"/>
            <a:ext cx="5278438" cy="4097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6880" lvl="0" indent="-34266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3760" lvl="1" indent="-34266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0640" lvl="2" indent="-34266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7520" lvl="3" indent="-34266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4400" lvl="4" indent="-34266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1280" lvl="5" indent="-34266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198160" lvl="6" indent="-34266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5040" lvl="7" indent="-34266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1920" lvl="8" indent="-34266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9" name="Google Shape;129;p20"/>
          <p:cNvSpPr txBox="1">
            <a:spLocks noGrp="1"/>
          </p:cNvSpPr>
          <p:nvPr>
            <p:ph type="dt" idx="10"/>
          </p:nvPr>
        </p:nvSpPr>
        <p:spPr>
          <a:xfrm>
            <a:off x="623888" y="6998069"/>
            <a:ext cx="712218" cy="158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899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899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899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899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899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20"/>
          <p:cNvSpPr txBox="1">
            <a:spLocks noGrp="1"/>
          </p:cNvSpPr>
          <p:nvPr>
            <p:ph type="ftr" idx="11"/>
          </p:nvPr>
        </p:nvSpPr>
        <p:spPr>
          <a:xfrm>
            <a:off x="1366815" y="7004369"/>
            <a:ext cx="5656984" cy="152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899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899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899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899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899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0"/>
          <p:cNvSpPr txBox="1">
            <a:spLocks noGrp="1"/>
          </p:cNvSpPr>
          <p:nvPr>
            <p:ph type="sldNum" idx="12"/>
          </p:nvPr>
        </p:nvSpPr>
        <p:spPr>
          <a:xfrm>
            <a:off x="9343866" y="6474373"/>
            <a:ext cx="906624" cy="173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fld id="{00000000-1234-1234-1234-123412341234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32" name="Google Shape;132;p20"/>
          <p:cNvSpPr txBox="1">
            <a:spLocks noGrp="1"/>
          </p:cNvSpPr>
          <p:nvPr>
            <p:ph type="title"/>
          </p:nvPr>
        </p:nvSpPr>
        <p:spPr>
          <a:xfrm>
            <a:off x="6286501" y="397871"/>
            <a:ext cx="5278438" cy="1009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B7B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512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27">
          <p15:clr>
            <a:srgbClr val="FBAE40"/>
          </p15:clr>
        </p15:guide>
        <p15:guide id="2" pos="3960">
          <p15:clr>
            <a:srgbClr val="FBAE40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Helbild/kapitelsida">
  <p:cSld name="Helbild/kapitelsida">
    <p:bg>
      <p:bgPr>
        <a:solidFill>
          <a:schemeClr val="lt1"/>
        </a:solidFill>
        <a:effectLst/>
      </p:bgPr>
    </p:bg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1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4B7B"/>
          </a:solidFill>
          <a:ln>
            <a:noFill/>
          </a:ln>
        </p:spPr>
      </p:sp>
      <p:sp>
        <p:nvSpPr>
          <p:cNvPr id="135" name="Google Shape;135;p21"/>
          <p:cNvSpPr txBox="1">
            <a:spLocks noGrp="1"/>
          </p:cNvSpPr>
          <p:nvPr>
            <p:ph type="title"/>
          </p:nvPr>
        </p:nvSpPr>
        <p:spPr>
          <a:xfrm>
            <a:off x="623888" y="397871"/>
            <a:ext cx="10941050" cy="1009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3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21"/>
          <p:cNvSpPr txBox="1">
            <a:spLocks noGrp="1"/>
          </p:cNvSpPr>
          <p:nvPr>
            <p:ph type="dt" idx="10"/>
          </p:nvPr>
        </p:nvSpPr>
        <p:spPr>
          <a:xfrm>
            <a:off x="623888" y="6472289"/>
            <a:ext cx="712218" cy="158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526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899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899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899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899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21"/>
          <p:cNvSpPr txBox="1">
            <a:spLocks noGrp="1"/>
          </p:cNvSpPr>
          <p:nvPr>
            <p:ph type="ftr" idx="11"/>
          </p:nvPr>
        </p:nvSpPr>
        <p:spPr>
          <a:xfrm>
            <a:off x="1366815" y="6478589"/>
            <a:ext cx="5656984" cy="152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526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899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899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899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899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21"/>
          <p:cNvSpPr txBox="1">
            <a:spLocks noGrp="1"/>
          </p:cNvSpPr>
          <p:nvPr>
            <p:ph type="sldNum" idx="12"/>
          </p:nvPr>
        </p:nvSpPr>
        <p:spPr>
          <a:xfrm>
            <a:off x="9343866" y="6474373"/>
            <a:ext cx="906624" cy="173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05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05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05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05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05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05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05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05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05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0854454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ra rubrik">
  <p:cSld name="Bara rubrik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2"/>
          <p:cNvSpPr txBox="1">
            <a:spLocks noGrp="1"/>
          </p:cNvSpPr>
          <p:nvPr>
            <p:ph type="dt" idx="10"/>
          </p:nvPr>
        </p:nvSpPr>
        <p:spPr>
          <a:xfrm>
            <a:off x="623888" y="6472289"/>
            <a:ext cx="712218" cy="158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899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899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899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899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899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22"/>
          <p:cNvSpPr txBox="1">
            <a:spLocks noGrp="1"/>
          </p:cNvSpPr>
          <p:nvPr>
            <p:ph type="ftr" idx="11"/>
          </p:nvPr>
        </p:nvSpPr>
        <p:spPr>
          <a:xfrm>
            <a:off x="1366815" y="6478589"/>
            <a:ext cx="5656984" cy="152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899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899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899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899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899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2"/>
          <p:cNvSpPr txBox="1">
            <a:spLocks noGrp="1"/>
          </p:cNvSpPr>
          <p:nvPr>
            <p:ph type="sldNum" idx="12"/>
          </p:nvPr>
        </p:nvSpPr>
        <p:spPr>
          <a:xfrm>
            <a:off x="9343866" y="6474373"/>
            <a:ext cx="906624" cy="173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fld id="{00000000-1234-1234-1234-123412341234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43" name="Google Shape;143;p22"/>
          <p:cNvSpPr txBox="1">
            <a:spLocks noGrp="1"/>
          </p:cNvSpPr>
          <p:nvPr>
            <p:ph type="title"/>
          </p:nvPr>
        </p:nvSpPr>
        <p:spPr>
          <a:xfrm>
            <a:off x="623888" y="397871"/>
            <a:ext cx="10941050" cy="1009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B7B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00368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spalter med under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49B5C10-A7A0-4B41-BA90-34D26ED372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90" y="2210144"/>
            <a:ext cx="5292724" cy="3587405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11" name="Platshållare för innehåll 2">
            <a:extLst>
              <a:ext uri="{FF2B5EF4-FFF2-40B4-BE49-F238E27FC236}">
                <a16:creationId xmlns:a16="http://schemas.microsoft.com/office/drawing/2014/main" id="{05AA4013-C102-4095-A0CA-07C2C207D21E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286500" y="2210144"/>
            <a:ext cx="5287879" cy="3587405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A094A5DA-D229-48C0-8A77-82BF77C564C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3888" y="1700213"/>
            <a:ext cx="5292725" cy="323850"/>
          </a:xfrm>
        </p:spPr>
        <p:txBody>
          <a:bodyPr>
            <a:noAutofit/>
          </a:bodyPr>
          <a:lstStyle>
            <a:lvl1pPr marL="0" indent="0">
              <a:buNone/>
              <a:defRPr sz="1800" b="1" i="0">
                <a:latin typeface="+mj-lt"/>
              </a:defRPr>
            </a:lvl1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12" name="Platshållare för text 7">
            <a:extLst>
              <a:ext uri="{FF2B5EF4-FFF2-40B4-BE49-F238E27FC236}">
                <a16:creationId xmlns:a16="http://schemas.microsoft.com/office/drawing/2014/main" id="{1BAB9DFD-6405-480A-BC93-0229932AD2C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86500" y="1700213"/>
            <a:ext cx="5292725" cy="323850"/>
          </a:xfrm>
        </p:spPr>
        <p:txBody>
          <a:bodyPr>
            <a:noAutofit/>
          </a:bodyPr>
          <a:lstStyle>
            <a:lvl1pPr marL="0" indent="0">
              <a:buNone/>
              <a:defRPr sz="1800" b="1" i="0">
                <a:latin typeface="+mj-lt"/>
              </a:defRPr>
            </a:lvl1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9" name="Rubrik 8">
            <a:extLst>
              <a:ext uri="{FF2B5EF4-FFF2-40B4-BE49-F238E27FC236}">
                <a16:creationId xmlns:a16="http://schemas.microsoft.com/office/drawing/2014/main" id="{E066E586-A2F0-8785-9A58-B45CF207B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398EDA27-944E-E5B7-7EA1-94E2739429E9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E479CD53-36EE-47E7-9E58-4EC16B0F7F76}" type="datetime1">
              <a:rPr lang="sv-SE" smtClean="0"/>
              <a:t>2024-03-07</a:t>
            </a:fld>
            <a:endParaRPr lang="sv-SE" dirty="0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B9C4AE0D-B48B-BA52-5752-F45E7D2FE9D7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10" name="Platshållare för bildnummer 9">
            <a:extLst>
              <a:ext uri="{FF2B5EF4-FFF2-40B4-BE49-F238E27FC236}">
                <a16:creationId xmlns:a16="http://schemas.microsoft.com/office/drawing/2014/main" id="{31B8CFB3-8A91-9459-DCB6-9B5AD3D45A2A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FD132A51-5432-4457-B829-4ADE4648F9BE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403638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27" userDrawn="1">
          <p15:clr>
            <a:srgbClr val="FBAE40"/>
          </p15:clr>
        </p15:guide>
        <p15:guide id="2" pos="3953" userDrawn="1">
          <p15:clr>
            <a:srgbClr val="FBAE40"/>
          </p15:clr>
        </p15:guide>
      </p15:sldGuideLst>
    </p:ext>
  </p:extLs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Avslut">
  <p:cSld name="Avslut">
    <p:bg>
      <p:bgPr>
        <a:solidFill>
          <a:srgbClr val="004B7B"/>
        </a:solidFill>
        <a:effectLst/>
      </p:bgPr>
    </p:bg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42361" y="1428750"/>
            <a:ext cx="4907280" cy="3702186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23"/>
          <p:cNvSpPr txBox="1"/>
          <p:nvPr/>
        </p:nvSpPr>
        <p:spPr>
          <a:xfrm>
            <a:off x="4250726" y="5469925"/>
            <a:ext cx="3690550" cy="646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1"/>
              <a:buFont typeface="Calibri"/>
              <a:buNone/>
            </a:pPr>
            <a:r>
              <a:rPr lang="sv-SE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Mitt i möjligheterna | sollentuna.se</a:t>
            </a:r>
            <a:endParaRPr sz="1799"/>
          </a:p>
          <a:p>
            <a:pPr marL="0" marR="0" lvl="0" indent="0" algn="ctr" rtl="0">
              <a:spcBef>
                <a:spcPts val="80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39417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 spalt - bild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bild 12">
            <a:extLst>
              <a:ext uri="{FF2B5EF4-FFF2-40B4-BE49-F238E27FC236}">
                <a16:creationId xmlns:a16="http://schemas.microsoft.com/office/drawing/2014/main" id="{63D65318-D55E-E2AD-6243-1B6B53B7509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72000" y="0"/>
            <a:ext cx="6120000" cy="6858000"/>
          </a:xfrm>
          <a:custGeom>
            <a:avLst/>
            <a:gdLst>
              <a:gd name="connsiteX0" fmla="*/ 0 w 6120000"/>
              <a:gd name="connsiteY0" fmla="*/ 0 h 6858000"/>
              <a:gd name="connsiteX1" fmla="*/ 24000 w 6120000"/>
              <a:gd name="connsiteY1" fmla="*/ 0 h 6858000"/>
              <a:gd name="connsiteX2" fmla="*/ 6120000 w 6120000"/>
              <a:gd name="connsiteY2" fmla="*/ 0 h 6858000"/>
              <a:gd name="connsiteX3" fmla="*/ 6120000 w 6120000"/>
              <a:gd name="connsiteY3" fmla="*/ 6858000 h 6858000"/>
              <a:gd name="connsiteX4" fmla="*/ 24000 w 6120000"/>
              <a:gd name="connsiteY4" fmla="*/ 6858000 h 6858000"/>
              <a:gd name="connsiteX5" fmla="*/ 0 w 612000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20000" h="6858000">
                <a:moveTo>
                  <a:pt x="0" y="0"/>
                </a:moveTo>
                <a:lnTo>
                  <a:pt x="24000" y="0"/>
                </a:lnTo>
                <a:lnTo>
                  <a:pt x="6120000" y="0"/>
                </a:lnTo>
                <a:lnTo>
                  <a:pt x="6120000" y="6858000"/>
                </a:lnTo>
                <a:lnTo>
                  <a:pt x="24000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 bIns="1368000"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Använd bildbanken i menyfliksområdet för att </a:t>
            </a:r>
            <a:br>
              <a:rPr lang="sv-SE" dirty="0"/>
            </a:br>
            <a:r>
              <a:rPr lang="sv-SE" dirty="0"/>
              <a:t>lägga till bild eller illustration</a:t>
            </a:r>
          </a:p>
        </p:txBody>
      </p:sp>
      <p:sp>
        <p:nvSpPr>
          <p:cNvPr id="10" name="Logo">
            <a:extLst>
              <a:ext uri="{FF2B5EF4-FFF2-40B4-BE49-F238E27FC236}">
                <a16:creationId xmlns:a16="http://schemas.microsoft.com/office/drawing/2014/main" id="{128C8655-207F-BC01-E469-A3CA601BD72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7" hasCustomPrompt="1"/>
          </p:nvPr>
        </p:nvSpPr>
        <p:spPr>
          <a:xfrm>
            <a:off x="10667444" y="5852160"/>
            <a:ext cx="897493" cy="677646"/>
          </a:xfrm>
          <a:custGeom>
            <a:avLst/>
            <a:gdLst>
              <a:gd name="connsiteX0" fmla="*/ 849314 w 897493"/>
              <a:gd name="connsiteY0" fmla="*/ 585048 h 677646"/>
              <a:gd name="connsiteX1" fmla="*/ 821178 w 897493"/>
              <a:gd name="connsiteY1" fmla="*/ 622061 h 677646"/>
              <a:gd name="connsiteX2" fmla="*/ 849314 w 897493"/>
              <a:gd name="connsiteY2" fmla="*/ 659689 h 677646"/>
              <a:gd name="connsiteX3" fmla="*/ 877116 w 897493"/>
              <a:gd name="connsiteY3" fmla="*/ 622061 h 677646"/>
              <a:gd name="connsiteX4" fmla="*/ 849314 w 897493"/>
              <a:gd name="connsiteY4" fmla="*/ 585048 h 677646"/>
              <a:gd name="connsiteX5" fmla="*/ 165658 w 897493"/>
              <a:gd name="connsiteY5" fmla="*/ 584769 h 677646"/>
              <a:gd name="connsiteX6" fmla="*/ 136888 w 897493"/>
              <a:gd name="connsiteY6" fmla="*/ 622471 h 677646"/>
              <a:gd name="connsiteX7" fmla="*/ 165658 w 897493"/>
              <a:gd name="connsiteY7" fmla="*/ 660043 h 677646"/>
              <a:gd name="connsiteX8" fmla="*/ 194278 w 897493"/>
              <a:gd name="connsiteY8" fmla="*/ 622471 h 677646"/>
              <a:gd name="connsiteX9" fmla="*/ 165658 w 897493"/>
              <a:gd name="connsiteY9" fmla="*/ 584769 h 677646"/>
              <a:gd name="connsiteX10" fmla="*/ 363173 w 897493"/>
              <a:gd name="connsiteY10" fmla="*/ 584546 h 677646"/>
              <a:gd name="connsiteX11" fmla="*/ 334552 w 897493"/>
              <a:gd name="connsiteY11" fmla="*/ 612757 h 677646"/>
              <a:gd name="connsiteX12" fmla="*/ 389858 w 897493"/>
              <a:gd name="connsiteY12" fmla="*/ 612757 h 677646"/>
              <a:gd name="connsiteX13" fmla="*/ 363173 w 897493"/>
              <a:gd name="connsiteY13" fmla="*/ 584546 h 677646"/>
              <a:gd name="connsiteX14" fmla="*/ 590408 w 897493"/>
              <a:gd name="connsiteY14" fmla="*/ 568802 h 677646"/>
              <a:gd name="connsiteX15" fmla="*/ 611138 w 897493"/>
              <a:gd name="connsiteY15" fmla="*/ 568802 h 677646"/>
              <a:gd name="connsiteX16" fmla="*/ 611138 w 897493"/>
              <a:gd name="connsiteY16" fmla="*/ 634027 h 677646"/>
              <a:gd name="connsiteX17" fmla="*/ 632836 w 897493"/>
              <a:gd name="connsiteY17" fmla="*/ 657809 h 677646"/>
              <a:gd name="connsiteX18" fmla="*/ 657865 w 897493"/>
              <a:gd name="connsiteY18" fmla="*/ 631124 h 677646"/>
              <a:gd name="connsiteX19" fmla="*/ 657865 w 897493"/>
              <a:gd name="connsiteY19" fmla="*/ 568821 h 677646"/>
              <a:gd name="connsiteX20" fmla="*/ 678652 w 897493"/>
              <a:gd name="connsiteY20" fmla="*/ 568821 h 677646"/>
              <a:gd name="connsiteX21" fmla="*/ 678652 w 897493"/>
              <a:gd name="connsiteY21" fmla="*/ 675283 h 677646"/>
              <a:gd name="connsiteX22" fmla="*/ 658275 w 897493"/>
              <a:gd name="connsiteY22" fmla="*/ 675283 h 677646"/>
              <a:gd name="connsiteX23" fmla="*/ 658275 w 897493"/>
              <a:gd name="connsiteY23" fmla="*/ 656841 h 677646"/>
              <a:gd name="connsiteX24" fmla="*/ 657158 w 897493"/>
              <a:gd name="connsiteY24" fmla="*/ 656841 h 677646"/>
              <a:gd name="connsiteX25" fmla="*/ 625337 w 897493"/>
              <a:gd name="connsiteY25" fmla="*/ 676660 h 677646"/>
              <a:gd name="connsiteX26" fmla="*/ 590408 w 897493"/>
              <a:gd name="connsiteY26" fmla="*/ 636520 h 677646"/>
              <a:gd name="connsiteX27" fmla="*/ 363043 w 897493"/>
              <a:gd name="connsiteY27" fmla="*/ 567444 h 677646"/>
              <a:gd name="connsiteX28" fmla="*/ 410179 w 897493"/>
              <a:gd name="connsiteY28" fmla="*/ 620945 h 677646"/>
              <a:gd name="connsiteX29" fmla="*/ 410179 w 897493"/>
              <a:gd name="connsiteY29" fmla="*/ 628296 h 677646"/>
              <a:gd name="connsiteX30" fmla="*/ 334497 w 897493"/>
              <a:gd name="connsiteY30" fmla="*/ 628296 h 677646"/>
              <a:gd name="connsiteX31" fmla="*/ 364718 w 897493"/>
              <a:gd name="connsiteY31" fmla="*/ 660322 h 677646"/>
              <a:gd name="connsiteX32" fmla="*/ 389244 w 897493"/>
              <a:gd name="connsiteY32" fmla="*/ 645137 h 677646"/>
              <a:gd name="connsiteX33" fmla="*/ 408858 w 897493"/>
              <a:gd name="connsiteY33" fmla="*/ 648672 h 677646"/>
              <a:gd name="connsiteX34" fmla="*/ 364494 w 897493"/>
              <a:gd name="connsiteY34" fmla="*/ 677442 h 677646"/>
              <a:gd name="connsiteX35" fmla="*/ 313822 w 897493"/>
              <a:gd name="connsiteY35" fmla="*/ 622751 h 677646"/>
              <a:gd name="connsiteX36" fmla="*/ 363043 w 897493"/>
              <a:gd name="connsiteY36" fmla="*/ 567444 h 677646"/>
              <a:gd name="connsiteX37" fmla="*/ 165583 w 897493"/>
              <a:gd name="connsiteY37" fmla="*/ 567444 h 677646"/>
              <a:gd name="connsiteX38" fmla="*/ 215213 w 897493"/>
              <a:gd name="connsiteY38" fmla="*/ 622545 h 677646"/>
              <a:gd name="connsiteX39" fmla="*/ 165583 w 897493"/>
              <a:gd name="connsiteY39" fmla="*/ 677442 h 677646"/>
              <a:gd name="connsiteX40" fmla="*/ 115953 w 897493"/>
              <a:gd name="connsiteY40" fmla="*/ 622545 h 677646"/>
              <a:gd name="connsiteX41" fmla="*/ 165583 w 897493"/>
              <a:gd name="connsiteY41" fmla="*/ 567444 h 677646"/>
              <a:gd name="connsiteX42" fmla="*/ 844886 w 897493"/>
              <a:gd name="connsiteY42" fmla="*/ 567426 h 677646"/>
              <a:gd name="connsiteX43" fmla="*/ 875516 w 897493"/>
              <a:gd name="connsiteY43" fmla="*/ 586072 h 677646"/>
              <a:gd name="connsiteX44" fmla="*/ 876763 w 897493"/>
              <a:gd name="connsiteY44" fmla="*/ 586072 h 677646"/>
              <a:gd name="connsiteX45" fmla="*/ 876763 w 897493"/>
              <a:gd name="connsiteY45" fmla="*/ 568821 h 677646"/>
              <a:gd name="connsiteX46" fmla="*/ 897493 w 897493"/>
              <a:gd name="connsiteY46" fmla="*/ 568821 h 677646"/>
              <a:gd name="connsiteX47" fmla="*/ 897493 w 897493"/>
              <a:gd name="connsiteY47" fmla="*/ 675265 h 677646"/>
              <a:gd name="connsiteX48" fmla="*/ 877247 w 897493"/>
              <a:gd name="connsiteY48" fmla="*/ 675265 h 677646"/>
              <a:gd name="connsiteX49" fmla="*/ 877247 w 897493"/>
              <a:gd name="connsiteY49" fmla="*/ 658703 h 677646"/>
              <a:gd name="connsiteX50" fmla="*/ 875516 w 897493"/>
              <a:gd name="connsiteY50" fmla="*/ 658703 h 677646"/>
              <a:gd name="connsiteX51" fmla="*/ 844737 w 897493"/>
              <a:gd name="connsiteY51" fmla="*/ 677349 h 677646"/>
              <a:gd name="connsiteX52" fmla="*/ 800243 w 897493"/>
              <a:gd name="connsiteY52" fmla="*/ 622248 h 677646"/>
              <a:gd name="connsiteX53" fmla="*/ 844886 w 897493"/>
              <a:gd name="connsiteY53" fmla="*/ 567426 h 677646"/>
              <a:gd name="connsiteX54" fmla="*/ 749868 w 897493"/>
              <a:gd name="connsiteY54" fmla="*/ 567426 h 677646"/>
              <a:gd name="connsiteX55" fmla="*/ 786118 w 897493"/>
              <a:gd name="connsiteY55" fmla="*/ 607565 h 677646"/>
              <a:gd name="connsiteX56" fmla="*/ 786118 w 897493"/>
              <a:gd name="connsiteY56" fmla="*/ 675283 h 677646"/>
              <a:gd name="connsiteX57" fmla="*/ 765388 w 897493"/>
              <a:gd name="connsiteY57" fmla="*/ 675283 h 677646"/>
              <a:gd name="connsiteX58" fmla="*/ 765388 w 897493"/>
              <a:gd name="connsiteY58" fmla="*/ 610059 h 677646"/>
              <a:gd name="connsiteX59" fmla="*/ 742796 w 897493"/>
              <a:gd name="connsiteY59" fmla="*/ 585383 h 677646"/>
              <a:gd name="connsiteX60" fmla="*/ 717990 w 897493"/>
              <a:gd name="connsiteY60" fmla="*/ 612069 h 677646"/>
              <a:gd name="connsiteX61" fmla="*/ 717990 w 897493"/>
              <a:gd name="connsiteY61" fmla="*/ 675283 h 677646"/>
              <a:gd name="connsiteX62" fmla="*/ 697260 w 897493"/>
              <a:gd name="connsiteY62" fmla="*/ 675283 h 677646"/>
              <a:gd name="connsiteX63" fmla="*/ 697260 w 897493"/>
              <a:gd name="connsiteY63" fmla="*/ 568821 h 677646"/>
              <a:gd name="connsiteX64" fmla="*/ 717153 w 897493"/>
              <a:gd name="connsiteY64" fmla="*/ 568821 h 677646"/>
              <a:gd name="connsiteX65" fmla="*/ 717153 w 897493"/>
              <a:gd name="connsiteY65" fmla="*/ 586147 h 677646"/>
              <a:gd name="connsiteX66" fmla="*/ 718474 w 897493"/>
              <a:gd name="connsiteY66" fmla="*/ 586147 h 677646"/>
              <a:gd name="connsiteX67" fmla="*/ 749868 w 897493"/>
              <a:gd name="connsiteY67" fmla="*/ 567426 h 677646"/>
              <a:gd name="connsiteX68" fmla="*/ 476855 w 897493"/>
              <a:gd name="connsiteY68" fmla="*/ 567426 h 677646"/>
              <a:gd name="connsiteX69" fmla="*/ 513106 w 897493"/>
              <a:gd name="connsiteY69" fmla="*/ 607565 h 677646"/>
              <a:gd name="connsiteX70" fmla="*/ 513106 w 897493"/>
              <a:gd name="connsiteY70" fmla="*/ 675283 h 677646"/>
              <a:gd name="connsiteX71" fmla="*/ 492375 w 897493"/>
              <a:gd name="connsiteY71" fmla="*/ 675283 h 677646"/>
              <a:gd name="connsiteX72" fmla="*/ 492375 w 897493"/>
              <a:gd name="connsiteY72" fmla="*/ 610059 h 677646"/>
              <a:gd name="connsiteX73" fmla="*/ 469784 w 897493"/>
              <a:gd name="connsiteY73" fmla="*/ 585383 h 677646"/>
              <a:gd name="connsiteX74" fmla="*/ 444978 w 897493"/>
              <a:gd name="connsiteY74" fmla="*/ 612069 h 677646"/>
              <a:gd name="connsiteX75" fmla="*/ 444978 w 897493"/>
              <a:gd name="connsiteY75" fmla="*/ 675283 h 677646"/>
              <a:gd name="connsiteX76" fmla="*/ 424248 w 897493"/>
              <a:gd name="connsiteY76" fmla="*/ 675283 h 677646"/>
              <a:gd name="connsiteX77" fmla="*/ 424248 w 897493"/>
              <a:gd name="connsiteY77" fmla="*/ 568821 h 677646"/>
              <a:gd name="connsiteX78" fmla="*/ 444141 w 897493"/>
              <a:gd name="connsiteY78" fmla="*/ 568821 h 677646"/>
              <a:gd name="connsiteX79" fmla="*/ 444141 w 897493"/>
              <a:gd name="connsiteY79" fmla="*/ 586147 h 677646"/>
              <a:gd name="connsiteX80" fmla="*/ 445462 w 897493"/>
              <a:gd name="connsiteY80" fmla="*/ 586147 h 677646"/>
              <a:gd name="connsiteX81" fmla="*/ 476855 w 897493"/>
              <a:gd name="connsiteY81" fmla="*/ 567426 h 677646"/>
              <a:gd name="connsiteX82" fmla="*/ 535139 w 897493"/>
              <a:gd name="connsiteY82" fmla="*/ 543308 h 677646"/>
              <a:gd name="connsiteX83" fmla="*/ 555869 w 897493"/>
              <a:gd name="connsiteY83" fmla="*/ 543308 h 677646"/>
              <a:gd name="connsiteX84" fmla="*/ 555869 w 897493"/>
              <a:gd name="connsiteY84" fmla="*/ 568821 h 677646"/>
              <a:gd name="connsiteX85" fmla="*/ 577697 w 897493"/>
              <a:gd name="connsiteY85" fmla="*/ 568821 h 677646"/>
              <a:gd name="connsiteX86" fmla="*/ 577697 w 897493"/>
              <a:gd name="connsiteY86" fmla="*/ 585457 h 677646"/>
              <a:gd name="connsiteX87" fmla="*/ 555869 w 897493"/>
              <a:gd name="connsiteY87" fmla="*/ 585457 h 677646"/>
              <a:gd name="connsiteX88" fmla="*/ 555869 w 897493"/>
              <a:gd name="connsiteY88" fmla="*/ 644020 h 677646"/>
              <a:gd name="connsiteX89" fmla="*/ 568616 w 897493"/>
              <a:gd name="connsiteY89" fmla="*/ 658237 h 677646"/>
              <a:gd name="connsiteX90" fmla="*/ 575892 w 897493"/>
              <a:gd name="connsiteY90" fmla="*/ 657344 h 677646"/>
              <a:gd name="connsiteX91" fmla="*/ 579633 w 897493"/>
              <a:gd name="connsiteY91" fmla="*/ 674464 h 677646"/>
              <a:gd name="connsiteX92" fmla="*/ 566178 w 897493"/>
              <a:gd name="connsiteY92" fmla="*/ 676679 h 677646"/>
              <a:gd name="connsiteX93" fmla="*/ 566197 w 897493"/>
              <a:gd name="connsiteY93" fmla="*/ 676660 h 677646"/>
              <a:gd name="connsiteX94" fmla="*/ 535139 w 897493"/>
              <a:gd name="connsiteY94" fmla="*/ 648318 h 677646"/>
              <a:gd name="connsiteX95" fmla="*/ 535139 w 897493"/>
              <a:gd name="connsiteY95" fmla="*/ 585457 h 677646"/>
              <a:gd name="connsiteX96" fmla="*/ 519544 w 897493"/>
              <a:gd name="connsiteY96" fmla="*/ 585457 h 677646"/>
              <a:gd name="connsiteX97" fmla="*/ 519544 w 897493"/>
              <a:gd name="connsiteY97" fmla="*/ 568821 h 677646"/>
              <a:gd name="connsiteX98" fmla="*/ 535139 w 897493"/>
              <a:gd name="connsiteY98" fmla="*/ 568821 h 677646"/>
              <a:gd name="connsiteX99" fmla="*/ 275115 w 897493"/>
              <a:gd name="connsiteY99" fmla="*/ 533315 h 677646"/>
              <a:gd name="connsiteX100" fmla="*/ 295845 w 897493"/>
              <a:gd name="connsiteY100" fmla="*/ 533315 h 677646"/>
              <a:gd name="connsiteX101" fmla="*/ 295845 w 897493"/>
              <a:gd name="connsiteY101" fmla="*/ 646160 h 677646"/>
              <a:gd name="connsiteX102" fmla="*/ 304368 w 897493"/>
              <a:gd name="connsiteY102" fmla="*/ 658573 h 677646"/>
              <a:gd name="connsiteX103" fmla="*/ 310881 w 897493"/>
              <a:gd name="connsiteY103" fmla="*/ 657605 h 677646"/>
              <a:gd name="connsiteX104" fmla="*/ 314622 w 897493"/>
              <a:gd name="connsiteY104" fmla="*/ 674167 h 677646"/>
              <a:gd name="connsiteX105" fmla="*/ 301726 w 897493"/>
              <a:gd name="connsiteY105" fmla="*/ 676046 h 677646"/>
              <a:gd name="connsiteX106" fmla="*/ 275115 w 897493"/>
              <a:gd name="connsiteY106" fmla="*/ 650478 h 677646"/>
              <a:gd name="connsiteX107" fmla="*/ 275115 w 897493"/>
              <a:gd name="connsiteY107" fmla="*/ 533334 h 677646"/>
              <a:gd name="connsiteX108" fmla="*/ 228202 w 897493"/>
              <a:gd name="connsiteY108" fmla="*/ 533315 h 677646"/>
              <a:gd name="connsiteX109" fmla="*/ 248932 w 897493"/>
              <a:gd name="connsiteY109" fmla="*/ 533315 h 677646"/>
              <a:gd name="connsiteX110" fmla="*/ 248932 w 897493"/>
              <a:gd name="connsiteY110" fmla="*/ 646160 h 677646"/>
              <a:gd name="connsiteX111" fmla="*/ 257455 w 897493"/>
              <a:gd name="connsiteY111" fmla="*/ 658573 h 677646"/>
              <a:gd name="connsiteX112" fmla="*/ 263968 w 897493"/>
              <a:gd name="connsiteY112" fmla="*/ 657605 h 677646"/>
              <a:gd name="connsiteX113" fmla="*/ 267709 w 897493"/>
              <a:gd name="connsiteY113" fmla="*/ 674167 h 677646"/>
              <a:gd name="connsiteX114" fmla="*/ 254813 w 897493"/>
              <a:gd name="connsiteY114" fmla="*/ 676046 h 677646"/>
              <a:gd name="connsiteX115" fmla="*/ 228202 w 897493"/>
              <a:gd name="connsiteY115" fmla="*/ 650478 h 677646"/>
              <a:gd name="connsiteX116" fmla="*/ 228202 w 897493"/>
              <a:gd name="connsiteY116" fmla="*/ 533334 h 677646"/>
              <a:gd name="connsiteX117" fmla="*/ 54115 w 897493"/>
              <a:gd name="connsiteY117" fmla="*/ 531398 h 677646"/>
              <a:gd name="connsiteX118" fmla="*/ 103671 w 897493"/>
              <a:gd name="connsiteY118" fmla="*/ 570626 h 677646"/>
              <a:gd name="connsiteX119" fmla="*/ 83015 w 897493"/>
              <a:gd name="connsiteY119" fmla="*/ 570626 h 677646"/>
              <a:gd name="connsiteX120" fmla="*/ 53631 w 897493"/>
              <a:gd name="connsiteY120" fmla="*/ 549896 h 677646"/>
              <a:gd name="connsiteX121" fmla="*/ 25141 w 897493"/>
              <a:gd name="connsiteY121" fmla="*/ 570905 h 677646"/>
              <a:gd name="connsiteX122" fmla="*/ 50933 w 897493"/>
              <a:gd name="connsiteY122" fmla="*/ 592529 h 677646"/>
              <a:gd name="connsiteX123" fmla="*/ 64796 w 897493"/>
              <a:gd name="connsiteY123" fmla="*/ 596139 h 677646"/>
              <a:gd name="connsiteX124" fmla="*/ 105625 w 897493"/>
              <a:gd name="connsiteY124" fmla="*/ 636055 h 677646"/>
              <a:gd name="connsiteX125" fmla="*/ 53092 w 897493"/>
              <a:gd name="connsiteY125" fmla="*/ 677646 h 677646"/>
              <a:gd name="connsiteX126" fmla="*/ 0 w 897493"/>
              <a:gd name="connsiteY126" fmla="*/ 636055 h 677646"/>
              <a:gd name="connsiteX127" fmla="*/ 21493 w 897493"/>
              <a:gd name="connsiteY127" fmla="*/ 636055 h 677646"/>
              <a:gd name="connsiteX128" fmla="*/ 52961 w 897493"/>
              <a:gd name="connsiteY128" fmla="*/ 658851 h 677646"/>
              <a:gd name="connsiteX129" fmla="*/ 52924 w 897493"/>
              <a:gd name="connsiteY129" fmla="*/ 658869 h 677646"/>
              <a:gd name="connsiteX130" fmla="*/ 84392 w 897493"/>
              <a:gd name="connsiteY130" fmla="*/ 635851 h 677646"/>
              <a:gd name="connsiteX131" fmla="*/ 57501 w 897493"/>
              <a:gd name="connsiteY131" fmla="*/ 614227 h 677646"/>
              <a:gd name="connsiteX132" fmla="*/ 40735 w 897493"/>
              <a:gd name="connsiteY132" fmla="*/ 609649 h 677646"/>
              <a:gd name="connsiteX133" fmla="*/ 3796 w 897493"/>
              <a:gd name="connsiteY133" fmla="*/ 572152 h 677646"/>
              <a:gd name="connsiteX134" fmla="*/ 54115 w 897493"/>
              <a:gd name="connsiteY134" fmla="*/ 531398 h 677646"/>
              <a:gd name="connsiteX135" fmla="*/ 556819 w 897493"/>
              <a:gd name="connsiteY135" fmla="*/ 304164 h 677646"/>
              <a:gd name="connsiteX136" fmla="*/ 553134 w 897493"/>
              <a:gd name="connsiteY136" fmla="*/ 305057 h 677646"/>
              <a:gd name="connsiteX137" fmla="*/ 553599 w 897493"/>
              <a:gd name="connsiteY137" fmla="*/ 359469 h 677646"/>
              <a:gd name="connsiteX138" fmla="*/ 556279 w 897493"/>
              <a:gd name="connsiteY138" fmla="*/ 361033 h 677646"/>
              <a:gd name="connsiteX139" fmla="*/ 561210 w 897493"/>
              <a:gd name="connsiteY139" fmla="*/ 359079 h 677646"/>
              <a:gd name="connsiteX140" fmla="*/ 565211 w 897493"/>
              <a:gd name="connsiteY140" fmla="*/ 360288 h 677646"/>
              <a:gd name="connsiteX141" fmla="*/ 565192 w 897493"/>
              <a:gd name="connsiteY141" fmla="*/ 360307 h 677646"/>
              <a:gd name="connsiteX142" fmla="*/ 567984 w 897493"/>
              <a:gd name="connsiteY142" fmla="*/ 358205 h 677646"/>
              <a:gd name="connsiteX143" fmla="*/ 545039 w 897493"/>
              <a:gd name="connsiteY143" fmla="*/ 303736 h 677646"/>
              <a:gd name="connsiteX144" fmla="*/ 534060 w 897493"/>
              <a:gd name="connsiteY144" fmla="*/ 357423 h 677646"/>
              <a:gd name="connsiteX145" fmla="*/ 537279 w 897493"/>
              <a:gd name="connsiteY145" fmla="*/ 359600 h 677646"/>
              <a:gd name="connsiteX146" fmla="*/ 541299 w 897493"/>
              <a:gd name="connsiteY146" fmla="*/ 358372 h 677646"/>
              <a:gd name="connsiteX147" fmla="*/ 546677 w 897493"/>
              <a:gd name="connsiteY147" fmla="*/ 360810 h 677646"/>
              <a:gd name="connsiteX148" fmla="*/ 549096 w 897493"/>
              <a:gd name="connsiteY148" fmla="*/ 359469 h 677646"/>
              <a:gd name="connsiteX149" fmla="*/ 549096 w 897493"/>
              <a:gd name="connsiteY149" fmla="*/ 305076 h 677646"/>
              <a:gd name="connsiteX150" fmla="*/ 545039 w 897493"/>
              <a:gd name="connsiteY150" fmla="*/ 303736 h 677646"/>
              <a:gd name="connsiteX151" fmla="*/ 560671 w 897493"/>
              <a:gd name="connsiteY151" fmla="*/ 301837 h 677646"/>
              <a:gd name="connsiteX152" fmla="*/ 557861 w 897493"/>
              <a:gd name="connsiteY152" fmla="*/ 303699 h 677646"/>
              <a:gd name="connsiteX153" fmla="*/ 569063 w 897493"/>
              <a:gd name="connsiteY153" fmla="*/ 357851 h 677646"/>
              <a:gd name="connsiteX154" fmla="*/ 570775 w 897493"/>
              <a:gd name="connsiteY154" fmla="*/ 357627 h 677646"/>
              <a:gd name="connsiteX155" fmla="*/ 574224 w 897493"/>
              <a:gd name="connsiteY155" fmla="*/ 358517 h 677646"/>
              <a:gd name="connsiteX156" fmla="*/ 574218 w 897493"/>
              <a:gd name="connsiteY156" fmla="*/ 358520 h 677646"/>
              <a:gd name="connsiteX157" fmla="*/ 574237 w 897493"/>
              <a:gd name="connsiteY157" fmla="*/ 358520 h 677646"/>
              <a:gd name="connsiteX158" fmla="*/ 574224 w 897493"/>
              <a:gd name="connsiteY158" fmla="*/ 358517 h 677646"/>
              <a:gd name="connsiteX159" fmla="*/ 579242 w 897493"/>
              <a:gd name="connsiteY159" fmla="*/ 355692 h 677646"/>
              <a:gd name="connsiteX160" fmla="*/ 541243 w 897493"/>
              <a:gd name="connsiteY160" fmla="*/ 301094 h 677646"/>
              <a:gd name="connsiteX161" fmla="*/ 522578 w 897493"/>
              <a:gd name="connsiteY161" fmla="*/ 355227 h 677646"/>
              <a:gd name="connsiteX162" fmla="*/ 528012 w 897493"/>
              <a:gd name="connsiteY162" fmla="*/ 358074 h 677646"/>
              <a:gd name="connsiteX163" fmla="*/ 531789 w 897493"/>
              <a:gd name="connsiteY163" fmla="*/ 357032 h 677646"/>
              <a:gd name="connsiteX164" fmla="*/ 531789 w 897493"/>
              <a:gd name="connsiteY164" fmla="*/ 357014 h 677646"/>
              <a:gd name="connsiteX165" fmla="*/ 532980 w 897493"/>
              <a:gd name="connsiteY165" fmla="*/ 357125 h 677646"/>
              <a:gd name="connsiteX166" fmla="*/ 544016 w 897493"/>
              <a:gd name="connsiteY166" fmla="*/ 303178 h 677646"/>
              <a:gd name="connsiteX167" fmla="*/ 541243 w 897493"/>
              <a:gd name="connsiteY167" fmla="*/ 301094 h 677646"/>
              <a:gd name="connsiteX168" fmla="*/ 563071 w 897493"/>
              <a:gd name="connsiteY168" fmla="*/ 298972 h 677646"/>
              <a:gd name="connsiteX169" fmla="*/ 561582 w 897493"/>
              <a:gd name="connsiteY169" fmla="*/ 300963 h 677646"/>
              <a:gd name="connsiteX170" fmla="*/ 580433 w 897493"/>
              <a:gd name="connsiteY170" fmla="*/ 355673 h 677646"/>
              <a:gd name="connsiteX171" fmla="*/ 586034 w 897493"/>
              <a:gd name="connsiteY171" fmla="*/ 359042 h 677646"/>
              <a:gd name="connsiteX172" fmla="*/ 586034 w 897493"/>
              <a:gd name="connsiteY172" fmla="*/ 359023 h 677646"/>
              <a:gd name="connsiteX173" fmla="*/ 591971 w 897493"/>
              <a:gd name="connsiteY173" fmla="*/ 354910 h 677646"/>
              <a:gd name="connsiteX174" fmla="*/ 567090 w 897493"/>
              <a:gd name="connsiteY174" fmla="*/ 304982 h 677646"/>
              <a:gd name="connsiteX175" fmla="*/ 563071 w 897493"/>
              <a:gd name="connsiteY175" fmla="*/ 298972 h 677646"/>
              <a:gd name="connsiteX176" fmla="*/ 538861 w 897493"/>
              <a:gd name="connsiteY176" fmla="*/ 296925 h 677646"/>
              <a:gd name="connsiteX177" fmla="*/ 508528 w 897493"/>
              <a:gd name="connsiteY177" fmla="*/ 354092 h 677646"/>
              <a:gd name="connsiteX178" fmla="*/ 515507 w 897493"/>
              <a:gd name="connsiteY178" fmla="*/ 360884 h 677646"/>
              <a:gd name="connsiteX179" fmla="*/ 521387 w 897493"/>
              <a:gd name="connsiteY179" fmla="*/ 355302 h 677646"/>
              <a:gd name="connsiteX180" fmla="*/ 540406 w 897493"/>
              <a:gd name="connsiteY180" fmla="*/ 300144 h 677646"/>
              <a:gd name="connsiteX181" fmla="*/ 538861 w 897493"/>
              <a:gd name="connsiteY181" fmla="*/ 296925 h 677646"/>
              <a:gd name="connsiteX182" fmla="*/ 549394 w 897493"/>
              <a:gd name="connsiteY182" fmla="*/ 257641 h 677646"/>
              <a:gd name="connsiteX183" fmla="*/ 552520 w 897493"/>
              <a:gd name="connsiteY183" fmla="*/ 257641 h 677646"/>
              <a:gd name="connsiteX184" fmla="*/ 552520 w 897493"/>
              <a:gd name="connsiteY184" fmla="*/ 275171 h 677646"/>
              <a:gd name="connsiteX185" fmla="*/ 558958 w 897493"/>
              <a:gd name="connsiteY185" fmla="*/ 275171 h 677646"/>
              <a:gd name="connsiteX186" fmla="*/ 558958 w 897493"/>
              <a:gd name="connsiteY186" fmla="*/ 283359 h 677646"/>
              <a:gd name="connsiteX187" fmla="*/ 586668 w 897493"/>
              <a:gd name="connsiteY187" fmla="*/ 298191 h 677646"/>
              <a:gd name="connsiteX188" fmla="*/ 586668 w 897493"/>
              <a:gd name="connsiteY188" fmla="*/ 298227 h 677646"/>
              <a:gd name="connsiteX189" fmla="*/ 591915 w 897493"/>
              <a:gd name="connsiteY189" fmla="*/ 298767 h 677646"/>
              <a:gd name="connsiteX190" fmla="*/ 591767 w 897493"/>
              <a:gd name="connsiteY190" fmla="*/ 300293 h 677646"/>
              <a:gd name="connsiteX191" fmla="*/ 586723 w 897493"/>
              <a:gd name="connsiteY191" fmla="*/ 299772 h 677646"/>
              <a:gd name="connsiteX192" fmla="*/ 574720 w 897493"/>
              <a:gd name="connsiteY192" fmla="*/ 306974 h 677646"/>
              <a:gd name="connsiteX193" fmla="*/ 568784 w 897493"/>
              <a:gd name="connsiteY193" fmla="*/ 305950 h 677646"/>
              <a:gd name="connsiteX194" fmla="*/ 592734 w 897493"/>
              <a:gd name="connsiteY194" fmla="*/ 354017 h 677646"/>
              <a:gd name="connsiteX195" fmla="*/ 598019 w 897493"/>
              <a:gd name="connsiteY195" fmla="*/ 323834 h 677646"/>
              <a:gd name="connsiteX196" fmla="*/ 594483 w 897493"/>
              <a:gd name="connsiteY196" fmla="*/ 323517 h 677646"/>
              <a:gd name="connsiteX197" fmla="*/ 592343 w 897493"/>
              <a:gd name="connsiteY197" fmla="*/ 322438 h 677646"/>
              <a:gd name="connsiteX198" fmla="*/ 601629 w 897493"/>
              <a:gd name="connsiteY198" fmla="*/ 315869 h 677646"/>
              <a:gd name="connsiteX199" fmla="*/ 607063 w 897493"/>
              <a:gd name="connsiteY199" fmla="*/ 313524 h 677646"/>
              <a:gd name="connsiteX200" fmla="*/ 610059 w 897493"/>
              <a:gd name="connsiteY200" fmla="*/ 314548 h 677646"/>
              <a:gd name="connsiteX201" fmla="*/ 613948 w 897493"/>
              <a:gd name="connsiteY201" fmla="*/ 314082 h 677646"/>
              <a:gd name="connsiteX202" fmla="*/ 618209 w 897493"/>
              <a:gd name="connsiteY202" fmla="*/ 314827 h 677646"/>
              <a:gd name="connsiteX203" fmla="*/ 617670 w 897493"/>
              <a:gd name="connsiteY203" fmla="*/ 317730 h 677646"/>
              <a:gd name="connsiteX204" fmla="*/ 618749 w 897493"/>
              <a:gd name="connsiteY204" fmla="*/ 319870 h 677646"/>
              <a:gd name="connsiteX205" fmla="*/ 619252 w 897493"/>
              <a:gd name="connsiteY205" fmla="*/ 320186 h 677646"/>
              <a:gd name="connsiteX206" fmla="*/ 619214 w 897493"/>
              <a:gd name="connsiteY206" fmla="*/ 320168 h 677646"/>
              <a:gd name="connsiteX207" fmla="*/ 618303 w 897493"/>
              <a:gd name="connsiteY207" fmla="*/ 322661 h 677646"/>
              <a:gd name="connsiteX208" fmla="*/ 618135 w 897493"/>
              <a:gd name="connsiteY208" fmla="*/ 322679 h 677646"/>
              <a:gd name="connsiteX209" fmla="*/ 616163 w 897493"/>
              <a:gd name="connsiteY209" fmla="*/ 322679 h 677646"/>
              <a:gd name="connsiteX210" fmla="*/ 614953 w 897493"/>
              <a:gd name="connsiteY210" fmla="*/ 327313 h 677646"/>
              <a:gd name="connsiteX211" fmla="*/ 608142 w 897493"/>
              <a:gd name="connsiteY211" fmla="*/ 328914 h 677646"/>
              <a:gd name="connsiteX212" fmla="*/ 606523 w 897493"/>
              <a:gd name="connsiteY212" fmla="*/ 363880 h 677646"/>
              <a:gd name="connsiteX213" fmla="*/ 583801 w 897493"/>
              <a:gd name="connsiteY213" fmla="*/ 384517 h 677646"/>
              <a:gd name="connsiteX214" fmla="*/ 589980 w 897493"/>
              <a:gd name="connsiteY214" fmla="*/ 387308 h 677646"/>
              <a:gd name="connsiteX215" fmla="*/ 589757 w 897493"/>
              <a:gd name="connsiteY215" fmla="*/ 396762 h 677646"/>
              <a:gd name="connsiteX216" fmla="*/ 581587 w 897493"/>
              <a:gd name="connsiteY216" fmla="*/ 397842 h 677646"/>
              <a:gd name="connsiteX217" fmla="*/ 568560 w 897493"/>
              <a:gd name="connsiteY217" fmla="*/ 395199 h 677646"/>
              <a:gd name="connsiteX218" fmla="*/ 566904 w 897493"/>
              <a:gd name="connsiteY218" fmla="*/ 397656 h 677646"/>
              <a:gd name="connsiteX219" fmla="*/ 561340 w 897493"/>
              <a:gd name="connsiteY219" fmla="*/ 399162 h 677646"/>
              <a:gd name="connsiteX220" fmla="*/ 544332 w 897493"/>
              <a:gd name="connsiteY220" fmla="*/ 395702 h 677646"/>
              <a:gd name="connsiteX221" fmla="*/ 543755 w 897493"/>
              <a:gd name="connsiteY221" fmla="*/ 396874 h 677646"/>
              <a:gd name="connsiteX222" fmla="*/ 538321 w 897493"/>
              <a:gd name="connsiteY222" fmla="*/ 399051 h 677646"/>
              <a:gd name="connsiteX223" fmla="*/ 511431 w 897493"/>
              <a:gd name="connsiteY223" fmla="*/ 393041 h 677646"/>
              <a:gd name="connsiteX224" fmla="*/ 507858 w 897493"/>
              <a:gd name="connsiteY224" fmla="*/ 385838 h 677646"/>
              <a:gd name="connsiteX225" fmla="*/ 512064 w 897493"/>
              <a:gd name="connsiteY225" fmla="*/ 380740 h 677646"/>
              <a:gd name="connsiteX226" fmla="*/ 510054 w 897493"/>
              <a:gd name="connsiteY226" fmla="*/ 379289 h 677646"/>
              <a:gd name="connsiteX227" fmla="*/ 495149 w 897493"/>
              <a:gd name="connsiteY227" fmla="*/ 346871 h 677646"/>
              <a:gd name="connsiteX228" fmla="*/ 494553 w 897493"/>
              <a:gd name="connsiteY228" fmla="*/ 337083 h 677646"/>
              <a:gd name="connsiteX229" fmla="*/ 492729 w 897493"/>
              <a:gd name="connsiteY229" fmla="*/ 327444 h 677646"/>
              <a:gd name="connsiteX230" fmla="*/ 487537 w 897493"/>
              <a:gd name="connsiteY230" fmla="*/ 328076 h 677646"/>
              <a:gd name="connsiteX231" fmla="*/ 486123 w 897493"/>
              <a:gd name="connsiteY231" fmla="*/ 323536 h 677646"/>
              <a:gd name="connsiteX232" fmla="*/ 482476 w 897493"/>
              <a:gd name="connsiteY232" fmla="*/ 322308 h 677646"/>
              <a:gd name="connsiteX233" fmla="*/ 484411 w 897493"/>
              <a:gd name="connsiteY233" fmla="*/ 320130 h 677646"/>
              <a:gd name="connsiteX234" fmla="*/ 484169 w 897493"/>
              <a:gd name="connsiteY234" fmla="*/ 318195 h 677646"/>
              <a:gd name="connsiteX235" fmla="*/ 485472 w 897493"/>
              <a:gd name="connsiteY235" fmla="*/ 314919 h 677646"/>
              <a:gd name="connsiteX236" fmla="*/ 491799 w 897493"/>
              <a:gd name="connsiteY236" fmla="*/ 315199 h 677646"/>
              <a:gd name="connsiteX237" fmla="*/ 495372 w 897493"/>
              <a:gd name="connsiteY237" fmla="*/ 313933 h 677646"/>
              <a:gd name="connsiteX238" fmla="*/ 500917 w 897493"/>
              <a:gd name="connsiteY238" fmla="*/ 316371 h 677646"/>
              <a:gd name="connsiteX239" fmla="*/ 509979 w 897493"/>
              <a:gd name="connsiteY239" fmla="*/ 322028 h 677646"/>
              <a:gd name="connsiteX240" fmla="*/ 507282 w 897493"/>
              <a:gd name="connsiteY240" fmla="*/ 323480 h 677646"/>
              <a:gd name="connsiteX241" fmla="*/ 504397 w 897493"/>
              <a:gd name="connsiteY241" fmla="*/ 323834 h 677646"/>
              <a:gd name="connsiteX242" fmla="*/ 507858 w 897493"/>
              <a:gd name="connsiteY242" fmla="*/ 352882 h 677646"/>
              <a:gd name="connsiteX243" fmla="*/ 536498 w 897493"/>
              <a:gd name="connsiteY243" fmla="*/ 298898 h 677646"/>
              <a:gd name="connsiteX244" fmla="*/ 525034 w 897493"/>
              <a:gd name="connsiteY244" fmla="*/ 302750 h 677646"/>
              <a:gd name="connsiteX245" fmla="*/ 512250 w 897493"/>
              <a:gd name="connsiteY245" fmla="*/ 292105 h 677646"/>
              <a:gd name="connsiteX246" fmla="*/ 508603 w 897493"/>
              <a:gd name="connsiteY246" fmla="*/ 291733 h 677646"/>
              <a:gd name="connsiteX247" fmla="*/ 508752 w 897493"/>
              <a:gd name="connsiteY247" fmla="*/ 290207 h 677646"/>
              <a:gd name="connsiteX248" fmla="*/ 513999 w 897493"/>
              <a:gd name="connsiteY248" fmla="*/ 290746 h 677646"/>
              <a:gd name="connsiteX249" fmla="*/ 543624 w 897493"/>
              <a:gd name="connsiteY249" fmla="*/ 283359 h 677646"/>
              <a:gd name="connsiteX250" fmla="*/ 543624 w 897493"/>
              <a:gd name="connsiteY250" fmla="*/ 275153 h 677646"/>
              <a:gd name="connsiteX251" fmla="*/ 549394 w 897493"/>
              <a:gd name="connsiteY251" fmla="*/ 275153 h 677646"/>
              <a:gd name="connsiteX252" fmla="*/ 549394 w 897493"/>
              <a:gd name="connsiteY252" fmla="*/ 272659 h 677646"/>
              <a:gd name="connsiteX253" fmla="*/ 533129 w 897493"/>
              <a:gd name="connsiteY253" fmla="*/ 269607 h 677646"/>
              <a:gd name="connsiteX254" fmla="*/ 512920 w 897493"/>
              <a:gd name="connsiteY254" fmla="*/ 269197 h 677646"/>
              <a:gd name="connsiteX255" fmla="*/ 523974 w 897493"/>
              <a:gd name="connsiteY255" fmla="*/ 263726 h 677646"/>
              <a:gd name="connsiteX256" fmla="*/ 549394 w 897493"/>
              <a:gd name="connsiteY256" fmla="*/ 261828 h 677646"/>
              <a:gd name="connsiteX257" fmla="*/ 454468 w 897493"/>
              <a:gd name="connsiteY257" fmla="*/ 184341 h 677646"/>
              <a:gd name="connsiteX258" fmla="*/ 450765 w 897493"/>
              <a:gd name="connsiteY258" fmla="*/ 185234 h 677646"/>
              <a:gd name="connsiteX259" fmla="*/ 451230 w 897493"/>
              <a:gd name="connsiteY259" fmla="*/ 239646 h 677646"/>
              <a:gd name="connsiteX260" fmla="*/ 453910 w 897493"/>
              <a:gd name="connsiteY260" fmla="*/ 241228 h 677646"/>
              <a:gd name="connsiteX261" fmla="*/ 458842 w 897493"/>
              <a:gd name="connsiteY261" fmla="*/ 239274 h 677646"/>
              <a:gd name="connsiteX262" fmla="*/ 462842 w 897493"/>
              <a:gd name="connsiteY262" fmla="*/ 240484 h 677646"/>
              <a:gd name="connsiteX263" fmla="*/ 465634 w 897493"/>
              <a:gd name="connsiteY263" fmla="*/ 238381 h 677646"/>
              <a:gd name="connsiteX264" fmla="*/ 442671 w 897493"/>
              <a:gd name="connsiteY264" fmla="*/ 183913 h 677646"/>
              <a:gd name="connsiteX265" fmla="*/ 431691 w 897493"/>
              <a:gd name="connsiteY265" fmla="*/ 237600 h 677646"/>
              <a:gd name="connsiteX266" fmla="*/ 434892 w 897493"/>
              <a:gd name="connsiteY266" fmla="*/ 239777 h 677646"/>
              <a:gd name="connsiteX267" fmla="*/ 438930 w 897493"/>
              <a:gd name="connsiteY267" fmla="*/ 238549 h 677646"/>
              <a:gd name="connsiteX268" fmla="*/ 444308 w 897493"/>
              <a:gd name="connsiteY268" fmla="*/ 240986 h 677646"/>
              <a:gd name="connsiteX269" fmla="*/ 446727 w 897493"/>
              <a:gd name="connsiteY269" fmla="*/ 239646 h 677646"/>
              <a:gd name="connsiteX270" fmla="*/ 446727 w 897493"/>
              <a:gd name="connsiteY270" fmla="*/ 185252 h 677646"/>
              <a:gd name="connsiteX271" fmla="*/ 442671 w 897493"/>
              <a:gd name="connsiteY271" fmla="*/ 183913 h 677646"/>
              <a:gd name="connsiteX272" fmla="*/ 458320 w 897493"/>
              <a:gd name="connsiteY272" fmla="*/ 182033 h 677646"/>
              <a:gd name="connsiteX273" fmla="*/ 455511 w 897493"/>
              <a:gd name="connsiteY273" fmla="*/ 183894 h 677646"/>
              <a:gd name="connsiteX274" fmla="*/ 466694 w 897493"/>
              <a:gd name="connsiteY274" fmla="*/ 238046 h 677646"/>
              <a:gd name="connsiteX275" fmla="*/ 468406 w 897493"/>
              <a:gd name="connsiteY275" fmla="*/ 237823 h 677646"/>
              <a:gd name="connsiteX276" fmla="*/ 471868 w 897493"/>
              <a:gd name="connsiteY276" fmla="*/ 238716 h 677646"/>
              <a:gd name="connsiteX277" fmla="*/ 476892 w 897493"/>
              <a:gd name="connsiteY277" fmla="*/ 235887 h 677646"/>
              <a:gd name="connsiteX278" fmla="*/ 438874 w 897493"/>
              <a:gd name="connsiteY278" fmla="*/ 181307 h 677646"/>
              <a:gd name="connsiteX279" fmla="*/ 420210 w 897493"/>
              <a:gd name="connsiteY279" fmla="*/ 235422 h 677646"/>
              <a:gd name="connsiteX280" fmla="*/ 425643 w 897493"/>
              <a:gd name="connsiteY280" fmla="*/ 238269 h 677646"/>
              <a:gd name="connsiteX281" fmla="*/ 429420 w 897493"/>
              <a:gd name="connsiteY281" fmla="*/ 237208 h 677646"/>
              <a:gd name="connsiteX282" fmla="*/ 430612 w 897493"/>
              <a:gd name="connsiteY282" fmla="*/ 237320 h 677646"/>
              <a:gd name="connsiteX283" fmla="*/ 441628 w 897493"/>
              <a:gd name="connsiteY283" fmla="*/ 183392 h 677646"/>
              <a:gd name="connsiteX284" fmla="*/ 438874 w 897493"/>
              <a:gd name="connsiteY284" fmla="*/ 181307 h 677646"/>
              <a:gd name="connsiteX285" fmla="*/ 460702 w 897493"/>
              <a:gd name="connsiteY285" fmla="*/ 179167 h 677646"/>
              <a:gd name="connsiteX286" fmla="*/ 459214 w 897493"/>
              <a:gd name="connsiteY286" fmla="*/ 181158 h 677646"/>
              <a:gd name="connsiteX287" fmla="*/ 478065 w 897493"/>
              <a:gd name="connsiteY287" fmla="*/ 235869 h 677646"/>
              <a:gd name="connsiteX288" fmla="*/ 483666 w 897493"/>
              <a:gd name="connsiteY288" fmla="*/ 239237 h 677646"/>
              <a:gd name="connsiteX289" fmla="*/ 489602 w 897493"/>
              <a:gd name="connsiteY289" fmla="*/ 235124 h 677646"/>
              <a:gd name="connsiteX290" fmla="*/ 464722 w 897493"/>
              <a:gd name="connsiteY290" fmla="*/ 185196 h 677646"/>
              <a:gd name="connsiteX291" fmla="*/ 460702 w 897493"/>
              <a:gd name="connsiteY291" fmla="*/ 179167 h 677646"/>
              <a:gd name="connsiteX292" fmla="*/ 436492 w 897493"/>
              <a:gd name="connsiteY292" fmla="*/ 177102 h 677646"/>
              <a:gd name="connsiteX293" fmla="*/ 406160 w 897493"/>
              <a:gd name="connsiteY293" fmla="*/ 234269 h 677646"/>
              <a:gd name="connsiteX294" fmla="*/ 413138 w 897493"/>
              <a:gd name="connsiteY294" fmla="*/ 241079 h 677646"/>
              <a:gd name="connsiteX295" fmla="*/ 419000 w 897493"/>
              <a:gd name="connsiteY295" fmla="*/ 235478 h 677646"/>
              <a:gd name="connsiteX296" fmla="*/ 438018 w 897493"/>
              <a:gd name="connsiteY296" fmla="*/ 180321 h 677646"/>
              <a:gd name="connsiteX297" fmla="*/ 436492 w 897493"/>
              <a:gd name="connsiteY297" fmla="*/ 177102 h 677646"/>
              <a:gd name="connsiteX298" fmla="*/ 447062 w 897493"/>
              <a:gd name="connsiteY298" fmla="*/ 137818 h 677646"/>
              <a:gd name="connsiteX299" fmla="*/ 450189 w 897493"/>
              <a:gd name="connsiteY299" fmla="*/ 137818 h 677646"/>
              <a:gd name="connsiteX300" fmla="*/ 450189 w 897493"/>
              <a:gd name="connsiteY300" fmla="*/ 155329 h 677646"/>
              <a:gd name="connsiteX301" fmla="*/ 456627 w 897493"/>
              <a:gd name="connsiteY301" fmla="*/ 155329 h 677646"/>
              <a:gd name="connsiteX302" fmla="*/ 456627 w 897493"/>
              <a:gd name="connsiteY302" fmla="*/ 163536 h 677646"/>
              <a:gd name="connsiteX303" fmla="*/ 484336 w 897493"/>
              <a:gd name="connsiteY303" fmla="*/ 178349 h 677646"/>
              <a:gd name="connsiteX304" fmla="*/ 484336 w 897493"/>
              <a:gd name="connsiteY304" fmla="*/ 178404 h 677646"/>
              <a:gd name="connsiteX305" fmla="*/ 489584 w 897493"/>
              <a:gd name="connsiteY305" fmla="*/ 178944 h 677646"/>
              <a:gd name="connsiteX306" fmla="*/ 489435 w 897493"/>
              <a:gd name="connsiteY306" fmla="*/ 180470 h 677646"/>
              <a:gd name="connsiteX307" fmla="*/ 484373 w 897493"/>
              <a:gd name="connsiteY307" fmla="*/ 179949 h 677646"/>
              <a:gd name="connsiteX308" fmla="*/ 472370 w 897493"/>
              <a:gd name="connsiteY308" fmla="*/ 187150 h 677646"/>
              <a:gd name="connsiteX309" fmla="*/ 466434 w 897493"/>
              <a:gd name="connsiteY309" fmla="*/ 186127 h 677646"/>
              <a:gd name="connsiteX310" fmla="*/ 490384 w 897493"/>
              <a:gd name="connsiteY310" fmla="*/ 234194 h 677646"/>
              <a:gd name="connsiteX311" fmla="*/ 495669 w 897493"/>
              <a:gd name="connsiteY311" fmla="*/ 204029 h 677646"/>
              <a:gd name="connsiteX312" fmla="*/ 492133 w 897493"/>
              <a:gd name="connsiteY312" fmla="*/ 203694 h 677646"/>
              <a:gd name="connsiteX313" fmla="*/ 489974 w 897493"/>
              <a:gd name="connsiteY313" fmla="*/ 202614 h 677646"/>
              <a:gd name="connsiteX314" fmla="*/ 499260 w 897493"/>
              <a:gd name="connsiteY314" fmla="*/ 196045 h 677646"/>
              <a:gd name="connsiteX315" fmla="*/ 504695 w 897493"/>
              <a:gd name="connsiteY315" fmla="*/ 193701 h 677646"/>
              <a:gd name="connsiteX316" fmla="*/ 507690 w 897493"/>
              <a:gd name="connsiteY316" fmla="*/ 194743 h 677646"/>
              <a:gd name="connsiteX317" fmla="*/ 511579 w 897493"/>
              <a:gd name="connsiteY317" fmla="*/ 194278 h 677646"/>
              <a:gd name="connsiteX318" fmla="*/ 515841 w 897493"/>
              <a:gd name="connsiteY318" fmla="*/ 195022 h 677646"/>
              <a:gd name="connsiteX319" fmla="*/ 515302 w 897493"/>
              <a:gd name="connsiteY319" fmla="*/ 197925 h 677646"/>
              <a:gd name="connsiteX320" fmla="*/ 516380 w 897493"/>
              <a:gd name="connsiteY320" fmla="*/ 200065 h 677646"/>
              <a:gd name="connsiteX321" fmla="*/ 516883 w 897493"/>
              <a:gd name="connsiteY321" fmla="*/ 200382 h 677646"/>
              <a:gd name="connsiteX322" fmla="*/ 515953 w 897493"/>
              <a:gd name="connsiteY322" fmla="*/ 202875 h 677646"/>
              <a:gd name="connsiteX323" fmla="*/ 515785 w 897493"/>
              <a:gd name="connsiteY323" fmla="*/ 202893 h 677646"/>
              <a:gd name="connsiteX324" fmla="*/ 513813 w 897493"/>
              <a:gd name="connsiteY324" fmla="*/ 202893 h 677646"/>
              <a:gd name="connsiteX325" fmla="*/ 512622 w 897493"/>
              <a:gd name="connsiteY325" fmla="*/ 207527 h 677646"/>
              <a:gd name="connsiteX326" fmla="*/ 505811 w 897493"/>
              <a:gd name="connsiteY326" fmla="*/ 209127 h 677646"/>
              <a:gd name="connsiteX327" fmla="*/ 504192 w 897493"/>
              <a:gd name="connsiteY327" fmla="*/ 244094 h 677646"/>
              <a:gd name="connsiteX328" fmla="*/ 481470 w 897493"/>
              <a:gd name="connsiteY328" fmla="*/ 264731 h 677646"/>
              <a:gd name="connsiteX329" fmla="*/ 487648 w 897493"/>
              <a:gd name="connsiteY329" fmla="*/ 267541 h 677646"/>
              <a:gd name="connsiteX330" fmla="*/ 487425 w 897493"/>
              <a:gd name="connsiteY330" fmla="*/ 276976 h 677646"/>
              <a:gd name="connsiteX331" fmla="*/ 479256 w 897493"/>
              <a:gd name="connsiteY331" fmla="*/ 278056 h 677646"/>
              <a:gd name="connsiteX332" fmla="*/ 466210 w 897493"/>
              <a:gd name="connsiteY332" fmla="*/ 275413 h 677646"/>
              <a:gd name="connsiteX333" fmla="*/ 464554 w 897493"/>
              <a:gd name="connsiteY333" fmla="*/ 277870 h 677646"/>
              <a:gd name="connsiteX334" fmla="*/ 458990 w 897493"/>
              <a:gd name="connsiteY334" fmla="*/ 279358 h 677646"/>
              <a:gd name="connsiteX335" fmla="*/ 441982 w 897493"/>
              <a:gd name="connsiteY335" fmla="*/ 275916 h 677646"/>
              <a:gd name="connsiteX336" fmla="*/ 441386 w 897493"/>
              <a:gd name="connsiteY336" fmla="*/ 277088 h 677646"/>
              <a:gd name="connsiteX337" fmla="*/ 435971 w 897493"/>
              <a:gd name="connsiteY337" fmla="*/ 279265 h 677646"/>
              <a:gd name="connsiteX338" fmla="*/ 409081 w 897493"/>
              <a:gd name="connsiteY338" fmla="*/ 273273 h 677646"/>
              <a:gd name="connsiteX339" fmla="*/ 405508 w 897493"/>
              <a:gd name="connsiteY339" fmla="*/ 266071 h 677646"/>
              <a:gd name="connsiteX340" fmla="*/ 409733 w 897493"/>
              <a:gd name="connsiteY340" fmla="*/ 260972 h 677646"/>
              <a:gd name="connsiteX341" fmla="*/ 407704 w 897493"/>
              <a:gd name="connsiteY341" fmla="*/ 259521 h 677646"/>
              <a:gd name="connsiteX342" fmla="*/ 392817 w 897493"/>
              <a:gd name="connsiteY342" fmla="*/ 227104 h 677646"/>
              <a:gd name="connsiteX343" fmla="*/ 392221 w 897493"/>
              <a:gd name="connsiteY343" fmla="*/ 217297 h 677646"/>
              <a:gd name="connsiteX344" fmla="*/ 390398 w 897493"/>
              <a:gd name="connsiteY344" fmla="*/ 207658 h 677646"/>
              <a:gd name="connsiteX345" fmla="*/ 385206 w 897493"/>
              <a:gd name="connsiteY345" fmla="*/ 208290 h 677646"/>
              <a:gd name="connsiteX346" fmla="*/ 383792 w 897493"/>
              <a:gd name="connsiteY346" fmla="*/ 203731 h 677646"/>
              <a:gd name="connsiteX347" fmla="*/ 380144 w 897493"/>
              <a:gd name="connsiteY347" fmla="*/ 202503 h 677646"/>
              <a:gd name="connsiteX348" fmla="*/ 382079 w 897493"/>
              <a:gd name="connsiteY348" fmla="*/ 200326 h 677646"/>
              <a:gd name="connsiteX349" fmla="*/ 381856 w 897493"/>
              <a:gd name="connsiteY349" fmla="*/ 198390 h 677646"/>
              <a:gd name="connsiteX350" fmla="*/ 383140 w 897493"/>
              <a:gd name="connsiteY350" fmla="*/ 195133 h 677646"/>
              <a:gd name="connsiteX351" fmla="*/ 389467 w 897493"/>
              <a:gd name="connsiteY351" fmla="*/ 195394 h 677646"/>
              <a:gd name="connsiteX352" fmla="*/ 393059 w 897493"/>
              <a:gd name="connsiteY352" fmla="*/ 194147 h 677646"/>
              <a:gd name="connsiteX353" fmla="*/ 398586 w 897493"/>
              <a:gd name="connsiteY353" fmla="*/ 196566 h 677646"/>
              <a:gd name="connsiteX354" fmla="*/ 407667 w 897493"/>
              <a:gd name="connsiteY354" fmla="*/ 202224 h 677646"/>
              <a:gd name="connsiteX355" fmla="*/ 404950 w 897493"/>
              <a:gd name="connsiteY355" fmla="*/ 203657 h 677646"/>
              <a:gd name="connsiteX356" fmla="*/ 402065 w 897493"/>
              <a:gd name="connsiteY356" fmla="*/ 204029 h 677646"/>
              <a:gd name="connsiteX357" fmla="*/ 405527 w 897493"/>
              <a:gd name="connsiteY357" fmla="*/ 233078 h 677646"/>
              <a:gd name="connsiteX358" fmla="*/ 434166 w 897493"/>
              <a:gd name="connsiteY358" fmla="*/ 179093 h 677646"/>
              <a:gd name="connsiteX359" fmla="*/ 422703 w 897493"/>
              <a:gd name="connsiteY359" fmla="*/ 182945 h 677646"/>
              <a:gd name="connsiteX360" fmla="*/ 409919 w 897493"/>
              <a:gd name="connsiteY360" fmla="*/ 172301 h 677646"/>
              <a:gd name="connsiteX361" fmla="*/ 406252 w 897493"/>
              <a:gd name="connsiteY361" fmla="*/ 171910 h 677646"/>
              <a:gd name="connsiteX362" fmla="*/ 406420 w 897493"/>
              <a:gd name="connsiteY362" fmla="*/ 170383 h 677646"/>
              <a:gd name="connsiteX363" fmla="*/ 411668 w 897493"/>
              <a:gd name="connsiteY363" fmla="*/ 170923 h 677646"/>
              <a:gd name="connsiteX364" fmla="*/ 441293 w 897493"/>
              <a:gd name="connsiteY364" fmla="*/ 163536 h 677646"/>
              <a:gd name="connsiteX365" fmla="*/ 441293 w 897493"/>
              <a:gd name="connsiteY365" fmla="*/ 155329 h 677646"/>
              <a:gd name="connsiteX366" fmla="*/ 447062 w 897493"/>
              <a:gd name="connsiteY366" fmla="*/ 155329 h 677646"/>
              <a:gd name="connsiteX367" fmla="*/ 447062 w 897493"/>
              <a:gd name="connsiteY367" fmla="*/ 152835 h 677646"/>
              <a:gd name="connsiteX368" fmla="*/ 430817 w 897493"/>
              <a:gd name="connsiteY368" fmla="*/ 149784 h 677646"/>
              <a:gd name="connsiteX369" fmla="*/ 410607 w 897493"/>
              <a:gd name="connsiteY369" fmla="*/ 149355 h 677646"/>
              <a:gd name="connsiteX370" fmla="*/ 421643 w 897493"/>
              <a:gd name="connsiteY370" fmla="*/ 143903 h 677646"/>
              <a:gd name="connsiteX371" fmla="*/ 447062 w 897493"/>
              <a:gd name="connsiteY371" fmla="*/ 142005 h 677646"/>
              <a:gd name="connsiteX372" fmla="*/ 418758 w 897493"/>
              <a:gd name="connsiteY372" fmla="*/ 85397 h 677646"/>
              <a:gd name="connsiteX373" fmla="*/ 418796 w 897493"/>
              <a:gd name="connsiteY373" fmla="*/ 85452 h 677646"/>
              <a:gd name="connsiteX374" fmla="*/ 418749 w 897493"/>
              <a:gd name="connsiteY374" fmla="*/ 85423 h 677646"/>
              <a:gd name="connsiteX375" fmla="*/ 356362 w 897493"/>
              <a:gd name="connsiteY375" fmla="*/ 69430 h 677646"/>
              <a:gd name="connsiteX376" fmla="*/ 352678 w 897493"/>
              <a:gd name="connsiteY376" fmla="*/ 70323 h 677646"/>
              <a:gd name="connsiteX377" fmla="*/ 353143 w 897493"/>
              <a:gd name="connsiteY377" fmla="*/ 124736 h 677646"/>
              <a:gd name="connsiteX378" fmla="*/ 355823 w 897493"/>
              <a:gd name="connsiteY378" fmla="*/ 126299 h 677646"/>
              <a:gd name="connsiteX379" fmla="*/ 360754 w 897493"/>
              <a:gd name="connsiteY379" fmla="*/ 124345 h 677646"/>
              <a:gd name="connsiteX380" fmla="*/ 364755 w 897493"/>
              <a:gd name="connsiteY380" fmla="*/ 125555 h 677646"/>
              <a:gd name="connsiteX381" fmla="*/ 364736 w 897493"/>
              <a:gd name="connsiteY381" fmla="*/ 125574 h 677646"/>
              <a:gd name="connsiteX382" fmla="*/ 367528 w 897493"/>
              <a:gd name="connsiteY382" fmla="*/ 123470 h 677646"/>
              <a:gd name="connsiteX383" fmla="*/ 344583 w 897493"/>
              <a:gd name="connsiteY383" fmla="*/ 69002 h 677646"/>
              <a:gd name="connsiteX384" fmla="*/ 333604 w 897493"/>
              <a:gd name="connsiteY384" fmla="*/ 122689 h 677646"/>
              <a:gd name="connsiteX385" fmla="*/ 336823 w 897493"/>
              <a:gd name="connsiteY385" fmla="*/ 124866 h 677646"/>
              <a:gd name="connsiteX386" fmla="*/ 340842 w 897493"/>
              <a:gd name="connsiteY386" fmla="*/ 123638 h 677646"/>
              <a:gd name="connsiteX387" fmla="*/ 346221 w 897493"/>
              <a:gd name="connsiteY387" fmla="*/ 126076 h 677646"/>
              <a:gd name="connsiteX388" fmla="*/ 348640 w 897493"/>
              <a:gd name="connsiteY388" fmla="*/ 124736 h 677646"/>
              <a:gd name="connsiteX389" fmla="*/ 348640 w 897493"/>
              <a:gd name="connsiteY389" fmla="*/ 70342 h 677646"/>
              <a:gd name="connsiteX390" fmla="*/ 344583 w 897493"/>
              <a:gd name="connsiteY390" fmla="*/ 69002 h 677646"/>
              <a:gd name="connsiteX391" fmla="*/ 360214 w 897493"/>
              <a:gd name="connsiteY391" fmla="*/ 67104 h 677646"/>
              <a:gd name="connsiteX392" fmla="*/ 357405 w 897493"/>
              <a:gd name="connsiteY392" fmla="*/ 68965 h 677646"/>
              <a:gd name="connsiteX393" fmla="*/ 368607 w 897493"/>
              <a:gd name="connsiteY393" fmla="*/ 123117 h 677646"/>
              <a:gd name="connsiteX394" fmla="*/ 370319 w 897493"/>
              <a:gd name="connsiteY394" fmla="*/ 122894 h 677646"/>
              <a:gd name="connsiteX395" fmla="*/ 373767 w 897493"/>
              <a:gd name="connsiteY395" fmla="*/ 123783 h 677646"/>
              <a:gd name="connsiteX396" fmla="*/ 373762 w 897493"/>
              <a:gd name="connsiteY396" fmla="*/ 123787 h 677646"/>
              <a:gd name="connsiteX397" fmla="*/ 373780 w 897493"/>
              <a:gd name="connsiteY397" fmla="*/ 123787 h 677646"/>
              <a:gd name="connsiteX398" fmla="*/ 373767 w 897493"/>
              <a:gd name="connsiteY398" fmla="*/ 123783 h 677646"/>
              <a:gd name="connsiteX399" fmla="*/ 378786 w 897493"/>
              <a:gd name="connsiteY399" fmla="*/ 120958 h 677646"/>
              <a:gd name="connsiteX400" fmla="*/ 340786 w 897493"/>
              <a:gd name="connsiteY400" fmla="*/ 66359 h 677646"/>
              <a:gd name="connsiteX401" fmla="*/ 322122 w 897493"/>
              <a:gd name="connsiteY401" fmla="*/ 120493 h 677646"/>
              <a:gd name="connsiteX402" fmla="*/ 327556 w 897493"/>
              <a:gd name="connsiteY402" fmla="*/ 123340 h 677646"/>
              <a:gd name="connsiteX403" fmla="*/ 331333 w 897493"/>
              <a:gd name="connsiteY403" fmla="*/ 122298 h 677646"/>
              <a:gd name="connsiteX404" fmla="*/ 331333 w 897493"/>
              <a:gd name="connsiteY404" fmla="*/ 122279 h 677646"/>
              <a:gd name="connsiteX405" fmla="*/ 332524 w 897493"/>
              <a:gd name="connsiteY405" fmla="*/ 122391 h 677646"/>
              <a:gd name="connsiteX406" fmla="*/ 343559 w 897493"/>
              <a:gd name="connsiteY406" fmla="*/ 68444 h 677646"/>
              <a:gd name="connsiteX407" fmla="*/ 340786 w 897493"/>
              <a:gd name="connsiteY407" fmla="*/ 66359 h 677646"/>
              <a:gd name="connsiteX408" fmla="*/ 362615 w 897493"/>
              <a:gd name="connsiteY408" fmla="*/ 64238 h 677646"/>
              <a:gd name="connsiteX409" fmla="*/ 361126 w 897493"/>
              <a:gd name="connsiteY409" fmla="*/ 66229 h 677646"/>
              <a:gd name="connsiteX410" fmla="*/ 379977 w 897493"/>
              <a:gd name="connsiteY410" fmla="*/ 120940 h 677646"/>
              <a:gd name="connsiteX411" fmla="*/ 385578 w 897493"/>
              <a:gd name="connsiteY411" fmla="*/ 124308 h 677646"/>
              <a:gd name="connsiteX412" fmla="*/ 385578 w 897493"/>
              <a:gd name="connsiteY412" fmla="*/ 124289 h 677646"/>
              <a:gd name="connsiteX413" fmla="*/ 391515 w 897493"/>
              <a:gd name="connsiteY413" fmla="*/ 120177 h 677646"/>
              <a:gd name="connsiteX414" fmla="*/ 366634 w 897493"/>
              <a:gd name="connsiteY414" fmla="*/ 70249 h 677646"/>
              <a:gd name="connsiteX415" fmla="*/ 362615 w 897493"/>
              <a:gd name="connsiteY415" fmla="*/ 64238 h 677646"/>
              <a:gd name="connsiteX416" fmla="*/ 338405 w 897493"/>
              <a:gd name="connsiteY416" fmla="*/ 62191 h 677646"/>
              <a:gd name="connsiteX417" fmla="*/ 308072 w 897493"/>
              <a:gd name="connsiteY417" fmla="*/ 119358 h 677646"/>
              <a:gd name="connsiteX418" fmla="*/ 315051 w 897493"/>
              <a:gd name="connsiteY418" fmla="*/ 126150 h 677646"/>
              <a:gd name="connsiteX419" fmla="*/ 320931 w 897493"/>
              <a:gd name="connsiteY419" fmla="*/ 120567 h 677646"/>
              <a:gd name="connsiteX420" fmla="*/ 339949 w 897493"/>
              <a:gd name="connsiteY420" fmla="*/ 65410 h 677646"/>
              <a:gd name="connsiteX421" fmla="*/ 338405 w 897493"/>
              <a:gd name="connsiteY421" fmla="*/ 62191 h 677646"/>
              <a:gd name="connsiteX422" fmla="*/ 348938 w 897493"/>
              <a:gd name="connsiteY422" fmla="*/ 22870 h 677646"/>
              <a:gd name="connsiteX423" fmla="*/ 352064 w 897493"/>
              <a:gd name="connsiteY423" fmla="*/ 22870 h 677646"/>
              <a:gd name="connsiteX424" fmla="*/ 352064 w 897493"/>
              <a:gd name="connsiteY424" fmla="*/ 40437 h 677646"/>
              <a:gd name="connsiteX425" fmla="*/ 358502 w 897493"/>
              <a:gd name="connsiteY425" fmla="*/ 40437 h 677646"/>
              <a:gd name="connsiteX426" fmla="*/ 358502 w 897493"/>
              <a:gd name="connsiteY426" fmla="*/ 48625 h 677646"/>
              <a:gd name="connsiteX427" fmla="*/ 386211 w 897493"/>
              <a:gd name="connsiteY427" fmla="*/ 63456 h 677646"/>
              <a:gd name="connsiteX428" fmla="*/ 386211 w 897493"/>
              <a:gd name="connsiteY428" fmla="*/ 63494 h 677646"/>
              <a:gd name="connsiteX429" fmla="*/ 391459 w 897493"/>
              <a:gd name="connsiteY429" fmla="*/ 64033 h 677646"/>
              <a:gd name="connsiteX430" fmla="*/ 391310 w 897493"/>
              <a:gd name="connsiteY430" fmla="*/ 65560 h 677646"/>
              <a:gd name="connsiteX431" fmla="*/ 386267 w 897493"/>
              <a:gd name="connsiteY431" fmla="*/ 65038 h 677646"/>
              <a:gd name="connsiteX432" fmla="*/ 374264 w 897493"/>
              <a:gd name="connsiteY432" fmla="*/ 72240 h 677646"/>
              <a:gd name="connsiteX433" fmla="*/ 368328 w 897493"/>
              <a:gd name="connsiteY433" fmla="*/ 71216 h 677646"/>
              <a:gd name="connsiteX434" fmla="*/ 392278 w 897493"/>
              <a:gd name="connsiteY434" fmla="*/ 119284 h 677646"/>
              <a:gd name="connsiteX435" fmla="*/ 397563 w 897493"/>
              <a:gd name="connsiteY435" fmla="*/ 89099 h 677646"/>
              <a:gd name="connsiteX436" fmla="*/ 394027 w 897493"/>
              <a:gd name="connsiteY436" fmla="*/ 88784 h 677646"/>
              <a:gd name="connsiteX437" fmla="*/ 391887 w 897493"/>
              <a:gd name="connsiteY437" fmla="*/ 87704 h 677646"/>
              <a:gd name="connsiteX438" fmla="*/ 401173 w 897493"/>
              <a:gd name="connsiteY438" fmla="*/ 81135 h 677646"/>
              <a:gd name="connsiteX439" fmla="*/ 406606 w 897493"/>
              <a:gd name="connsiteY439" fmla="*/ 78790 h 677646"/>
              <a:gd name="connsiteX440" fmla="*/ 409603 w 897493"/>
              <a:gd name="connsiteY440" fmla="*/ 79814 h 677646"/>
              <a:gd name="connsiteX441" fmla="*/ 413492 w 897493"/>
              <a:gd name="connsiteY441" fmla="*/ 79349 h 677646"/>
              <a:gd name="connsiteX442" fmla="*/ 417753 w 897493"/>
              <a:gd name="connsiteY442" fmla="*/ 80093 h 677646"/>
              <a:gd name="connsiteX443" fmla="*/ 417214 w 897493"/>
              <a:gd name="connsiteY443" fmla="*/ 82996 h 677646"/>
              <a:gd name="connsiteX444" fmla="*/ 418293 w 897493"/>
              <a:gd name="connsiteY444" fmla="*/ 85136 h 677646"/>
              <a:gd name="connsiteX445" fmla="*/ 418749 w 897493"/>
              <a:gd name="connsiteY445" fmla="*/ 85423 h 677646"/>
              <a:gd name="connsiteX446" fmla="*/ 417846 w 897493"/>
              <a:gd name="connsiteY446" fmla="*/ 87890 h 677646"/>
              <a:gd name="connsiteX447" fmla="*/ 417679 w 897493"/>
              <a:gd name="connsiteY447" fmla="*/ 87909 h 677646"/>
              <a:gd name="connsiteX448" fmla="*/ 415707 w 897493"/>
              <a:gd name="connsiteY448" fmla="*/ 87909 h 677646"/>
              <a:gd name="connsiteX449" fmla="*/ 414497 w 897493"/>
              <a:gd name="connsiteY449" fmla="*/ 92542 h 677646"/>
              <a:gd name="connsiteX450" fmla="*/ 407686 w 897493"/>
              <a:gd name="connsiteY450" fmla="*/ 94143 h 677646"/>
              <a:gd name="connsiteX451" fmla="*/ 406067 w 897493"/>
              <a:gd name="connsiteY451" fmla="*/ 129109 h 677646"/>
              <a:gd name="connsiteX452" fmla="*/ 383345 w 897493"/>
              <a:gd name="connsiteY452" fmla="*/ 149747 h 677646"/>
              <a:gd name="connsiteX453" fmla="*/ 389524 w 897493"/>
              <a:gd name="connsiteY453" fmla="*/ 152538 h 677646"/>
              <a:gd name="connsiteX454" fmla="*/ 389300 w 897493"/>
              <a:gd name="connsiteY454" fmla="*/ 161991 h 677646"/>
              <a:gd name="connsiteX455" fmla="*/ 381131 w 897493"/>
              <a:gd name="connsiteY455" fmla="*/ 163071 h 677646"/>
              <a:gd name="connsiteX456" fmla="*/ 368104 w 897493"/>
              <a:gd name="connsiteY456" fmla="*/ 160428 h 677646"/>
              <a:gd name="connsiteX457" fmla="*/ 366448 w 897493"/>
              <a:gd name="connsiteY457" fmla="*/ 162885 h 677646"/>
              <a:gd name="connsiteX458" fmla="*/ 360884 w 897493"/>
              <a:gd name="connsiteY458" fmla="*/ 164391 h 677646"/>
              <a:gd name="connsiteX459" fmla="*/ 343875 w 897493"/>
              <a:gd name="connsiteY459" fmla="*/ 160931 h 677646"/>
              <a:gd name="connsiteX460" fmla="*/ 343299 w 897493"/>
              <a:gd name="connsiteY460" fmla="*/ 162103 h 677646"/>
              <a:gd name="connsiteX461" fmla="*/ 337865 w 897493"/>
              <a:gd name="connsiteY461" fmla="*/ 164280 h 677646"/>
              <a:gd name="connsiteX462" fmla="*/ 310975 w 897493"/>
              <a:gd name="connsiteY462" fmla="*/ 158270 h 677646"/>
              <a:gd name="connsiteX463" fmla="*/ 307402 w 897493"/>
              <a:gd name="connsiteY463" fmla="*/ 151067 h 677646"/>
              <a:gd name="connsiteX464" fmla="*/ 311608 w 897493"/>
              <a:gd name="connsiteY464" fmla="*/ 145969 h 677646"/>
              <a:gd name="connsiteX465" fmla="*/ 309598 w 897493"/>
              <a:gd name="connsiteY465" fmla="*/ 144518 h 677646"/>
              <a:gd name="connsiteX466" fmla="*/ 294692 w 897493"/>
              <a:gd name="connsiteY466" fmla="*/ 112100 h 677646"/>
              <a:gd name="connsiteX467" fmla="*/ 294097 w 897493"/>
              <a:gd name="connsiteY467" fmla="*/ 102312 h 677646"/>
              <a:gd name="connsiteX468" fmla="*/ 292273 w 897493"/>
              <a:gd name="connsiteY468" fmla="*/ 92673 h 677646"/>
              <a:gd name="connsiteX469" fmla="*/ 287081 w 897493"/>
              <a:gd name="connsiteY469" fmla="*/ 93305 h 677646"/>
              <a:gd name="connsiteX470" fmla="*/ 285667 w 897493"/>
              <a:gd name="connsiteY470" fmla="*/ 88765 h 677646"/>
              <a:gd name="connsiteX471" fmla="*/ 282019 w 897493"/>
              <a:gd name="connsiteY471" fmla="*/ 87537 h 677646"/>
              <a:gd name="connsiteX472" fmla="*/ 283955 w 897493"/>
              <a:gd name="connsiteY472" fmla="*/ 85359 h 677646"/>
              <a:gd name="connsiteX473" fmla="*/ 283713 w 897493"/>
              <a:gd name="connsiteY473" fmla="*/ 83424 h 677646"/>
              <a:gd name="connsiteX474" fmla="*/ 285016 w 897493"/>
              <a:gd name="connsiteY474" fmla="*/ 80149 h 677646"/>
              <a:gd name="connsiteX475" fmla="*/ 291342 w 897493"/>
              <a:gd name="connsiteY475" fmla="*/ 80428 h 677646"/>
              <a:gd name="connsiteX476" fmla="*/ 294916 w 897493"/>
              <a:gd name="connsiteY476" fmla="*/ 79162 h 677646"/>
              <a:gd name="connsiteX477" fmla="*/ 300461 w 897493"/>
              <a:gd name="connsiteY477" fmla="*/ 81600 h 677646"/>
              <a:gd name="connsiteX478" fmla="*/ 309523 w 897493"/>
              <a:gd name="connsiteY478" fmla="*/ 87257 h 677646"/>
              <a:gd name="connsiteX479" fmla="*/ 306826 w 897493"/>
              <a:gd name="connsiteY479" fmla="*/ 88709 h 677646"/>
              <a:gd name="connsiteX480" fmla="*/ 303940 w 897493"/>
              <a:gd name="connsiteY480" fmla="*/ 89063 h 677646"/>
              <a:gd name="connsiteX481" fmla="*/ 307402 w 897493"/>
              <a:gd name="connsiteY481" fmla="*/ 118111 h 677646"/>
              <a:gd name="connsiteX482" fmla="*/ 336041 w 897493"/>
              <a:gd name="connsiteY482" fmla="*/ 64127 h 677646"/>
              <a:gd name="connsiteX483" fmla="*/ 324578 w 897493"/>
              <a:gd name="connsiteY483" fmla="*/ 67979 h 677646"/>
              <a:gd name="connsiteX484" fmla="*/ 311794 w 897493"/>
              <a:gd name="connsiteY484" fmla="*/ 57334 h 677646"/>
              <a:gd name="connsiteX485" fmla="*/ 308146 w 897493"/>
              <a:gd name="connsiteY485" fmla="*/ 56962 h 677646"/>
              <a:gd name="connsiteX486" fmla="*/ 308295 w 897493"/>
              <a:gd name="connsiteY486" fmla="*/ 55436 h 677646"/>
              <a:gd name="connsiteX487" fmla="*/ 313543 w 897493"/>
              <a:gd name="connsiteY487" fmla="*/ 55976 h 677646"/>
              <a:gd name="connsiteX488" fmla="*/ 343168 w 897493"/>
              <a:gd name="connsiteY488" fmla="*/ 48588 h 677646"/>
              <a:gd name="connsiteX489" fmla="*/ 343168 w 897493"/>
              <a:gd name="connsiteY489" fmla="*/ 40382 h 677646"/>
              <a:gd name="connsiteX490" fmla="*/ 348938 w 897493"/>
              <a:gd name="connsiteY490" fmla="*/ 40382 h 677646"/>
              <a:gd name="connsiteX491" fmla="*/ 348938 w 897493"/>
              <a:gd name="connsiteY491" fmla="*/ 37888 h 677646"/>
              <a:gd name="connsiteX492" fmla="*/ 332673 w 897493"/>
              <a:gd name="connsiteY492" fmla="*/ 34836 h 677646"/>
              <a:gd name="connsiteX493" fmla="*/ 312464 w 897493"/>
              <a:gd name="connsiteY493" fmla="*/ 34426 h 677646"/>
              <a:gd name="connsiteX494" fmla="*/ 323518 w 897493"/>
              <a:gd name="connsiteY494" fmla="*/ 28956 h 677646"/>
              <a:gd name="connsiteX495" fmla="*/ 348938 w 897493"/>
              <a:gd name="connsiteY495" fmla="*/ 27058 h 677646"/>
              <a:gd name="connsiteX496" fmla="*/ 269402 w 897493"/>
              <a:gd name="connsiteY496" fmla="*/ 12096 h 677646"/>
              <a:gd name="connsiteX497" fmla="*/ 269402 w 897493"/>
              <a:gd name="connsiteY497" fmla="*/ 159181 h 677646"/>
              <a:gd name="connsiteX498" fmla="*/ 505216 w 897493"/>
              <a:gd name="connsiteY498" fmla="*/ 435711 h 677646"/>
              <a:gd name="connsiteX499" fmla="*/ 583913 w 897493"/>
              <a:gd name="connsiteY499" fmla="*/ 418796 h 677646"/>
              <a:gd name="connsiteX500" fmla="*/ 589626 w 897493"/>
              <a:gd name="connsiteY500" fmla="*/ 417567 h 677646"/>
              <a:gd name="connsiteX501" fmla="*/ 590780 w 897493"/>
              <a:gd name="connsiteY501" fmla="*/ 417325 h 677646"/>
              <a:gd name="connsiteX502" fmla="*/ 590910 w 897493"/>
              <a:gd name="connsiteY502" fmla="*/ 417269 h 677646"/>
              <a:gd name="connsiteX503" fmla="*/ 591040 w 897493"/>
              <a:gd name="connsiteY503" fmla="*/ 417269 h 677646"/>
              <a:gd name="connsiteX504" fmla="*/ 622285 w 897493"/>
              <a:gd name="connsiteY504" fmla="*/ 397972 h 677646"/>
              <a:gd name="connsiteX505" fmla="*/ 628017 w 897493"/>
              <a:gd name="connsiteY505" fmla="*/ 368142 h 677646"/>
              <a:gd name="connsiteX506" fmla="*/ 628017 w 897493"/>
              <a:gd name="connsiteY506" fmla="*/ 276102 h 677646"/>
              <a:gd name="connsiteX507" fmla="*/ 402494 w 897493"/>
              <a:gd name="connsiteY507" fmla="*/ 12096 h 677646"/>
              <a:gd name="connsiteX508" fmla="*/ 257307 w 897493"/>
              <a:gd name="connsiteY508" fmla="*/ 0 h 677646"/>
              <a:gd name="connsiteX509" fmla="*/ 640131 w 897493"/>
              <a:gd name="connsiteY509" fmla="*/ 0 h 677646"/>
              <a:gd name="connsiteX510" fmla="*/ 640131 w 897493"/>
              <a:gd name="connsiteY510" fmla="*/ 367993 h 677646"/>
              <a:gd name="connsiteX511" fmla="*/ 632855 w 897493"/>
              <a:gd name="connsiteY511" fmla="*/ 403890 h 677646"/>
              <a:gd name="connsiteX512" fmla="*/ 593329 w 897493"/>
              <a:gd name="connsiteY512" fmla="*/ 429161 h 677646"/>
              <a:gd name="connsiteX513" fmla="*/ 592176 w 897493"/>
              <a:gd name="connsiteY513" fmla="*/ 429403 h 677646"/>
              <a:gd name="connsiteX514" fmla="*/ 484653 w 897493"/>
              <a:gd name="connsiteY514" fmla="*/ 452683 h 677646"/>
              <a:gd name="connsiteX515" fmla="*/ 454822 w 897493"/>
              <a:gd name="connsiteY515" fmla="*/ 468389 h 677646"/>
              <a:gd name="connsiteX516" fmla="*/ 448942 w 897493"/>
              <a:gd name="connsiteY516" fmla="*/ 474641 h 677646"/>
              <a:gd name="connsiteX517" fmla="*/ 443490 w 897493"/>
              <a:gd name="connsiteY517" fmla="*/ 468872 h 677646"/>
              <a:gd name="connsiteX518" fmla="*/ 413287 w 897493"/>
              <a:gd name="connsiteY518" fmla="*/ 452739 h 677646"/>
              <a:gd name="connsiteX519" fmla="*/ 304685 w 897493"/>
              <a:gd name="connsiteY519" fmla="*/ 429347 h 677646"/>
              <a:gd name="connsiteX520" fmla="*/ 302005 w 897493"/>
              <a:gd name="connsiteY520" fmla="*/ 428752 h 677646"/>
              <a:gd name="connsiteX521" fmla="*/ 265402 w 897493"/>
              <a:gd name="connsiteY521" fmla="*/ 405863 h 677646"/>
              <a:gd name="connsiteX522" fmla="*/ 265420 w 897493"/>
              <a:gd name="connsiteY522" fmla="*/ 405863 h 677646"/>
              <a:gd name="connsiteX523" fmla="*/ 264118 w 897493"/>
              <a:gd name="connsiteY523" fmla="*/ 403480 h 677646"/>
              <a:gd name="connsiteX524" fmla="*/ 257307 w 897493"/>
              <a:gd name="connsiteY524" fmla="*/ 368310 h 677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</a:cxnLst>
            <a:rect l="l" t="t" r="r" b="b"/>
            <a:pathLst>
              <a:path w="897493" h="677646">
                <a:moveTo>
                  <a:pt x="849314" y="585048"/>
                </a:moveTo>
                <a:cubicBezTo>
                  <a:pt x="830594" y="585048"/>
                  <a:pt x="821178" y="600717"/>
                  <a:pt x="821178" y="622061"/>
                </a:cubicBezTo>
                <a:cubicBezTo>
                  <a:pt x="821178" y="643406"/>
                  <a:pt x="830817" y="659689"/>
                  <a:pt x="849314" y="659689"/>
                </a:cubicBezTo>
                <a:cubicBezTo>
                  <a:pt x="867197" y="659689"/>
                  <a:pt x="877116" y="644318"/>
                  <a:pt x="877116" y="622061"/>
                </a:cubicBezTo>
                <a:cubicBezTo>
                  <a:pt x="877116" y="599805"/>
                  <a:pt x="868035" y="585048"/>
                  <a:pt x="849314" y="585048"/>
                </a:cubicBezTo>
                <a:close/>
                <a:moveTo>
                  <a:pt x="165658" y="584769"/>
                </a:moveTo>
                <a:cubicBezTo>
                  <a:pt x="146044" y="584769"/>
                  <a:pt x="136888" y="602020"/>
                  <a:pt x="136888" y="622471"/>
                </a:cubicBezTo>
                <a:cubicBezTo>
                  <a:pt x="136888" y="642922"/>
                  <a:pt x="146192" y="660043"/>
                  <a:pt x="165658" y="660043"/>
                </a:cubicBezTo>
                <a:cubicBezTo>
                  <a:pt x="185122" y="660043"/>
                  <a:pt x="194278" y="642922"/>
                  <a:pt x="194278" y="622471"/>
                </a:cubicBezTo>
                <a:cubicBezTo>
                  <a:pt x="194278" y="602094"/>
                  <a:pt x="185271" y="584769"/>
                  <a:pt x="165658" y="584769"/>
                </a:cubicBezTo>
                <a:close/>
                <a:moveTo>
                  <a:pt x="363173" y="584546"/>
                </a:moveTo>
                <a:cubicBezTo>
                  <a:pt x="346332" y="584546"/>
                  <a:pt x="335390" y="597647"/>
                  <a:pt x="334552" y="612757"/>
                </a:cubicBezTo>
                <a:lnTo>
                  <a:pt x="389858" y="612757"/>
                </a:lnTo>
                <a:cubicBezTo>
                  <a:pt x="389783" y="596474"/>
                  <a:pt x="380014" y="584546"/>
                  <a:pt x="363173" y="584546"/>
                </a:cubicBezTo>
                <a:close/>
                <a:moveTo>
                  <a:pt x="590408" y="568802"/>
                </a:moveTo>
                <a:lnTo>
                  <a:pt x="611138" y="568802"/>
                </a:lnTo>
                <a:lnTo>
                  <a:pt x="611138" y="634027"/>
                </a:lnTo>
                <a:cubicBezTo>
                  <a:pt x="611138" y="648524"/>
                  <a:pt x="620015" y="657809"/>
                  <a:pt x="632836" y="657809"/>
                </a:cubicBezTo>
                <a:cubicBezTo>
                  <a:pt x="644486" y="657809"/>
                  <a:pt x="657940" y="649212"/>
                  <a:pt x="657865" y="631124"/>
                </a:cubicBezTo>
                <a:lnTo>
                  <a:pt x="657865" y="568821"/>
                </a:lnTo>
                <a:lnTo>
                  <a:pt x="678652" y="568821"/>
                </a:lnTo>
                <a:lnTo>
                  <a:pt x="678652" y="675283"/>
                </a:lnTo>
                <a:lnTo>
                  <a:pt x="658275" y="675283"/>
                </a:lnTo>
                <a:lnTo>
                  <a:pt x="658275" y="656841"/>
                </a:lnTo>
                <a:lnTo>
                  <a:pt x="657158" y="656841"/>
                </a:lnTo>
                <a:cubicBezTo>
                  <a:pt x="652227" y="668211"/>
                  <a:pt x="641341" y="676660"/>
                  <a:pt x="625337" y="676660"/>
                </a:cubicBezTo>
                <a:cubicBezTo>
                  <a:pt x="604885" y="676660"/>
                  <a:pt x="590408" y="662927"/>
                  <a:pt x="590408" y="636520"/>
                </a:cubicBezTo>
                <a:close/>
                <a:moveTo>
                  <a:pt x="363043" y="567444"/>
                </a:moveTo>
                <a:cubicBezTo>
                  <a:pt x="387160" y="567444"/>
                  <a:pt x="410179" y="582480"/>
                  <a:pt x="410179" y="620945"/>
                </a:cubicBezTo>
                <a:lnTo>
                  <a:pt x="410179" y="628296"/>
                </a:lnTo>
                <a:lnTo>
                  <a:pt x="334497" y="628296"/>
                </a:lnTo>
                <a:cubicBezTo>
                  <a:pt x="335054" y="648822"/>
                  <a:pt x="346983" y="660322"/>
                  <a:pt x="364718" y="660322"/>
                </a:cubicBezTo>
                <a:cubicBezTo>
                  <a:pt x="376497" y="660322"/>
                  <a:pt x="385504" y="655186"/>
                  <a:pt x="389244" y="645137"/>
                </a:cubicBezTo>
                <a:lnTo>
                  <a:pt x="408858" y="648672"/>
                </a:lnTo>
                <a:cubicBezTo>
                  <a:pt x="404131" y="665998"/>
                  <a:pt x="387718" y="677442"/>
                  <a:pt x="364494" y="677442"/>
                </a:cubicBezTo>
                <a:cubicBezTo>
                  <a:pt x="333082" y="677442"/>
                  <a:pt x="313822" y="655465"/>
                  <a:pt x="313822" y="622751"/>
                </a:cubicBezTo>
                <a:cubicBezTo>
                  <a:pt x="313822" y="590036"/>
                  <a:pt x="333380" y="567444"/>
                  <a:pt x="363043" y="567444"/>
                </a:cubicBezTo>
                <a:close/>
                <a:moveTo>
                  <a:pt x="165583" y="567444"/>
                </a:moveTo>
                <a:cubicBezTo>
                  <a:pt x="195599" y="567444"/>
                  <a:pt x="215213" y="589626"/>
                  <a:pt x="215213" y="622545"/>
                </a:cubicBezTo>
                <a:cubicBezTo>
                  <a:pt x="215213" y="655465"/>
                  <a:pt x="195599" y="677442"/>
                  <a:pt x="165583" y="677442"/>
                </a:cubicBezTo>
                <a:cubicBezTo>
                  <a:pt x="135567" y="677442"/>
                  <a:pt x="115953" y="655465"/>
                  <a:pt x="115953" y="622545"/>
                </a:cubicBezTo>
                <a:cubicBezTo>
                  <a:pt x="115953" y="589421"/>
                  <a:pt x="135567" y="567444"/>
                  <a:pt x="165583" y="567444"/>
                </a:cubicBezTo>
                <a:close/>
                <a:moveTo>
                  <a:pt x="844886" y="567426"/>
                </a:moveTo>
                <a:cubicBezTo>
                  <a:pt x="864704" y="567426"/>
                  <a:pt x="871776" y="579484"/>
                  <a:pt x="875516" y="586072"/>
                </a:cubicBezTo>
                <a:lnTo>
                  <a:pt x="876763" y="586072"/>
                </a:lnTo>
                <a:lnTo>
                  <a:pt x="876763" y="568821"/>
                </a:lnTo>
                <a:lnTo>
                  <a:pt x="897493" y="568821"/>
                </a:lnTo>
                <a:lnTo>
                  <a:pt x="897493" y="675265"/>
                </a:lnTo>
                <a:lnTo>
                  <a:pt x="877247" y="675265"/>
                </a:lnTo>
                <a:lnTo>
                  <a:pt x="877247" y="658703"/>
                </a:lnTo>
                <a:lnTo>
                  <a:pt x="875516" y="658703"/>
                </a:lnTo>
                <a:cubicBezTo>
                  <a:pt x="871776" y="665495"/>
                  <a:pt x="864146" y="677349"/>
                  <a:pt x="844737" y="677349"/>
                </a:cubicBezTo>
                <a:cubicBezTo>
                  <a:pt x="818889" y="677349"/>
                  <a:pt x="800243" y="656767"/>
                  <a:pt x="800243" y="622248"/>
                </a:cubicBezTo>
                <a:cubicBezTo>
                  <a:pt x="800243" y="587728"/>
                  <a:pt x="819168" y="567426"/>
                  <a:pt x="844886" y="567426"/>
                </a:cubicBezTo>
                <a:close/>
                <a:moveTo>
                  <a:pt x="749868" y="567426"/>
                </a:moveTo>
                <a:cubicBezTo>
                  <a:pt x="771640" y="567426"/>
                  <a:pt x="786118" y="581234"/>
                  <a:pt x="786118" y="607565"/>
                </a:cubicBezTo>
                <a:lnTo>
                  <a:pt x="786118" y="675283"/>
                </a:lnTo>
                <a:lnTo>
                  <a:pt x="765388" y="675283"/>
                </a:lnTo>
                <a:lnTo>
                  <a:pt x="765388" y="610059"/>
                </a:lnTo>
                <a:cubicBezTo>
                  <a:pt x="765388" y="594595"/>
                  <a:pt x="757199" y="585383"/>
                  <a:pt x="742796" y="585383"/>
                </a:cubicBezTo>
                <a:cubicBezTo>
                  <a:pt x="728393" y="585383"/>
                  <a:pt x="717990" y="595079"/>
                  <a:pt x="717990" y="612069"/>
                </a:cubicBezTo>
                <a:lnTo>
                  <a:pt x="717990" y="675283"/>
                </a:lnTo>
                <a:lnTo>
                  <a:pt x="697260" y="675283"/>
                </a:lnTo>
                <a:lnTo>
                  <a:pt x="697260" y="568821"/>
                </a:lnTo>
                <a:lnTo>
                  <a:pt x="717153" y="568821"/>
                </a:lnTo>
                <a:lnTo>
                  <a:pt x="717153" y="586147"/>
                </a:lnTo>
                <a:lnTo>
                  <a:pt x="718474" y="586147"/>
                </a:lnTo>
                <a:cubicBezTo>
                  <a:pt x="723387" y="574850"/>
                  <a:pt x="733864" y="567426"/>
                  <a:pt x="749868" y="567426"/>
                </a:cubicBezTo>
                <a:close/>
                <a:moveTo>
                  <a:pt x="476855" y="567426"/>
                </a:moveTo>
                <a:cubicBezTo>
                  <a:pt x="498628" y="567426"/>
                  <a:pt x="513106" y="581234"/>
                  <a:pt x="513106" y="607565"/>
                </a:cubicBezTo>
                <a:lnTo>
                  <a:pt x="513106" y="675283"/>
                </a:lnTo>
                <a:lnTo>
                  <a:pt x="492375" y="675283"/>
                </a:lnTo>
                <a:lnTo>
                  <a:pt x="492375" y="610059"/>
                </a:lnTo>
                <a:cubicBezTo>
                  <a:pt x="492375" y="594595"/>
                  <a:pt x="484187" y="585383"/>
                  <a:pt x="469784" y="585383"/>
                </a:cubicBezTo>
                <a:cubicBezTo>
                  <a:pt x="455380" y="585383"/>
                  <a:pt x="444978" y="595079"/>
                  <a:pt x="444978" y="612069"/>
                </a:cubicBezTo>
                <a:lnTo>
                  <a:pt x="444978" y="675283"/>
                </a:lnTo>
                <a:lnTo>
                  <a:pt x="424248" y="675283"/>
                </a:lnTo>
                <a:lnTo>
                  <a:pt x="424248" y="568821"/>
                </a:lnTo>
                <a:lnTo>
                  <a:pt x="444141" y="568821"/>
                </a:lnTo>
                <a:lnTo>
                  <a:pt x="444141" y="586147"/>
                </a:lnTo>
                <a:lnTo>
                  <a:pt x="445462" y="586147"/>
                </a:lnTo>
                <a:cubicBezTo>
                  <a:pt x="450375" y="574850"/>
                  <a:pt x="460852" y="567426"/>
                  <a:pt x="476855" y="567426"/>
                </a:cubicBezTo>
                <a:close/>
                <a:moveTo>
                  <a:pt x="535139" y="543308"/>
                </a:moveTo>
                <a:lnTo>
                  <a:pt x="555869" y="543308"/>
                </a:lnTo>
                <a:lnTo>
                  <a:pt x="555869" y="568821"/>
                </a:lnTo>
                <a:lnTo>
                  <a:pt x="577697" y="568821"/>
                </a:lnTo>
                <a:lnTo>
                  <a:pt x="577697" y="585457"/>
                </a:lnTo>
                <a:lnTo>
                  <a:pt x="555869" y="585457"/>
                </a:lnTo>
                <a:lnTo>
                  <a:pt x="555869" y="644020"/>
                </a:lnTo>
                <a:cubicBezTo>
                  <a:pt x="555869" y="656022"/>
                  <a:pt x="561898" y="658237"/>
                  <a:pt x="568616" y="658237"/>
                </a:cubicBezTo>
                <a:cubicBezTo>
                  <a:pt x="571947" y="658237"/>
                  <a:pt x="574515" y="657623"/>
                  <a:pt x="575892" y="657344"/>
                </a:cubicBezTo>
                <a:lnTo>
                  <a:pt x="579633" y="674464"/>
                </a:lnTo>
                <a:cubicBezTo>
                  <a:pt x="577195" y="675358"/>
                  <a:pt x="572766" y="676604"/>
                  <a:pt x="566178" y="676679"/>
                </a:cubicBezTo>
                <a:lnTo>
                  <a:pt x="566197" y="676660"/>
                </a:lnTo>
                <a:cubicBezTo>
                  <a:pt x="549840" y="677014"/>
                  <a:pt x="535064" y="667653"/>
                  <a:pt x="535139" y="648318"/>
                </a:cubicBezTo>
                <a:lnTo>
                  <a:pt x="535139" y="585457"/>
                </a:lnTo>
                <a:lnTo>
                  <a:pt x="519544" y="585457"/>
                </a:lnTo>
                <a:lnTo>
                  <a:pt x="519544" y="568821"/>
                </a:lnTo>
                <a:lnTo>
                  <a:pt x="535139" y="568821"/>
                </a:lnTo>
                <a:close/>
                <a:moveTo>
                  <a:pt x="275115" y="533315"/>
                </a:moveTo>
                <a:lnTo>
                  <a:pt x="295845" y="533315"/>
                </a:lnTo>
                <a:lnTo>
                  <a:pt x="295845" y="646160"/>
                </a:lnTo>
                <a:cubicBezTo>
                  <a:pt x="295845" y="655316"/>
                  <a:pt x="297707" y="658777"/>
                  <a:pt x="304368" y="658573"/>
                </a:cubicBezTo>
                <a:cubicBezTo>
                  <a:pt x="307978" y="658498"/>
                  <a:pt x="309430" y="658014"/>
                  <a:pt x="310881" y="657605"/>
                </a:cubicBezTo>
                <a:lnTo>
                  <a:pt x="314622" y="674167"/>
                </a:lnTo>
                <a:cubicBezTo>
                  <a:pt x="311700" y="675078"/>
                  <a:pt x="307271" y="675972"/>
                  <a:pt x="301726" y="676046"/>
                </a:cubicBezTo>
                <a:cubicBezTo>
                  <a:pt x="283787" y="676325"/>
                  <a:pt x="275115" y="667319"/>
                  <a:pt x="275115" y="650478"/>
                </a:cubicBezTo>
                <a:lnTo>
                  <a:pt x="275115" y="533334"/>
                </a:lnTo>
                <a:close/>
                <a:moveTo>
                  <a:pt x="228202" y="533315"/>
                </a:moveTo>
                <a:lnTo>
                  <a:pt x="248932" y="533315"/>
                </a:lnTo>
                <a:lnTo>
                  <a:pt x="248932" y="646160"/>
                </a:lnTo>
                <a:cubicBezTo>
                  <a:pt x="248932" y="655316"/>
                  <a:pt x="250793" y="658777"/>
                  <a:pt x="257455" y="658573"/>
                </a:cubicBezTo>
                <a:cubicBezTo>
                  <a:pt x="261065" y="658498"/>
                  <a:pt x="262517" y="658014"/>
                  <a:pt x="263968" y="657605"/>
                </a:cubicBezTo>
                <a:lnTo>
                  <a:pt x="267709" y="674167"/>
                </a:lnTo>
                <a:cubicBezTo>
                  <a:pt x="264787" y="675078"/>
                  <a:pt x="260358" y="675972"/>
                  <a:pt x="254813" y="676046"/>
                </a:cubicBezTo>
                <a:cubicBezTo>
                  <a:pt x="236874" y="676325"/>
                  <a:pt x="228202" y="667319"/>
                  <a:pt x="228202" y="650478"/>
                </a:cubicBezTo>
                <a:lnTo>
                  <a:pt x="228202" y="533334"/>
                </a:lnTo>
                <a:close/>
                <a:moveTo>
                  <a:pt x="54115" y="531398"/>
                </a:moveTo>
                <a:cubicBezTo>
                  <a:pt x="82959" y="531398"/>
                  <a:pt x="103038" y="547886"/>
                  <a:pt x="103671" y="570626"/>
                </a:cubicBezTo>
                <a:lnTo>
                  <a:pt x="83015" y="570626"/>
                </a:lnTo>
                <a:cubicBezTo>
                  <a:pt x="81489" y="557525"/>
                  <a:pt x="69914" y="549896"/>
                  <a:pt x="53631" y="549896"/>
                </a:cubicBezTo>
                <a:cubicBezTo>
                  <a:pt x="36158" y="549896"/>
                  <a:pt x="25141" y="558847"/>
                  <a:pt x="25141" y="570905"/>
                </a:cubicBezTo>
                <a:cubicBezTo>
                  <a:pt x="25085" y="584490"/>
                  <a:pt x="39842" y="589681"/>
                  <a:pt x="50933" y="592529"/>
                </a:cubicBezTo>
                <a:lnTo>
                  <a:pt x="64796" y="596139"/>
                </a:lnTo>
                <a:cubicBezTo>
                  <a:pt x="82829" y="600567"/>
                  <a:pt x="105625" y="610486"/>
                  <a:pt x="105625" y="636055"/>
                </a:cubicBezTo>
                <a:cubicBezTo>
                  <a:pt x="105625" y="660116"/>
                  <a:pt x="84913" y="677646"/>
                  <a:pt x="53092" y="677646"/>
                </a:cubicBezTo>
                <a:cubicBezTo>
                  <a:pt x="21270" y="677646"/>
                  <a:pt x="1377" y="661772"/>
                  <a:pt x="0" y="636055"/>
                </a:cubicBezTo>
                <a:lnTo>
                  <a:pt x="21493" y="636055"/>
                </a:lnTo>
                <a:cubicBezTo>
                  <a:pt x="22740" y="651501"/>
                  <a:pt x="36473" y="658851"/>
                  <a:pt x="52961" y="658851"/>
                </a:cubicBezTo>
                <a:lnTo>
                  <a:pt x="52924" y="658869"/>
                </a:lnTo>
                <a:cubicBezTo>
                  <a:pt x="71161" y="658869"/>
                  <a:pt x="84392" y="649714"/>
                  <a:pt x="84392" y="635851"/>
                </a:cubicBezTo>
                <a:cubicBezTo>
                  <a:pt x="84392" y="623234"/>
                  <a:pt x="72687" y="618246"/>
                  <a:pt x="57501" y="614227"/>
                </a:cubicBezTo>
                <a:lnTo>
                  <a:pt x="40735" y="609649"/>
                </a:lnTo>
                <a:cubicBezTo>
                  <a:pt x="17939" y="603489"/>
                  <a:pt x="3796" y="591914"/>
                  <a:pt x="3796" y="572152"/>
                </a:cubicBezTo>
                <a:cubicBezTo>
                  <a:pt x="3796" y="547681"/>
                  <a:pt x="25624" y="531398"/>
                  <a:pt x="54115" y="531398"/>
                </a:cubicBezTo>
                <a:close/>
                <a:moveTo>
                  <a:pt x="556819" y="304164"/>
                </a:moveTo>
                <a:cubicBezTo>
                  <a:pt x="555534" y="304648"/>
                  <a:pt x="554269" y="304927"/>
                  <a:pt x="553134" y="305057"/>
                </a:cubicBezTo>
                <a:lnTo>
                  <a:pt x="553599" y="359469"/>
                </a:lnTo>
                <a:cubicBezTo>
                  <a:pt x="554623" y="359786"/>
                  <a:pt x="555534" y="360326"/>
                  <a:pt x="556279" y="361033"/>
                </a:cubicBezTo>
                <a:cubicBezTo>
                  <a:pt x="557526" y="359823"/>
                  <a:pt x="559275" y="359079"/>
                  <a:pt x="561210" y="359079"/>
                </a:cubicBezTo>
                <a:cubicBezTo>
                  <a:pt x="562718" y="359079"/>
                  <a:pt x="564076" y="359544"/>
                  <a:pt x="565211" y="360288"/>
                </a:cubicBezTo>
                <a:lnTo>
                  <a:pt x="565192" y="360307"/>
                </a:lnTo>
                <a:cubicBezTo>
                  <a:pt x="565899" y="359395"/>
                  <a:pt x="566867" y="358670"/>
                  <a:pt x="567984" y="358205"/>
                </a:cubicBezTo>
                <a:close/>
                <a:moveTo>
                  <a:pt x="545039" y="303736"/>
                </a:moveTo>
                <a:lnTo>
                  <a:pt x="534060" y="357423"/>
                </a:lnTo>
                <a:cubicBezTo>
                  <a:pt x="535363" y="357851"/>
                  <a:pt x="536479" y="358614"/>
                  <a:pt x="537279" y="359600"/>
                </a:cubicBezTo>
                <a:cubicBezTo>
                  <a:pt x="538414" y="358837"/>
                  <a:pt x="539791" y="358372"/>
                  <a:pt x="541299" y="358372"/>
                </a:cubicBezTo>
                <a:cubicBezTo>
                  <a:pt x="543494" y="358372"/>
                  <a:pt x="545430" y="359339"/>
                  <a:pt x="546677" y="360810"/>
                </a:cubicBezTo>
                <a:cubicBezTo>
                  <a:pt x="547365" y="360214"/>
                  <a:pt x="548184" y="359767"/>
                  <a:pt x="549096" y="359469"/>
                </a:cubicBezTo>
                <a:lnTo>
                  <a:pt x="549096" y="305076"/>
                </a:lnTo>
                <a:cubicBezTo>
                  <a:pt x="547514" y="304722"/>
                  <a:pt x="546174" y="304256"/>
                  <a:pt x="545039" y="303736"/>
                </a:cubicBezTo>
                <a:close/>
                <a:moveTo>
                  <a:pt x="560671" y="301837"/>
                </a:moveTo>
                <a:cubicBezTo>
                  <a:pt x="559778" y="302619"/>
                  <a:pt x="558829" y="303234"/>
                  <a:pt x="557861" y="303699"/>
                </a:cubicBezTo>
                <a:lnTo>
                  <a:pt x="569063" y="357851"/>
                </a:lnTo>
                <a:cubicBezTo>
                  <a:pt x="569622" y="357721"/>
                  <a:pt x="570180" y="357627"/>
                  <a:pt x="570775" y="357627"/>
                </a:cubicBezTo>
                <a:lnTo>
                  <a:pt x="574224" y="358517"/>
                </a:lnTo>
                <a:lnTo>
                  <a:pt x="574218" y="358520"/>
                </a:lnTo>
                <a:lnTo>
                  <a:pt x="574237" y="358520"/>
                </a:lnTo>
                <a:lnTo>
                  <a:pt x="574224" y="358517"/>
                </a:lnTo>
                <a:lnTo>
                  <a:pt x="579242" y="355692"/>
                </a:lnTo>
                <a:close/>
                <a:moveTo>
                  <a:pt x="541243" y="301094"/>
                </a:moveTo>
                <a:lnTo>
                  <a:pt x="522578" y="355227"/>
                </a:lnTo>
                <a:cubicBezTo>
                  <a:pt x="524848" y="355320"/>
                  <a:pt x="526840" y="356418"/>
                  <a:pt x="528012" y="358074"/>
                </a:cubicBezTo>
                <a:cubicBezTo>
                  <a:pt x="529091" y="357423"/>
                  <a:pt x="530394" y="357032"/>
                  <a:pt x="531789" y="357032"/>
                </a:cubicBezTo>
                <a:lnTo>
                  <a:pt x="531789" y="357014"/>
                </a:lnTo>
                <a:cubicBezTo>
                  <a:pt x="532199" y="357014"/>
                  <a:pt x="532590" y="357069"/>
                  <a:pt x="532980" y="357125"/>
                </a:cubicBezTo>
                <a:lnTo>
                  <a:pt x="544016" y="303178"/>
                </a:lnTo>
                <a:cubicBezTo>
                  <a:pt x="542862" y="302526"/>
                  <a:pt x="541950" y="301837"/>
                  <a:pt x="541243" y="301094"/>
                </a:cubicBezTo>
                <a:close/>
                <a:moveTo>
                  <a:pt x="563071" y="298972"/>
                </a:moveTo>
                <a:cubicBezTo>
                  <a:pt x="562625" y="299735"/>
                  <a:pt x="562122" y="300386"/>
                  <a:pt x="561582" y="300963"/>
                </a:cubicBezTo>
                <a:lnTo>
                  <a:pt x="580433" y="355673"/>
                </a:lnTo>
                <a:cubicBezTo>
                  <a:pt x="582890" y="355822"/>
                  <a:pt x="584956" y="357144"/>
                  <a:pt x="586034" y="359042"/>
                </a:cubicBezTo>
                <a:lnTo>
                  <a:pt x="586034" y="359023"/>
                </a:lnTo>
                <a:cubicBezTo>
                  <a:pt x="587840" y="358316"/>
                  <a:pt x="589980" y="357069"/>
                  <a:pt x="591971" y="354910"/>
                </a:cubicBezTo>
                <a:lnTo>
                  <a:pt x="567090" y="304982"/>
                </a:lnTo>
                <a:cubicBezTo>
                  <a:pt x="564690" y="303363"/>
                  <a:pt x="563499" y="301000"/>
                  <a:pt x="563071" y="298972"/>
                </a:cubicBezTo>
                <a:close/>
                <a:moveTo>
                  <a:pt x="538861" y="296925"/>
                </a:moveTo>
                <a:lnTo>
                  <a:pt x="508528" y="354092"/>
                </a:lnTo>
                <a:cubicBezTo>
                  <a:pt x="510203" y="357069"/>
                  <a:pt x="512455" y="359488"/>
                  <a:pt x="515507" y="360884"/>
                </a:cubicBezTo>
                <a:cubicBezTo>
                  <a:pt x="515841" y="357981"/>
                  <a:pt x="518261" y="355692"/>
                  <a:pt x="521387" y="355302"/>
                </a:cubicBezTo>
                <a:lnTo>
                  <a:pt x="540406" y="300144"/>
                </a:lnTo>
                <a:cubicBezTo>
                  <a:pt x="539568" y="299028"/>
                  <a:pt x="539103" y="297911"/>
                  <a:pt x="538861" y="296925"/>
                </a:cubicBezTo>
                <a:close/>
                <a:moveTo>
                  <a:pt x="549394" y="257641"/>
                </a:moveTo>
                <a:lnTo>
                  <a:pt x="552520" y="257641"/>
                </a:lnTo>
                <a:lnTo>
                  <a:pt x="552520" y="275171"/>
                </a:lnTo>
                <a:lnTo>
                  <a:pt x="558958" y="275171"/>
                </a:lnTo>
                <a:lnTo>
                  <a:pt x="558958" y="283359"/>
                </a:lnTo>
                <a:lnTo>
                  <a:pt x="586668" y="298191"/>
                </a:lnTo>
                <a:lnTo>
                  <a:pt x="586668" y="298227"/>
                </a:lnTo>
                <a:lnTo>
                  <a:pt x="591915" y="298767"/>
                </a:lnTo>
                <a:lnTo>
                  <a:pt x="591767" y="300293"/>
                </a:lnTo>
                <a:lnTo>
                  <a:pt x="586723" y="299772"/>
                </a:lnTo>
                <a:cubicBezTo>
                  <a:pt x="585979" y="301336"/>
                  <a:pt x="582834" y="306788"/>
                  <a:pt x="574720" y="306974"/>
                </a:cubicBezTo>
                <a:cubicBezTo>
                  <a:pt x="572320" y="307030"/>
                  <a:pt x="570366" y="306620"/>
                  <a:pt x="568784" y="305950"/>
                </a:cubicBezTo>
                <a:lnTo>
                  <a:pt x="592734" y="354017"/>
                </a:lnTo>
                <a:cubicBezTo>
                  <a:pt x="596697" y="349104"/>
                  <a:pt x="599786" y="340153"/>
                  <a:pt x="598019" y="323834"/>
                </a:cubicBezTo>
                <a:cubicBezTo>
                  <a:pt x="598019" y="323834"/>
                  <a:pt x="595469" y="323889"/>
                  <a:pt x="594483" y="323517"/>
                </a:cubicBezTo>
                <a:cubicBezTo>
                  <a:pt x="593497" y="323145"/>
                  <a:pt x="592343" y="322438"/>
                  <a:pt x="592343" y="322438"/>
                </a:cubicBezTo>
                <a:cubicBezTo>
                  <a:pt x="592343" y="322438"/>
                  <a:pt x="595990" y="320670"/>
                  <a:pt x="601629" y="315869"/>
                </a:cubicBezTo>
                <a:cubicBezTo>
                  <a:pt x="601629" y="315869"/>
                  <a:pt x="603806" y="313785"/>
                  <a:pt x="607063" y="313524"/>
                </a:cubicBezTo>
                <a:cubicBezTo>
                  <a:pt x="607063" y="313524"/>
                  <a:pt x="609370" y="313226"/>
                  <a:pt x="610059" y="314548"/>
                </a:cubicBezTo>
                <a:cubicBezTo>
                  <a:pt x="610059" y="314548"/>
                  <a:pt x="611212" y="314473"/>
                  <a:pt x="613948" y="314082"/>
                </a:cubicBezTo>
                <a:cubicBezTo>
                  <a:pt x="616703" y="313692"/>
                  <a:pt x="618209" y="314827"/>
                  <a:pt x="618209" y="314827"/>
                </a:cubicBezTo>
                <a:lnTo>
                  <a:pt x="617670" y="317730"/>
                </a:lnTo>
                <a:cubicBezTo>
                  <a:pt x="617670" y="317730"/>
                  <a:pt x="617112" y="319293"/>
                  <a:pt x="618749" y="319870"/>
                </a:cubicBezTo>
                <a:cubicBezTo>
                  <a:pt x="618749" y="319870"/>
                  <a:pt x="619010" y="319926"/>
                  <a:pt x="619252" y="320186"/>
                </a:cubicBezTo>
                <a:lnTo>
                  <a:pt x="619214" y="320168"/>
                </a:lnTo>
                <a:cubicBezTo>
                  <a:pt x="620033" y="321023"/>
                  <a:pt x="619456" y="322401"/>
                  <a:pt x="618303" y="322661"/>
                </a:cubicBezTo>
                <a:cubicBezTo>
                  <a:pt x="618247" y="322679"/>
                  <a:pt x="618135" y="322679"/>
                  <a:pt x="618135" y="322679"/>
                </a:cubicBezTo>
                <a:lnTo>
                  <a:pt x="616163" y="322679"/>
                </a:lnTo>
                <a:lnTo>
                  <a:pt x="614953" y="327313"/>
                </a:lnTo>
                <a:cubicBezTo>
                  <a:pt x="614953" y="327313"/>
                  <a:pt x="608347" y="325527"/>
                  <a:pt x="608142" y="328914"/>
                </a:cubicBezTo>
                <a:cubicBezTo>
                  <a:pt x="607938" y="332301"/>
                  <a:pt x="610319" y="354762"/>
                  <a:pt x="606523" y="363880"/>
                </a:cubicBezTo>
                <a:cubicBezTo>
                  <a:pt x="604216" y="369425"/>
                  <a:pt x="599786" y="378488"/>
                  <a:pt x="583801" y="384517"/>
                </a:cubicBezTo>
                <a:cubicBezTo>
                  <a:pt x="586500" y="385337"/>
                  <a:pt x="588733" y="386267"/>
                  <a:pt x="589980" y="387308"/>
                </a:cubicBezTo>
                <a:cubicBezTo>
                  <a:pt x="595377" y="391831"/>
                  <a:pt x="589757" y="396762"/>
                  <a:pt x="589757" y="396762"/>
                </a:cubicBezTo>
                <a:cubicBezTo>
                  <a:pt x="587021" y="399274"/>
                  <a:pt x="581587" y="397842"/>
                  <a:pt x="581587" y="397842"/>
                </a:cubicBezTo>
                <a:lnTo>
                  <a:pt x="568560" y="395199"/>
                </a:lnTo>
                <a:cubicBezTo>
                  <a:pt x="567853" y="396725"/>
                  <a:pt x="566904" y="397656"/>
                  <a:pt x="566904" y="397656"/>
                </a:cubicBezTo>
                <a:cubicBezTo>
                  <a:pt x="564374" y="399925"/>
                  <a:pt x="561340" y="399162"/>
                  <a:pt x="561340" y="399162"/>
                </a:cubicBezTo>
                <a:lnTo>
                  <a:pt x="544332" y="395702"/>
                </a:lnTo>
                <a:cubicBezTo>
                  <a:pt x="544016" y="396427"/>
                  <a:pt x="543755" y="396874"/>
                  <a:pt x="543755" y="396874"/>
                </a:cubicBezTo>
                <a:cubicBezTo>
                  <a:pt x="541838" y="400056"/>
                  <a:pt x="538321" y="399051"/>
                  <a:pt x="538321" y="399051"/>
                </a:cubicBezTo>
                <a:lnTo>
                  <a:pt x="511431" y="393041"/>
                </a:lnTo>
                <a:cubicBezTo>
                  <a:pt x="506183" y="390621"/>
                  <a:pt x="507858" y="385838"/>
                  <a:pt x="507858" y="385838"/>
                </a:cubicBezTo>
                <a:cubicBezTo>
                  <a:pt x="509198" y="382451"/>
                  <a:pt x="510780" y="381168"/>
                  <a:pt x="512064" y="380740"/>
                </a:cubicBezTo>
                <a:cubicBezTo>
                  <a:pt x="511338" y="380256"/>
                  <a:pt x="510668" y="379754"/>
                  <a:pt x="510054" y="379289"/>
                </a:cubicBezTo>
                <a:cubicBezTo>
                  <a:pt x="498517" y="370672"/>
                  <a:pt x="497047" y="361200"/>
                  <a:pt x="495149" y="346871"/>
                </a:cubicBezTo>
                <a:cubicBezTo>
                  <a:pt x="495149" y="346871"/>
                  <a:pt x="494534" y="341977"/>
                  <a:pt x="494553" y="337083"/>
                </a:cubicBezTo>
                <a:cubicBezTo>
                  <a:pt x="494571" y="332412"/>
                  <a:pt x="495278" y="327741"/>
                  <a:pt x="492729" y="327444"/>
                </a:cubicBezTo>
                <a:cubicBezTo>
                  <a:pt x="492729" y="327444"/>
                  <a:pt x="491873" y="327015"/>
                  <a:pt x="487537" y="328076"/>
                </a:cubicBezTo>
                <a:lnTo>
                  <a:pt x="486123" y="323536"/>
                </a:lnTo>
                <a:cubicBezTo>
                  <a:pt x="486123" y="323536"/>
                  <a:pt x="482476" y="324429"/>
                  <a:pt x="482476" y="322308"/>
                </a:cubicBezTo>
                <a:cubicBezTo>
                  <a:pt x="482476" y="322308"/>
                  <a:pt x="482605" y="321079"/>
                  <a:pt x="484411" y="320130"/>
                </a:cubicBezTo>
                <a:cubicBezTo>
                  <a:pt x="484411" y="320130"/>
                  <a:pt x="484597" y="319181"/>
                  <a:pt x="484169" y="318195"/>
                </a:cubicBezTo>
                <a:cubicBezTo>
                  <a:pt x="483741" y="317209"/>
                  <a:pt x="483108" y="315050"/>
                  <a:pt x="485472" y="314919"/>
                </a:cubicBezTo>
                <a:cubicBezTo>
                  <a:pt x="487835" y="314790"/>
                  <a:pt x="488077" y="314752"/>
                  <a:pt x="491799" y="315199"/>
                </a:cubicBezTo>
                <a:cubicBezTo>
                  <a:pt x="491799" y="315199"/>
                  <a:pt x="492487" y="313561"/>
                  <a:pt x="495372" y="313933"/>
                </a:cubicBezTo>
                <a:cubicBezTo>
                  <a:pt x="498256" y="314306"/>
                  <a:pt x="499503" y="315367"/>
                  <a:pt x="500917" y="316371"/>
                </a:cubicBezTo>
                <a:cubicBezTo>
                  <a:pt x="501252" y="316613"/>
                  <a:pt x="508752" y="321972"/>
                  <a:pt x="509979" y="322028"/>
                </a:cubicBezTo>
                <a:cubicBezTo>
                  <a:pt x="509979" y="322028"/>
                  <a:pt x="509737" y="322866"/>
                  <a:pt x="507282" y="323480"/>
                </a:cubicBezTo>
                <a:cubicBezTo>
                  <a:pt x="507282" y="323480"/>
                  <a:pt x="505830" y="323834"/>
                  <a:pt x="504397" y="323834"/>
                </a:cubicBezTo>
                <a:cubicBezTo>
                  <a:pt x="504397" y="323834"/>
                  <a:pt x="502369" y="341549"/>
                  <a:pt x="507858" y="352882"/>
                </a:cubicBezTo>
                <a:lnTo>
                  <a:pt x="536498" y="298898"/>
                </a:lnTo>
                <a:cubicBezTo>
                  <a:pt x="531399" y="303791"/>
                  <a:pt x="525034" y="302750"/>
                  <a:pt x="525034" y="302750"/>
                </a:cubicBezTo>
                <a:cubicBezTo>
                  <a:pt x="513887" y="301391"/>
                  <a:pt x="512436" y="294059"/>
                  <a:pt x="512250" y="292105"/>
                </a:cubicBezTo>
                <a:lnTo>
                  <a:pt x="508603" y="291733"/>
                </a:lnTo>
                <a:lnTo>
                  <a:pt x="508752" y="290207"/>
                </a:lnTo>
                <a:lnTo>
                  <a:pt x="513999" y="290746"/>
                </a:lnTo>
                <a:lnTo>
                  <a:pt x="543624" y="283359"/>
                </a:lnTo>
                <a:lnTo>
                  <a:pt x="543624" y="275153"/>
                </a:lnTo>
                <a:lnTo>
                  <a:pt x="549394" y="275153"/>
                </a:lnTo>
                <a:lnTo>
                  <a:pt x="549394" y="272659"/>
                </a:lnTo>
                <a:cubicBezTo>
                  <a:pt x="548723" y="272342"/>
                  <a:pt x="543922" y="270277"/>
                  <a:pt x="533129" y="269607"/>
                </a:cubicBezTo>
                <a:cubicBezTo>
                  <a:pt x="521461" y="268900"/>
                  <a:pt x="512920" y="269197"/>
                  <a:pt x="512920" y="269197"/>
                </a:cubicBezTo>
                <a:cubicBezTo>
                  <a:pt x="512920" y="269197"/>
                  <a:pt x="513813" y="265606"/>
                  <a:pt x="523974" y="263726"/>
                </a:cubicBezTo>
                <a:cubicBezTo>
                  <a:pt x="534116" y="261847"/>
                  <a:pt x="537037" y="265364"/>
                  <a:pt x="549394" y="261828"/>
                </a:cubicBezTo>
                <a:close/>
                <a:moveTo>
                  <a:pt x="454468" y="184341"/>
                </a:moveTo>
                <a:cubicBezTo>
                  <a:pt x="453166" y="184824"/>
                  <a:pt x="451901" y="185104"/>
                  <a:pt x="450765" y="185234"/>
                </a:cubicBezTo>
                <a:lnTo>
                  <a:pt x="451230" y="239646"/>
                </a:lnTo>
                <a:cubicBezTo>
                  <a:pt x="452254" y="239981"/>
                  <a:pt x="453184" y="240521"/>
                  <a:pt x="453910" y="241228"/>
                </a:cubicBezTo>
                <a:cubicBezTo>
                  <a:pt x="455157" y="240019"/>
                  <a:pt x="456906" y="239274"/>
                  <a:pt x="458842" y="239274"/>
                </a:cubicBezTo>
                <a:cubicBezTo>
                  <a:pt x="460349" y="239274"/>
                  <a:pt x="461707" y="239721"/>
                  <a:pt x="462842" y="240484"/>
                </a:cubicBezTo>
                <a:cubicBezTo>
                  <a:pt x="463550" y="239572"/>
                  <a:pt x="464517" y="238828"/>
                  <a:pt x="465634" y="238381"/>
                </a:cubicBezTo>
                <a:close/>
                <a:moveTo>
                  <a:pt x="442671" y="183913"/>
                </a:moveTo>
                <a:lnTo>
                  <a:pt x="431691" y="237600"/>
                </a:lnTo>
                <a:cubicBezTo>
                  <a:pt x="432975" y="238027"/>
                  <a:pt x="434092" y="238772"/>
                  <a:pt x="434892" y="239777"/>
                </a:cubicBezTo>
                <a:cubicBezTo>
                  <a:pt x="436027" y="239014"/>
                  <a:pt x="437422" y="238549"/>
                  <a:pt x="438930" y="238549"/>
                </a:cubicBezTo>
                <a:cubicBezTo>
                  <a:pt x="441126" y="238549"/>
                  <a:pt x="443042" y="239516"/>
                  <a:pt x="444308" y="240986"/>
                </a:cubicBezTo>
                <a:cubicBezTo>
                  <a:pt x="444996" y="240409"/>
                  <a:pt x="445816" y="239944"/>
                  <a:pt x="446727" y="239646"/>
                </a:cubicBezTo>
                <a:lnTo>
                  <a:pt x="446727" y="185252"/>
                </a:lnTo>
                <a:cubicBezTo>
                  <a:pt x="445146" y="184899"/>
                  <a:pt x="443806" y="184433"/>
                  <a:pt x="442671" y="183913"/>
                </a:cubicBezTo>
                <a:close/>
                <a:moveTo>
                  <a:pt x="458320" y="182033"/>
                </a:moveTo>
                <a:cubicBezTo>
                  <a:pt x="457428" y="182814"/>
                  <a:pt x="456478" y="183429"/>
                  <a:pt x="455511" y="183894"/>
                </a:cubicBezTo>
                <a:lnTo>
                  <a:pt x="466694" y="238046"/>
                </a:lnTo>
                <a:cubicBezTo>
                  <a:pt x="467253" y="237916"/>
                  <a:pt x="467811" y="237823"/>
                  <a:pt x="468406" y="237823"/>
                </a:cubicBezTo>
                <a:cubicBezTo>
                  <a:pt x="469672" y="237823"/>
                  <a:pt x="470844" y="238158"/>
                  <a:pt x="471868" y="238716"/>
                </a:cubicBezTo>
                <a:cubicBezTo>
                  <a:pt x="472966" y="237153"/>
                  <a:pt x="474790" y="236092"/>
                  <a:pt x="476892" y="235887"/>
                </a:cubicBezTo>
                <a:close/>
                <a:moveTo>
                  <a:pt x="438874" y="181307"/>
                </a:moveTo>
                <a:lnTo>
                  <a:pt x="420210" y="235422"/>
                </a:lnTo>
                <a:cubicBezTo>
                  <a:pt x="422480" y="235515"/>
                  <a:pt x="424471" y="236613"/>
                  <a:pt x="425643" y="238269"/>
                </a:cubicBezTo>
                <a:cubicBezTo>
                  <a:pt x="426723" y="237600"/>
                  <a:pt x="428025" y="237208"/>
                  <a:pt x="429420" y="237208"/>
                </a:cubicBezTo>
                <a:cubicBezTo>
                  <a:pt x="429830" y="237208"/>
                  <a:pt x="430221" y="237264"/>
                  <a:pt x="430612" y="237320"/>
                </a:cubicBezTo>
                <a:lnTo>
                  <a:pt x="441628" y="183392"/>
                </a:lnTo>
                <a:cubicBezTo>
                  <a:pt x="440493" y="182740"/>
                  <a:pt x="439581" y="182033"/>
                  <a:pt x="438874" y="181307"/>
                </a:cubicBezTo>
                <a:close/>
                <a:moveTo>
                  <a:pt x="460702" y="179167"/>
                </a:moveTo>
                <a:cubicBezTo>
                  <a:pt x="460256" y="179930"/>
                  <a:pt x="459735" y="180581"/>
                  <a:pt x="459214" y="181158"/>
                </a:cubicBezTo>
                <a:lnTo>
                  <a:pt x="478065" y="235869"/>
                </a:lnTo>
                <a:cubicBezTo>
                  <a:pt x="480502" y="236017"/>
                  <a:pt x="482587" y="237339"/>
                  <a:pt x="483666" y="239237"/>
                </a:cubicBezTo>
                <a:cubicBezTo>
                  <a:pt x="485471" y="238530"/>
                  <a:pt x="487592" y="237283"/>
                  <a:pt x="489602" y="235124"/>
                </a:cubicBezTo>
                <a:lnTo>
                  <a:pt x="464722" y="185196"/>
                </a:lnTo>
                <a:cubicBezTo>
                  <a:pt x="462322" y="183559"/>
                  <a:pt x="461130" y="181214"/>
                  <a:pt x="460702" y="179167"/>
                </a:cubicBezTo>
                <a:close/>
                <a:moveTo>
                  <a:pt x="436492" y="177102"/>
                </a:moveTo>
                <a:lnTo>
                  <a:pt x="406160" y="234269"/>
                </a:lnTo>
                <a:cubicBezTo>
                  <a:pt x="407816" y="237246"/>
                  <a:pt x="410086" y="239683"/>
                  <a:pt x="413138" y="241079"/>
                </a:cubicBezTo>
                <a:cubicBezTo>
                  <a:pt x="413454" y="238176"/>
                  <a:pt x="415892" y="235869"/>
                  <a:pt x="419000" y="235478"/>
                </a:cubicBezTo>
                <a:lnTo>
                  <a:pt x="438018" y="180321"/>
                </a:lnTo>
                <a:cubicBezTo>
                  <a:pt x="437199" y="179204"/>
                  <a:pt x="436734" y="178088"/>
                  <a:pt x="436492" y="177102"/>
                </a:cubicBezTo>
                <a:close/>
                <a:moveTo>
                  <a:pt x="447062" y="137818"/>
                </a:moveTo>
                <a:lnTo>
                  <a:pt x="450189" y="137818"/>
                </a:lnTo>
                <a:lnTo>
                  <a:pt x="450189" y="155329"/>
                </a:lnTo>
                <a:lnTo>
                  <a:pt x="456627" y="155329"/>
                </a:lnTo>
                <a:lnTo>
                  <a:pt x="456627" y="163536"/>
                </a:lnTo>
                <a:lnTo>
                  <a:pt x="484336" y="178349"/>
                </a:lnTo>
                <a:lnTo>
                  <a:pt x="484336" y="178404"/>
                </a:lnTo>
                <a:lnTo>
                  <a:pt x="489584" y="178944"/>
                </a:lnTo>
                <a:lnTo>
                  <a:pt x="489435" y="180470"/>
                </a:lnTo>
                <a:lnTo>
                  <a:pt x="484373" y="179949"/>
                </a:lnTo>
                <a:cubicBezTo>
                  <a:pt x="483647" y="181512"/>
                  <a:pt x="480502" y="186964"/>
                  <a:pt x="472370" y="187150"/>
                </a:cubicBezTo>
                <a:cubicBezTo>
                  <a:pt x="469951" y="187206"/>
                  <a:pt x="468016" y="186797"/>
                  <a:pt x="466434" y="186127"/>
                </a:cubicBezTo>
                <a:lnTo>
                  <a:pt x="490384" y="234194"/>
                </a:lnTo>
                <a:cubicBezTo>
                  <a:pt x="494329" y="229281"/>
                  <a:pt x="497418" y="220349"/>
                  <a:pt x="495669" y="204029"/>
                </a:cubicBezTo>
                <a:cubicBezTo>
                  <a:pt x="495669" y="204029"/>
                  <a:pt x="493119" y="204084"/>
                  <a:pt x="492133" y="203694"/>
                </a:cubicBezTo>
                <a:cubicBezTo>
                  <a:pt x="491129" y="203321"/>
                  <a:pt x="489974" y="202614"/>
                  <a:pt x="489974" y="202614"/>
                </a:cubicBezTo>
                <a:cubicBezTo>
                  <a:pt x="489974" y="202614"/>
                  <a:pt x="493622" y="200866"/>
                  <a:pt x="499260" y="196045"/>
                </a:cubicBezTo>
                <a:cubicBezTo>
                  <a:pt x="499260" y="196045"/>
                  <a:pt x="501438" y="193961"/>
                  <a:pt x="504695" y="193701"/>
                </a:cubicBezTo>
                <a:cubicBezTo>
                  <a:pt x="504695" y="193701"/>
                  <a:pt x="507002" y="193421"/>
                  <a:pt x="507690" y="194743"/>
                </a:cubicBezTo>
                <a:cubicBezTo>
                  <a:pt x="507690" y="194743"/>
                  <a:pt x="508844" y="194668"/>
                  <a:pt x="511579" y="194278"/>
                </a:cubicBezTo>
                <a:cubicBezTo>
                  <a:pt x="514334" y="193887"/>
                  <a:pt x="515841" y="195022"/>
                  <a:pt x="515841" y="195022"/>
                </a:cubicBezTo>
                <a:lnTo>
                  <a:pt x="515302" y="197925"/>
                </a:lnTo>
                <a:cubicBezTo>
                  <a:pt x="515302" y="197925"/>
                  <a:pt x="514743" y="199488"/>
                  <a:pt x="516380" y="200065"/>
                </a:cubicBezTo>
                <a:cubicBezTo>
                  <a:pt x="516380" y="200065"/>
                  <a:pt x="516622" y="200121"/>
                  <a:pt x="516883" y="200382"/>
                </a:cubicBezTo>
                <a:cubicBezTo>
                  <a:pt x="517683" y="201237"/>
                  <a:pt x="517106" y="202596"/>
                  <a:pt x="515953" y="202875"/>
                </a:cubicBezTo>
                <a:cubicBezTo>
                  <a:pt x="515897" y="202875"/>
                  <a:pt x="515785" y="202893"/>
                  <a:pt x="515785" y="202893"/>
                </a:cubicBezTo>
                <a:lnTo>
                  <a:pt x="513813" y="202893"/>
                </a:lnTo>
                <a:lnTo>
                  <a:pt x="512622" y="207527"/>
                </a:lnTo>
                <a:cubicBezTo>
                  <a:pt x="512622" y="207527"/>
                  <a:pt x="505997" y="205740"/>
                  <a:pt x="505811" y="209127"/>
                </a:cubicBezTo>
                <a:cubicBezTo>
                  <a:pt x="505606" y="212514"/>
                  <a:pt x="507969" y="234976"/>
                  <a:pt x="504192" y="244094"/>
                </a:cubicBezTo>
                <a:cubicBezTo>
                  <a:pt x="501884" y="249639"/>
                  <a:pt x="497455" y="258702"/>
                  <a:pt x="481470" y="264731"/>
                </a:cubicBezTo>
                <a:cubicBezTo>
                  <a:pt x="484187" y="265550"/>
                  <a:pt x="486402" y="266481"/>
                  <a:pt x="487648" y="267541"/>
                </a:cubicBezTo>
                <a:cubicBezTo>
                  <a:pt x="493027" y="272045"/>
                  <a:pt x="487425" y="276976"/>
                  <a:pt x="487425" y="276976"/>
                </a:cubicBezTo>
                <a:cubicBezTo>
                  <a:pt x="484671" y="279488"/>
                  <a:pt x="479256" y="278056"/>
                  <a:pt x="479256" y="278056"/>
                </a:cubicBezTo>
                <a:lnTo>
                  <a:pt x="466210" y="275413"/>
                </a:lnTo>
                <a:cubicBezTo>
                  <a:pt x="465503" y="276920"/>
                  <a:pt x="464554" y="277870"/>
                  <a:pt x="464554" y="277870"/>
                </a:cubicBezTo>
                <a:cubicBezTo>
                  <a:pt x="462024" y="280139"/>
                  <a:pt x="458990" y="279358"/>
                  <a:pt x="458990" y="279358"/>
                </a:cubicBezTo>
                <a:lnTo>
                  <a:pt x="441982" y="275916"/>
                </a:lnTo>
                <a:cubicBezTo>
                  <a:pt x="441647" y="276623"/>
                  <a:pt x="441386" y="277088"/>
                  <a:pt x="441386" y="277088"/>
                </a:cubicBezTo>
                <a:cubicBezTo>
                  <a:pt x="439488" y="280270"/>
                  <a:pt x="435971" y="279265"/>
                  <a:pt x="435971" y="279265"/>
                </a:cubicBezTo>
                <a:lnTo>
                  <a:pt x="409081" y="273273"/>
                </a:lnTo>
                <a:cubicBezTo>
                  <a:pt x="403833" y="270853"/>
                  <a:pt x="405508" y="266071"/>
                  <a:pt x="405508" y="266071"/>
                </a:cubicBezTo>
                <a:cubicBezTo>
                  <a:pt x="406867" y="262665"/>
                  <a:pt x="408430" y="261382"/>
                  <a:pt x="409733" y="260972"/>
                </a:cubicBezTo>
                <a:cubicBezTo>
                  <a:pt x="408988" y="260470"/>
                  <a:pt x="408318" y="259967"/>
                  <a:pt x="407704" y="259521"/>
                </a:cubicBezTo>
                <a:cubicBezTo>
                  <a:pt x="396167" y="250905"/>
                  <a:pt x="394715" y="241433"/>
                  <a:pt x="392817" y="227104"/>
                </a:cubicBezTo>
                <a:cubicBezTo>
                  <a:pt x="392817" y="227104"/>
                  <a:pt x="392203" y="222191"/>
                  <a:pt x="392221" y="217297"/>
                </a:cubicBezTo>
                <a:cubicBezTo>
                  <a:pt x="392240" y="212607"/>
                  <a:pt x="392947" y="207955"/>
                  <a:pt x="390398" y="207658"/>
                </a:cubicBezTo>
                <a:cubicBezTo>
                  <a:pt x="390398" y="207658"/>
                  <a:pt x="389560" y="207229"/>
                  <a:pt x="385206" y="208290"/>
                </a:cubicBezTo>
                <a:lnTo>
                  <a:pt x="383792" y="203731"/>
                </a:lnTo>
                <a:cubicBezTo>
                  <a:pt x="383792" y="203731"/>
                  <a:pt x="380144" y="204624"/>
                  <a:pt x="380144" y="202503"/>
                </a:cubicBezTo>
                <a:cubicBezTo>
                  <a:pt x="380144" y="202503"/>
                  <a:pt x="380293" y="201275"/>
                  <a:pt x="382079" y="200326"/>
                </a:cubicBezTo>
                <a:cubicBezTo>
                  <a:pt x="382079" y="200326"/>
                  <a:pt x="382303" y="199377"/>
                  <a:pt x="381856" y="198390"/>
                </a:cubicBezTo>
                <a:cubicBezTo>
                  <a:pt x="381410" y="197404"/>
                  <a:pt x="380777" y="195264"/>
                  <a:pt x="383140" y="195133"/>
                </a:cubicBezTo>
                <a:cubicBezTo>
                  <a:pt x="385522" y="195004"/>
                  <a:pt x="385764" y="194948"/>
                  <a:pt x="389467" y="195394"/>
                </a:cubicBezTo>
                <a:cubicBezTo>
                  <a:pt x="389467" y="195394"/>
                  <a:pt x="390175" y="193775"/>
                  <a:pt x="393059" y="194147"/>
                </a:cubicBezTo>
                <a:cubicBezTo>
                  <a:pt x="395943" y="194501"/>
                  <a:pt x="397172" y="195561"/>
                  <a:pt x="398586" y="196566"/>
                </a:cubicBezTo>
                <a:cubicBezTo>
                  <a:pt x="398920" y="196808"/>
                  <a:pt x="406438" y="202168"/>
                  <a:pt x="407667" y="202224"/>
                </a:cubicBezTo>
                <a:cubicBezTo>
                  <a:pt x="407667" y="202224"/>
                  <a:pt x="407406" y="203061"/>
                  <a:pt x="404950" y="203657"/>
                </a:cubicBezTo>
                <a:cubicBezTo>
                  <a:pt x="404950" y="203657"/>
                  <a:pt x="403499" y="204029"/>
                  <a:pt x="402065" y="204029"/>
                </a:cubicBezTo>
                <a:cubicBezTo>
                  <a:pt x="402065" y="204029"/>
                  <a:pt x="400037" y="221744"/>
                  <a:pt x="405527" y="233078"/>
                </a:cubicBezTo>
                <a:lnTo>
                  <a:pt x="434166" y="179093"/>
                </a:lnTo>
                <a:cubicBezTo>
                  <a:pt x="429049" y="183987"/>
                  <a:pt x="422703" y="182945"/>
                  <a:pt x="422703" y="182945"/>
                </a:cubicBezTo>
                <a:cubicBezTo>
                  <a:pt x="411556" y="181586"/>
                  <a:pt x="410104" y="174236"/>
                  <a:pt x="409919" y="172301"/>
                </a:cubicBezTo>
                <a:lnTo>
                  <a:pt x="406252" y="171910"/>
                </a:lnTo>
                <a:lnTo>
                  <a:pt x="406420" y="170383"/>
                </a:lnTo>
                <a:lnTo>
                  <a:pt x="411668" y="170923"/>
                </a:lnTo>
                <a:lnTo>
                  <a:pt x="441293" y="163536"/>
                </a:lnTo>
                <a:lnTo>
                  <a:pt x="441293" y="155329"/>
                </a:lnTo>
                <a:lnTo>
                  <a:pt x="447062" y="155329"/>
                </a:lnTo>
                <a:lnTo>
                  <a:pt x="447062" y="152835"/>
                </a:lnTo>
                <a:cubicBezTo>
                  <a:pt x="446411" y="152519"/>
                  <a:pt x="441610" y="150454"/>
                  <a:pt x="430817" y="149784"/>
                </a:cubicBezTo>
                <a:cubicBezTo>
                  <a:pt x="419149" y="149058"/>
                  <a:pt x="410607" y="149355"/>
                  <a:pt x="410607" y="149355"/>
                </a:cubicBezTo>
                <a:cubicBezTo>
                  <a:pt x="410607" y="149355"/>
                  <a:pt x="411482" y="145783"/>
                  <a:pt x="421643" y="143903"/>
                </a:cubicBezTo>
                <a:cubicBezTo>
                  <a:pt x="431784" y="142024"/>
                  <a:pt x="434706" y="145541"/>
                  <a:pt x="447062" y="142005"/>
                </a:cubicBezTo>
                <a:close/>
                <a:moveTo>
                  <a:pt x="418758" y="85397"/>
                </a:moveTo>
                <a:lnTo>
                  <a:pt x="418796" y="85452"/>
                </a:lnTo>
                <a:lnTo>
                  <a:pt x="418749" y="85423"/>
                </a:lnTo>
                <a:close/>
                <a:moveTo>
                  <a:pt x="356362" y="69430"/>
                </a:moveTo>
                <a:cubicBezTo>
                  <a:pt x="355078" y="69914"/>
                  <a:pt x="353813" y="70193"/>
                  <a:pt x="352678" y="70323"/>
                </a:cubicBezTo>
                <a:lnTo>
                  <a:pt x="353143" y="124736"/>
                </a:lnTo>
                <a:cubicBezTo>
                  <a:pt x="354166" y="125052"/>
                  <a:pt x="355078" y="125592"/>
                  <a:pt x="355823" y="126299"/>
                </a:cubicBezTo>
                <a:cubicBezTo>
                  <a:pt x="357069" y="125090"/>
                  <a:pt x="358819" y="124345"/>
                  <a:pt x="360754" y="124345"/>
                </a:cubicBezTo>
                <a:cubicBezTo>
                  <a:pt x="362262" y="124345"/>
                  <a:pt x="363620" y="124810"/>
                  <a:pt x="364755" y="125555"/>
                </a:cubicBezTo>
                <a:lnTo>
                  <a:pt x="364736" y="125574"/>
                </a:lnTo>
                <a:cubicBezTo>
                  <a:pt x="365443" y="124662"/>
                  <a:pt x="366411" y="123936"/>
                  <a:pt x="367528" y="123470"/>
                </a:cubicBezTo>
                <a:close/>
                <a:moveTo>
                  <a:pt x="344583" y="69002"/>
                </a:moveTo>
                <a:lnTo>
                  <a:pt x="333604" y="122689"/>
                </a:lnTo>
                <a:cubicBezTo>
                  <a:pt x="334906" y="123117"/>
                  <a:pt x="336023" y="123880"/>
                  <a:pt x="336823" y="124866"/>
                </a:cubicBezTo>
                <a:cubicBezTo>
                  <a:pt x="337958" y="124103"/>
                  <a:pt x="339335" y="123638"/>
                  <a:pt x="340842" y="123638"/>
                </a:cubicBezTo>
                <a:cubicBezTo>
                  <a:pt x="343038" y="123638"/>
                  <a:pt x="344974" y="124606"/>
                  <a:pt x="346221" y="126076"/>
                </a:cubicBezTo>
                <a:cubicBezTo>
                  <a:pt x="346909" y="125480"/>
                  <a:pt x="347728" y="125034"/>
                  <a:pt x="348640" y="124736"/>
                </a:cubicBezTo>
                <a:lnTo>
                  <a:pt x="348640" y="70342"/>
                </a:lnTo>
                <a:cubicBezTo>
                  <a:pt x="347058" y="69988"/>
                  <a:pt x="345737" y="69523"/>
                  <a:pt x="344583" y="69002"/>
                </a:cubicBezTo>
                <a:close/>
                <a:moveTo>
                  <a:pt x="360214" y="67104"/>
                </a:moveTo>
                <a:cubicBezTo>
                  <a:pt x="359321" y="67885"/>
                  <a:pt x="358372" y="68500"/>
                  <a:pt x="357405" y="68965"/>
                </a:cubicBezTo>
                <a:lnTo>
                  <a:pt x="368607" y="123117"/>
                </a:lnTo>
                <a:cubicBezTo>
                  <a:pt x="369165" y="122986"/>
                  <a:pt x="369724" y="122894"/>
                  <a:pt x="370319" y="122894"/>
                </a:cubicBezTo>
                <a:lnTo>
                  <a:pt x="373767" y="123783"/>
                </a:lnTo>
                <a:lnTo>
                  <a:pt x="373762" y="123787"/>
                </a:lnTo>
                <a:lnTo>
                  <a:pt x="373780" y="123787"/>
                </a:lnTo>
                <a:lnTo>
                  <a:pt x="373767" y="123783"/>
                </a:lnTo>
                <a:lnTo>
                  <a:pt x="378786" y="120958"/>
                </a:lnTo>
                <a:close/>
                <a:moveTo>
                  <a:pt x="340786" y="66359"/>
                </a:moveTo>
                <a:lnTo>
                  <a:pt x="322122" y="120493"/>
                </a:lnTo>
                <a:cubicBezTo>
                  <a:pt x="324392" y="120586"/>
                  <a:pt x="326383" y="121684"/>
                  <a:pt x="327556" y="123340"/>
                </a:cubicBezTo>
                <a:cubicBezTo>
                  <a:pt x="328635" y="122689"/>
                  <a:pt x="329938" y="122298"/>
                  <a:pt x="331333" y="122298"/>
                </a:cubicBezTo>
                <a:lnTo>
                  <a:pt x="331333" y="122279"/>
                </a:lnTo>
                <a:cubicBezTo>
                  <a:pt x="331743" y="122279"/>
                  <a:pt x="332133" y="122335"/>
                  <a:pt x="332524" y="122391"/>
                </a:cubicBezTo>
                <a:lnTo>
                  <a:pt x="343559" y="68444"/>
                </a:lnTo>
                <a:cubicBezTo>
                  <a:pt x="342406" y="67792"/>
                  <a:pt x="341494" y="67104"/>
                  <a:pt x="340786" y="66359"/>
                </a:cubicBezTo>
                <a:close/>
                <a:moveTo>
                  <a:pt x="362615" y="64238"/>
                </a:moveTo>
                <a:cubicBezTo>
                  <a:pt x="362168" y="65001"/>
                  <a:pt x="361666" y="65652"/>
                  <a:pt x="361126" y="66229"/>
                </a:cubicBezTo>
                <a:lnTo>
                  <a:pt x="379977" y="120940"/>
                </a:lnTo>
                <a:cubicBezTo>
                  <a:pt x="382433" y="121088"/>
                  <a:pt x="384499" y="122410"/>
                  <a:pt x="385578" y="124308"/>
                </a:cubicBezTo>
                <a:lnTo>
                  <a:pt x="385578" y="124289"/>
                </a:lnTo>
                <a:cubicBezTo>
                  <a:pt x="387384" y="123582"/>
                  <a:pt x="389524" y="122335"/>
                  <a:pt x="391515" y="120177"/>
                </a:cubicBezTo>
                <a:lnTo>
                  <a:pt x="366634" y="70249"/>
                </a:lnTo>
                <a:cubicBezTo>
                  <a:pt x="364234" y="68630"/>
                  <a:pt x="363043" y="66267"/>
                  <a:pt x="362615" y="64238"/>
                </a:cubicBezTo>
                <a:close/>
                <a:moveTo>
                  <a:pt x="338405" y="62191"/>
                </a:moveTo>
                <a:lnTo>
                  <a:pt x="308072" y="119358"/>
                </a:lnTo>
                <a:cubicBezTo>
                  <a:pt x="309746" y="122335"/>
                  <a:pt x="311998" y="124754"/>
                  <a:pt x="315051" y="126150"/>
                </a:cubicBezTo>
                <a:cubicBezTo>
                  <a:pt x="315385" y="123247"/>
                  <a:pt x="317804" y="120958"/>
                  <a:pt x="320931" y="120567"/>
                </a:cubicBezTo>
                <a:lnTo>
                  <a:pt x="339949" y="65410"/>
                </a:lnTo>
                <a:cubicBezTo>
                  <a:pt x="339112" y="64294"/>
                  <a:pt x="338646" y="63178"/>
                  <a:pt x="338405" y="62191"/>
                </a:cubicBezTo>
                <a:close/>
                <a:moveTo>
                  <a:pt x="348938" y="22870"/>
                </a:moveTo>
                <a:lnTo>
                  <a:pt x="352064" y="22870"/>
                </a:lnTo>
                <a:lnTo>
                  <a:pt x="352064" y="40437"/>
                </a:lnTo>
                <a:lnTo>
                  <a:pt x="358502" y="40437"/>
                </a:lnTo>
                <a:lnTo>
                  <a:pt x="358502" y="48625"/>
                </a:lnTo>
                <a:lnTo>
                  <a:pt x="386211" y="63456"/>
                </a:lnTo>
                <a:lnTo>
                  <a:pt x="386211" y="63494"/>
                </a:lnTo>
                <a:lnTo>
                  <a:pt x="391459" y="64033"/>
                </a:lnTo>
                <a:lnTo>
                  <a:pt x="391310" y="65560"/>
                </a:lnTo>
                <a:lnTo>
                  <a:pt x="386267" y="65038"/>
                </a:lnTo>
                <a:cubicBezTo>
                  <a:pt x="385522" y="66601"/>
                  <a:pt x="382377" y="72054"/>
                  <a:pt x="374264" y="72240"/>
                </a:cubicBezTo>
                <a:cubicBezTo>
                  <a:pt x="371864" y="72296"/>
                  <a:pt x="369910" y="71887"/>
                  <a:pt x="368328" y="71216"/>
                </a:cubicBezTo>
                <a:lnTo>
                  <a:pt x="392278" y="119284"/>
                </a:lnTo>
                <a:cubicBezTo>
                  <a:pt x="396241" y="114371"/>
                  <a:pt x="399330" y="105420"/>
                  <a:pt x="397563" y="89099"/>
                </a:cubicBezTo>
                <a:cubicBezTo>
                  <a:pt x="397563" y="89099"/>
                  <a:pt x="395013" y="89155"/>
                  <a:pt x="394027" y="88784"/>
                </a:cubicBezTo>
                <a:cubicBezTo>
                  <a:pt x="393040" y="88411"/>
                  <a:pt x="391887" y="87704"/>
                  <a:pt x="391887" y="87704"/>
                </a:cubicBezTo>
                <a:cubicBezTo>
                  <a:pt x="391887" y="87704"/>
                  <a:pt x="395534" y="85936"/>
                  <a:pt x="401173" y="81135"/>
                </a:cubicBezTo>
                <a:cubicBezTo>
                  <a:pt x="401173" y="81135"/>
                  <a:pt x="403350" y="79051"/>
                  <a:pt x="406606" y="78790"/>
                </a:cubicBezTo>
                <a:cubicBezTo>
                  <a:pt x="406606" y="78790"/>
                  <a:pt x="408914" y="78492"/>
                  <a:pt x="409603" y="79814"/>
                </a:cubicBezTo>
                <a:cubicBezTo>
                  <a:pt x="409603" y="79814"/>
                  <a:pt x="410756" y="79739"/>
                  <a:pt x="413492" y="79349"/>
                </a:cubicBezTo>
                <a:cubicBezTo>
                  <a:pt x="416246" y="78958"/>
                  <a:pt x="417753" y="80093"/>
                  <a:pt x="417753" y="80093"/>
                </a:cubicBezTo>
                <a:lnTo>
                  <a:pt x="417214" y="82996"/>
                </a:lnTo>
                <a:cubicBezTo>
                  <a:pt x="417214" y="82996"/>
                  <a:pt x="416656" y="84559"/>
                  <a:pt x="418293" y="85136"/>
                </a:cubicBezTo>
                <a:lnTo>
                  <a:pt x="418749" y="85423"/>
                </a:lnTo>
                <a:lnTo>
                  <a:pt x="417846" y="87890"/>
                </a:lnTo>
                <a:cubicBezTo>
                  <a:pt x="417791" y="87909"/>
                  <a:pt x="417679" y="87909"/>
                  <a:pt x="417679" y="87909"/>
                </a:cubicBezTo>
                <a:lnTo>
                  <a:pt x="415707" y="87909"/>
                </a:lnTo>
                <a:lnTo>
                  <a:pt x="414497" y="92542"/>
                </a:lnTo>
                <a:cubicBezTo>
                  <a:pt x="414497" y="92542"/>
                  <a:pt x="407872" y="90756"/>
                  <a:pt x="407686" y="94143"/>
                </a:cubicBezTo>
                <a:cubicBezTo>
                  <a:pt x="407481" y="97530"/>
                  <a:pt x="409863" y="119991"/>
                  <a:pt x="406067" y="129109"/>
                </a:cubicBezTo>
                <a:cubicBezTo>
                  <a:pt x="403759" y="134654"/>
                  <a:pt x="399330" y="143717"/>
                  <a:pt x="383345" y="149747"/>
                </a:cubicBezTo>
                <a:cubicBezTo>
                  <a:pt x="386043" y="150566"/>
                  <a:pt x="388277" y="151496"/>
                  <a:pt x="389524" y="152538"/>
                </a:cubicBezTo>
                <a:cubicBezTo>
                  <a:pt x="394920" y="157060"/>
                  <a:pt x="389300" y="161991"/>
                  <a:pt x="389300" y="161991"/>
                </a:cubicBezTo>
                <a:cubicBezTo>
                  <a:pt x="386565" y="164503"/>
                  <a:pt x="381131" y="163071"/>
                  <a:pt x="381131" y="163071"/>
                </a:cubicBezTo>
                <a:lnTo>
                  <a:pt x="368104" y="160428"/>
                </a:lnTo>
                <a:cubicBezTo>
                  <a:pt x="367397" y="161954"/>
                  <a:pt x="366448" y="162885"/>
                  <a:pt x="366448" y="162885"/>
                </a:cubicBezTo>
                <a:cubicBezTo>
                  <a:pt x="363918" y="165155"/>
                  <a:pt x="360884" y="164391"/>
                  <a:pt x="360884" y="164391"/>
                </a:cubicBezTo>
                <a:lnTo>
                  <a:pt x="343875" y="160931"/>
                </a:lnTo>
                <a:cubicBezTo>
                  <a:pt x="343559" y="161656"/>
                  <a:pt x="343299" y="162103"/>
                  <a:pt x="343299" y="162103"/>
                </a:cubicBezTo>
                <a:cubicBezTo>
                  <a:pt x="341382" y="165285"/>
                  <a:pt x="337865" y="164280"/>
                  <a:pt x="337865" y="164280"/>
                </a:cubicBezTo>
                <a:lnTo>
                  <a:pt x="310975" y="158270"/>
                </a:lnTo>
                <a:cubicBezTo>
                  <a:pt x="305727" y="155850"/>
                  <a:pt x="307402" y="151067"/>
                  <a:pt x="307402" y="151067"/>
                </a:cubicBezTo>
                <a:cubicBezTo>
                  <a:pt x="308742" y="147681"/>
                  <a:pt x="310324" y="146397"/>
                  <a:pt x="311608" y="145969"/>
                </a:cubicBezTo>
                <a:cubicBezTo>
                  <a:pt x="310882" y="145485"/>
                  <a:pt x="310212" y="144983"/>
                  <a:pt x="309598" y="144518"/>
                </a:cubicBezTo>
                <a:cubicBezTo>
                  <a:pt x="298060" y="135901"/>
                  <a:pt x="296590" y="126429"/>
                  <a:pt x="294692" y="112100"/>
                </a:cubicBezTo>
                <a:cubicBezTo>
                  <a:pt x="294692" y="112100"/>
                  <a:pt x="294078" y="107207"/>
                  <a:pt x="294097" y="102312"/>
                </a:cubicBezTo>
                <a:cubicBezTo>
                  <a:pt x="294115" y="97641"/>
                  <a:pt x="294822" y="92970"/>
                  <a:pt x="292273" y="92673"/>
                </a:cubicBezTo>
                <a:cubicBezTo>
                  <a:pt x="292273" y="92673"/>
                  <a:pt x="291417" y="92244"/>
                  <a:pt x="287081" y="93305"/>
                </a:cubicBezTo>
                <a:lnTo>
                  <a:pt x="285667" y="88765"/>
                </a:lnTo>
                <a:cubicBezTo>
                  <a:pt x="285667" y="88765"/>
                  <a:pt x="282019" y="89658"/>
                  <a:pt x="282019" y="87537"/>
                </a:cubicBezTo>
                <a:cubicBezTo>
                  <a:pt x="282019" y="87537"/>
                  <a:pt x="282149" y="86308"/>
                  <a:pt x="283955" y="85359"/>
                </a:cubicBezTo>
                <a:cubicBezTo>
                  <a:pt x="283955" y="85359"/>
                  <a:pt x="284159" y="84410"/>
                  <a:pt x="283713" y="83424"/>
                </a:cubicBezTo>
                <a:cubicBezTo>
                  <a:pt x="283285" y="82438"/>
                  <a:pt x="282652" y="80279"/>
                  <a:pt x="285016" y="80149"/>
                </a:cubicBezTo>
                <a:cubicBezTo>
                  <a:pt x="287379" y="80019"/>
                  <a:pt x="287621" y="79981"/>
                  <a:pt x="291342" y="80428"/>
                </a:cubicBezTo>
                <a:cubicBezTo>
                  <a:pt x="291342" y="80428"/>
                  <a:pt x="292031" y="78790"/>
                  <a:pt x="294916" y="79162"/>
                </a:cubicBezTo>
                <a:cubicBezTo>
                  <a:pt x="297800" y="79535"/>
                  <a:pt x="299047" y="80596"/>
                  <a:pt x="300461" y="81600"/>
                </a:cubicBezTo>
                <a:cubicBezTo>
                  <a:pt x="300796" y="81842"/>
                  <a:pt x="308295" y="87201"/>
                  <a:pt x="309523" y="87257"/>
                </a:cubicBezTo>
                <a:cubicBezTo>
                  <a:pt x="309523" y="87257"/>
                  <a:pt x="309281" y="88095"/>
                  <a:pt x="306826" y="88709"/>
                </a:cubicBezTo>
                <a:cubicBezTo>
                  <a:pt x="306826" y="88709"/>
                  <a:pt x="305374" y="89063"/>
                  <a:pt x="303940" y="89063"/>
                </a:cubicBezTo>
                <a:cubicBezTo>
                  <a:pt x="303940" y="89063"/>
                  <a:pt x="301912" y="106778"/>
                  <a:pt x="307402" y="118111"/>
                </a:cubicBezTo>
                <a:lnTo>
                  <a:pt x="336041" y="64127"/>
                </a:lnTo>
                <a:cubicBezTo>
                  <a:pt x="330942" y="69020"/>
                  <a:pt x="324578" y="67979"/>
                  <a:pt x="324578" y="67979"/>
                </a:cubicBezTo>
                <a:cubicBezTo>
                  <a:pt x="313431" y="66620"/>
                  <a:pt x="311980" y="59288"/>
                  <a:pt x="311794" y="57334"/>
                </a:cubicBezTo>
                <a:lnTo>
                  <a:pt x="308146" y="56962"/>
                </a:lnTo>
                <a:lnTo>
                  <a:pt x="308295" y="55436"/>
                </a:lnTo>
                <a:lnTo>
                  <a:pt x="313543" y="55976"/>
                </a:lnTo>
                <a:lnTo>
                  <a:pt x="343168" y="48588"/>
                </a:lnTo>
                <a:lnTo>
                  <a:pt x="343168" y="40382"/>
                </a:lnTo>
                <a:lnTo>
                  <a:pt x="348938" y="40382"/>
                </a:lnTo>
                <a:lnTo>
                  <a:pt x="348938" y="37888"/>
                </a:lnTo>
                <a:cubicBezTo>
                  <a:pt x="348267" y="37571"/>
                  <a:pt x="343466" y="35506"/>
                  <a:pt x="332673" y="34836"/>
                </a:cubicBezTo>
                <a:cubicBezTo>
                  <a:pt x="321005" y="34128"/>
                  <a:pt x="312464" y="34426"/>
                  <a:pt x="312464" y="34426"/>
                </a:cubicBezTo>
                <a:cubicBezTo>
                  <a:pt x="312464" y="34426"/>
                  <a:pt x="313357" y="30835"/>
                  <a:pt x="323518" y="28956"/>
                </a:cubicBezTo>
                <a:cubicBezTo>
                  <a:pt x="333660" y="27076"/>
                  <a:pt x="336581" y="30593"/>
                  <a:pt x="348938" y="27058"/>
                </a:cubicBezTo>
                <a:close/>
                <a:moveTo>
                  <a:pt x="269402" y="12096"/>
                </a:moveTo>
                <a:lnTo>
                  <a:pt x="269402" y="159181"/>
                </a:lnTo>
                <a:lnTo>
                  <a:pt x="505216" y="435711"/>
                </a:lnTo>
                <a:cubicBezTo>
                  <a:pt x="529687" y="430370"/>
                  <a:pt x="565397" y="422741"/>
                  <a:pt x="583913" y="418796"/>
                </a:cubicBezTo>
                <a:lnTo>
                  <a:pt x="589626" y="417567"/>
                </a:lnTo>
                <a:lnTo>
                  <a:pt x="590780" y="417325"/>
                </a:lnTo>
                <a:lnTo>
                  <a:pt x="590910" y="417269"/>
                </a:lnTo>
                <a:lnTo>
                  <a:pt x="591040" y="417269"/>
                </a:lnTo>
                <a:cubicBezTo>
                  <a:pt x="606653" y="414274"/>
                  <a:pt x="616591" y="408151"/>
                  <a:pt x="622285" y="397972"/>
                </a:cubicBezTo>
                <a:cubicBezTo>
                  <a:pt x="627570" y="388537"/>
                  <a:pt x="628128" y="377074"/>
                  <a:pt x="628017" y="368142"/>
                </a:cubicBezTo>
                <a:lnTo>
                  <a:pt x="628017" y="276102"/>
                </a:lnTo>
                <a:lnTo>
                  <a:pt x="402494" y="12096"/>
                </a:lnTo>
                <a:close/>
                <a:moveTo>
                  <a:pt x="257307" y="0"/>
                </a:moveTo>
                <a:lnTo>
                  <a:pt x="640131" y="0"/>
                </a:lnTo>
                <a:lnTo>
                  <a:pt x="640131" y="367993"/>
                </a:lnTo>
                <a:cubicBezTo>
                  <a:pt x="640242" y="377670"/>
                  <a:pt x="639721" y="391626"/>
                  <a:pt x="632855" y="403890"/>
                </a:cubicBezTo>
                <a:cubicBezTo>
                  <a:pt x="625858" y="416376"/>
                  <a:pt x="613539" y="425290"/>
                  <a:pt x="593329" y="429161"/>
                </a:cubicBezTo>
                <a:lnTo>
                  <a:pt x="592176" y="429403"/>
                </a:lnTo>
                <a:cubicBezTo>
                  <a:pt x="569659" y="434204"/>
                  <a:pt x="498311" y="449408"/>
                  <a:pt x="484653" y="452683"/>
                </a:cubicBezTo>
                <a:cubicBezTo>
                  <a:pt x="472613" y="455567"/>
                  <a:pt x="463178" y="460015"/>
                  <a:pt x="454822" y="468389"/>
                </a:cubicBezTo>
                <a:lnTo>
                  <a:pt x="448942" y="474641"/>
                </a:lnTo>
                <a:lnTo>
                  <a:pt x="443490" y="468872"/>
                </a:lnTo>
                <a:cubicBezTo>
                  <a:pt x="434967" y="460313"/>
                  <a:pt x="425346" y="455623"/>
                  <a:pt x="413287" y="452739"/>
                </a:cubicBezTo>
                <a:cubicBezTo>
                  <a:pt x="404466" y="450636"/>
                  <a:pt x="323145" y="433236"/>
                  <a:pt x="304685" y="429347"/>
                </a:cubicBezTo>
                <a:cubicBezTo>
                  <a:pt x="303773" y="429161"/>
                  <a:pt x="302899" y="428919"/>
                  <a:pt x="302005" y="428752"/>
                </a:cubicBezTo>
                <a:cubicBezTo>
                  <a:pt x="286653" y="425978"/>
                  <a:pt x="272883" y="418293"/>
                  <a:pt x="265402" y="405863"/>
                </a:cubicBezTo>
                <a:lnTo>
                  <a:pt x="265420" y="405863"/>
                </a:lnTo>
                <a:cubicBezTo>
                  <a:pt x="264955" y="405100"/>
                  <a:pt x="264527" y="404299"/>
                  <a:pt x="264118" y="403480"/>
                </a:cubicBezTo>
                <a:cubicBezTo>
                  <a:pt x="257678" y="390957"/>
                  <a:pt x="257307" y="376796"/>
                  <a:pt x="257307" y="368310"/>
                </a:cubicBezTo>
                <a:close/>
              </a:path>
            </a:pathLst>
          </a:custGeom>
          <a:solidFill>
            <a:schemeClr val="tx1"/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14" name="Platshållare för bildnummer 13">
            <a:extLst>
              <a:ext uri="{FF2B5EF4-FFF2-40B4-BE49-F238E27FC236}">
                <a16:creationId xmlns:a16="http://schemas.microsoft.com/office/drawing/2014/main" id="{C1C54E2C-6592-9FD3-4EB4-7B4376AA3C6D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D132A51-5432-4457-B829-4ADE4648F9BE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DA232A66-4376-8239-B990-BE540724553B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139CC1C9-1E95-4A06-A9F7-AFB3B2515D89}" type="datetime1">
              <a:rPr lang="sv-SE" smtClean="0"/>
              <a:t>2024-03-07</a:t>
            </a:fld>
            <a:endParaRPr lang="sv-SE" dirty="0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A636BAB9-2DF7-D466-6CB5-2252669E9152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49B5C10-A7A0-4B41-BA90-34D26ED372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90" y="1700213"/>
            <a:ext cx="5040000" cy="4097337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12" name="Rubrik 11">
            <a:extLst>
              <a:ext uri="{FF2B5EF4-FFF2-40B4-BE49-F238E27FC236}">
                <a16:creationId xmlns:a16="http://schemas.microsoft.com/office/drawing/2014/main" id="{38D6D255-BBA2-4399-201B-1A6BB201D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397871"/>
            <a:ext cx="5040000" cy="1009650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786380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27" userDrawn="1">
          <p15:clr>
            <a:srgbClr val="FBAE40"/>
          </p15:clr>
        </p15:guide>
        <p15:guide id="2" pos="396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slideLayout" Target="../slideLayouts/slideLayout65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13" Type="http://schemas.openxmlformats.org/officeDocument/2006/relationships/slideLayout" Target="../slideLayouts/slideLayout78.xml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12" Type="http://schemas.openxmlformats.org/officeDocument/2006/relationships/slideLayout" Target="../slideLayouts/slideLayout77.xml"/><Relationship Id="rId2" Type="http://schemas.openxmlformats.org/officeDocument/2006/relationships/slideLayout" Target="../slideLayouts/slideLayout67.xml"/><Relationship Id="rId16" Type="http://schemas.openxmlformats.org/officeDocument/2006/relationships/theme" Target="../theme/theme6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0.xml"/><Relationship Id="rId15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Relationship Id="rId14" Type="http://schemas.openxmlformats.org/officeDocument/2006/relationships/slideLayout" Target="../slideLayouts/slideLayout7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ihandsfigur: Form 12">
            <a:extLst>
              <a:ext uri="{FF2B5EF4-FFF2-40B4-BE49-F238E27FC236}">
                <a16:creationId xmlns:a16="http://schemas.microsoft.com/office/drawing/2014/main" id="{40584AA3-22CC-19DC-D5E9-2E75FAD4C427}"/>
              </a:ext>
            </a:extLst>
          </p:cNvPr>
          <p:cNvSpPr txBox="1">
            <a:spLocks/>
          </p:cNvSpPr>
          <p:nvPr userDrawn="1"/>
        </p:nvSpPr>
        <p:spPr>
          <a:xfrm>
            <a:off x="10667444" y="5852160"/>
            <a:ext cx="897493" cy="677646"/>
          </a:xfrm>
          <a:custGeom>
            <a:avLst/>
            <a:gdLst>
              <a:gd name="connsiteX0" fmla="*/ 1183131 w 1250246"/>
              <a:gd name="connsiteY0" fmla="*/ 814997 h 943990"/>
              <a:gd name="connsiteX1" fmla="*/ 1143936 w 1250246"/>
              <a:gd name="connsiteY1" fmla="*/ 866558 h 943990"/>
              <a:gd name="connsiteX2" fmla="*/ 1183131 w 1250246"/>
              <a:gd name="connsiteY2" fmla="*/ 918975 h 943990"/>
              <a:gd name="connsiteX3" fmla="*/ 1221860 w 1250246"/>
              <a:gd name="connsiteY3" fmla="*/ 866558 h 943990"/>
              <a:gd name="connsiteX4" fmla="*/ 1183131 w 1250246"/>
              <a:gd name="connsiteY4" fmla="*/ 814997 h 943990"/>
              <a:gd name="connsiteX5" fmla="*/ 230768 w 1250246"/>
              <a:gd name="connsiteY5" fmla="*/ 814608 h 943990"/>
              <a:gd name="connsiteX6" fmla="*/ 190691 w 1250246"/>
              <a:gd name="connsiteY6" fmla="*/ 867129 h 943990"/>
              <a:gd name="connsiteX7" fmla="*/ 230768 w 1250246"/>
              <a:gd name="connsiteY7" fmla="*/ 919468 h 943990"/>
              <a:gd name="connsiteX8" fmla="*/ 270637 w 1250246"/>
              <a:gd name="connsiteY8" fmla="*/ 867129 h 943990"/>
              <a:gd name="connsiteX9" fmla="*/ 230768 w 1250246"/>
              <a:gd name="connsiteY9" fmla="*/ 814608 h 943990"/>
              <a:gd name="connsiteX10" fmla="*/ 505915 w 1250246"/>
              <a:gd name="connsiteY10" fmla="*/ 814297 h 943990"/>
              <a:gd name="connsiteX11" fmla="*/ 466045 w 1250246"/>
              <a:gd name="connsiteY11" fmla="*/ 853597 h 943990"/>
              <a:gd name="connsiteX12" fmla="*/ 543089 w 1250246"/>
              <a:gd name="connsiteY12" fmla="*/ 853597 h 943990"/>
              <a:gd name="connsiteX13" fmla="*/ 505915 w 1250246"/>
              <a:gd name="connsiteY13" fmla="*/ 814297 h 943990"/>
              <a:gd name="connsiteX14" fmla="*/ 822463 w 1250246"/>
              <a:gd name="connsiteY14" fmla="*/ 792366 h 943990"/>
              <a:gd name="connsiteX15" fmla="*/ 851341 w 1250246"/>
              <a:gd name="connsiteY15" fmla="*/ 792366 h 943990"/>
              <a:gd name="connsiteX16" fmla="*/ 851341 w 1250246"/>
              <a:gd name="connsiteY16" fmla="*/ 883227 h 943990"/>
              <a:gd name="connsiteX17" fmla="*/ 881568 w 1250246"/>
              <a:gd name="connsiteY17" fmla="*/ 916356 h 943990"/>
              <a:gd name="connsiteX18" fmla="*/ 916434 w 1250246"/>
              <a:gd name="connsiteY18" fmla="*/ 879183 h 943990"/>
              <a:gd name="connsiteX19" fmla="*/ 916434 w 1250246"/>
              <a:gd name="connsiteY19" fmla="*/ 792392 h 943990"/>
              <a:gd name="connsiteX20" fmla="*/ 945391 w 1250246"/>
              <a:gd name="connsiteY20" fmla="*/ 792392 h 943990"/>
              <a:gd name="connsiteX21" fmla="*/ 945391 w 1250246"/>
              <a:gd name="connsiteY21" fmla="*/ 940698 h 943990"/>
              <a:gd name="connsiteX22" fmla="*/ 917005 w 1250246"/>
              <a:gd name="connsiteY22" fmla="*/ 940698 h 943990"/>
              <a:gd name="connsiteX23" fmla="*/ 917005 w 1250246"/>
              <a:gd name="connsiteY23" fmla="*/ 915008 h 943990"/>
              <a:gd name="connsiteX24" fmla="*/ 915449 w 1250246"/>
              <a:gd name="connsiteY24" fmla="*/ 915008 h 943990"/>
              <a:gd name="connsiteX25" fmla="*/ 871121 w 1250246"/>
              <a:gd name="connsiteY25" fmla="*/ 942616 h 943990"/>
              <a:gd name="connsiteX26" fmla="*/ 822463 w 1250246"/>
              <a:gd name="connsiteY26" fmla="*/ 886700 h 943990"/>
              <a:gd name="connsiteX27" fmla="*/ 505734 w 1250246"/>
              <a:gd name="connsiteY27" fmla="*/ 790474 h 943990"/>
              <a:gd name="connsiteX28" fmla="*/ 571397 w 1250246"/>
              <a:gd name="connsiteY28" fmla="*/ 865003 h 943990"/>
              <a:gd name="connsiteX29" fmla="*/ 571397 w 1250246"/>
              <a:gd name="connsiteY29" fmla="*/ 875243 h 943990"/>
              <a:gd name="connsiteX30" fmla="*/ 465968 w 1250246"/>
              <a:gd name="connsiteY30" fmla="*/ 875243 h 943990"/>
              <a:gd name="connsiteX31" fmla="*/ 508067 w 1250246"/>
              <a:gd name="connsiteY31" fmla="*/ 919856 h 943990"/>
              <a:gd name="connsiteX32" fmla="*/ 542233 w 1250246"/>
              <a:gd name="connsiteY32" fmla="*/ 898703 h 943990"/>
              <a:gd name="connsiteX33" fmla="*/ 569556 w 1250246"/>
              <a:gd name="connsiteY33" fmla="*/ 903628 h 943990"/>
              <a:gd name="connsiteX34" fmla="*/ 507756 w 1250246"/>
              <a:gd name="connsiteY34" fmla="*/ 943706 h 943990"/>
              <a:gd name="connsiteX35" fmla="*/ 437167 w 1250246"/>
              <a:gd name="connsiteY35" fmla="*/ 867518 h 943990"/>
              <a:gd name="connsiteX36" fmla="*/ 505734 w 1250246"/>
              <a:gd name="connsiteY36" fmla="*/ 790474 h 943990"/>
              <a:gd name="connsiteX37" fmla="*/ 230664 w 1250246"/>
              <a:gd name="connsiteY37" fmla="*/ 790474 h 943990"/>
              <a:gd name="connsiteX38" fmla="*/ 299801 w 1250246"/>
              <a:gd name="connsiteY38" fmla="*/ 867232 h 943990"/>
              <a:gd name="connsiteX39" fmla="*/ 230664 w 1250246"/>
              <a:gd name="connsiteY39" fmla="*/ 943706 h 943990"/>
              <a:gd name="connsiteX40" fmla="*/ 161527 w 1250246"/>
              <a:gd name="connsiteY40" fmla="*/ 867232 h 943990"/>
              <a:gd name="connsiteX41" fmla="*/ 230664 w 1250246"/>
              <a:gd name="connsiteY41" fmla="*/ 790474 h 943990"/>
              <a:gd name="connsiteX42" fmla="*/ 1176962 w 1250246"/>
              <a:gd name="connsiteY42" fmla="*/ 790448 h 943990"/>
              <a:gd name="connsiteX43" fmla="*/ 1219631 w 1250246"/>
              <a:gd name="connsiteY43" fmla="*/ 816423 h 943990"/>
              <a:gd name="connsiteX44" fmla="*/ 1221368 w 1250246"/>
              <a:gd name="connsiteY44" fmla="*/ 816423 h 943990"/>
              <a:gd name="connsiteX45" fmla="*/ 1221368 w 1250246"/>
              <a:gd name="connsiteY45" fmla="*/ 792392 h 943990"/>
              <a:gd name="connsiteX46" fmla="*/ 1250246 w 1250246"/>
              <a:gd name="connsiteY46" fmla="*/ 792392 h 943990"/>
              <a:gd name="connsiteX47" fmla="*/ 1250246 w 1250246"/>
              <a:gd name="connsiteY47" fmla="*/ 940673 h 943990"/>
              <a:gd name="connsiteX48" fmla="*/ 1222042 w 1250246"/>
              <a:gd name="connsiteY48" fmla="*/ 940673 h 943990"/>
              <a:gd name="connsiteX49" fmla="*/ 1222042 w 1250246"/>
              <a:gd name="connsiteY49" fmla="*/ 917601 h 943990"/>
              <a:gd name="connsiteX50" fmla="*/ 1219631 w 1250246"/>
              <a:gd name="connsiteY50" fmla="*/ 917601 h 943990"/>
              <a:gd name="connsiteX51" fmla="*/ 1176754 w 1250246"/>
              <a:gd name="connsiteY51" fmla="*/ 943576 h 943990"/>
              <a:gd name="connsiteX52" fmla="*/ 1114772 w 1250246"/>
              <a:gd name="connsiteY52" fmla="*/ 866818 h 943990"/>
              <a:gd name="connsiteX53" fmla="*/ 1176962 w 1250246"/>
              <a:gd name="connsiteY53" fmla="*/ 790448 h 943990"/>
              <a:gd name="connsiteX54" fmla="*/ 1044598 w 1250246"/>
              <a:gd name="connsiteY54" fmla="*/ 790448 h 943990"/>
              <a:gd name="connsiteX55" fmla="*/ 1095096 w 1250246"/>
              <a:gd name="connsiteY55" fmla="*/ 846364 h 943990"/>
              <a:gd name="connsiteX56" fmla="*/ 1095096 w 1250246"/>
              <a:gd name="connsiteY56" fmla="*/ 940698 h 943990"/>
              <a:gd name="connsiteX57" fmla="*/ 1066218 w 1250246"/>
              <a:gd name="connsiteY57" fmla="*/ 940698 h 943990"/>
              <a:gd name="connsiteX58" fmla="*/ 1066218 w 1250246"/>
              <a:gd name="connsiteY58" fmla="*/ 849838 h 943990"/>
              <a:gd name="connsiteX59" fmla="*/ 1034747 w 1250246"/>
              <a:gd name="connsiteY59" fmla="*/ 815464 h 943990"/>
              <a:gd name="connsiteX60" fmla="*/ 1000191 w 1250246"/>
              <a:gd name="connsiteY60" fmla="*/ 852638 h 943990"/>
              <a:gd name="connsiteX61" fmla="*/ 1000191 w 1250246"/>
              <a:gd name="connsiteY61" fmla="*/ 940698 h 943990"/>
              <a:gd name="connsiteX62" fmla="*/ 971313 w 1250246"/>
              <a:gd name="connsiteY62" fmla="*/ 940698 h 943990"/>
              <a:gd name="connsiteX63" fmla="*/ 971313 w 1250246"/>
              <a:gd name="connsiteY63" fmla="*/ 792392 h 943990"/>
              <a:gd name="connsiteX64" fmla="*/ 999025 w 1250246"/>
              <a:gd name="connsiteY64" fmla="*/ 792392 h 943990"/>
              <a:gd name="connsiteX65" fmla="*/ 999025 w 1250246"/>
              <a:gd name="connsiteY65" fmla="*/ 816527 h 943990"/>
              <a:gd name="connsiteX66" fmla="*/ 1000865 w 1250246"/>
              <a:gd name="connsiteY66" fmla="*/ 816527 h 943990"/>
              <a:gd name="connsiteX67" fmla="*/ 1044598 w 1250246"/>
              <a:gd name="connsiteY67" fmla="*/ 790448 h 943990"/>
              <a:gd name="connsiteX68" fmla="*/ 664280 w 1250246"/>
              <a:gd name="connsiteY68" fmla="*/ 790448 h 943990"/>
              <a:gd name="connsiteX69" fmla="*/ 714778 w 1250246"/>
              <a:gd name="connsiteY69" fmla="*/ 846364 h 943990"/>
              <a:gd name="connsiteX70" fmla="*/ 714778 w 1250246"/>
              <a:gd name="connsiteY70" fmla="*/ 940698 h 943990"/>
              <a:gd name="connsiteX71" fmla="*/ 685900 w 1250246"/>
              <a:gd name="connsiteY71" fmla="*/ 940698 h 943990"/>
              <a:gd name="connsiteX72" fmla="*/ 685900 w 1250246"/>
              <a:gd name="connsiteY72" fmla="*/ 849838 h 943990"/>
              <a:gd name="connsiteX73" fmla="*/ 654429 w 1250246"/>
              <a:gd name="connsiteY73" fmla="*/ 815464 h 943990"/>
              <a:gd name="connsiteX74" fmla="*/ 619873 w 1250246"/>
              <a:gd name="connsiteY74" fmla="*/ 852638 h 943990"/>
              <a:gd name="connsiteX75" fmla="*/ 619873 w 1250246"/>
              <a:gd name="connsiteY75" fmla="*/ 940698 h 943990"/>
              <a:gd name="connsiteX76" fmla="*/ 590995 w 1250246"/>
              <a:gd name="connsiteY76" fmla="*/ 940698 h 943990"/>
              <a:gd name="connsiteX77" fmla="*/ 590995 w 1250246"/>
              <a:gd name="connsiteY77" fmla="*/ 792392 h 943990"/>
              <a:gd name="connsiteX78" fmla="*/ 618707 w 1250246"/>
              <a:gd name="connsiteY78" fmla="*/ 792392 h 943990"/>
              <a:gd name="connsiteX79" fmla="*/ 618707 w 1250246"/>
              <a:gd name="connsiteY79" fmla="*/ 816527 h 943990"/>
              <a:gd name="connsiteX80" fmla="*/ 620547 w 1250246"/>
              <a:gd name="connsiteY80" fmla="*/ 816527 h 943990"/>
              <a:gd name="connsiteX81" fmla="*/ 664280 w 1250246"/>
              <a:gd name="connsiteY81" fmla="*/ 790448 h 943990"/>
              <a:gd name="connsiteX82" fmla="*/ 745471 w 1250246"/>
              <a:gd name="connsiteY82" fmla="*/ 756851 h 943990"/>
              <a:gd name="connsiteX83" fmla="*/ 774349 w 1250246"/>
              <a:gd name="connsiteY83" fmla="*/ 756851 h 943990"/>
              <a:gd name="connsiteX84" fmla="*/ 774349 w 1250246"/>
              <a:gd name="connsiteY84" fmla="*/ 792392 h 943990"/>
              <a:gd name="connsiteX85" fmla="*/ 804757 w 1250246"/>
              <a:gd name="connsiteY85" fmla="*/ 792392 h 943990"/>
              <a:gd name="connsiteX86" fmla="*/ 804757 w 1250246"/>
              <a:gd name="connsiteY86" fmla="*/ 815567 h 943990"/>
              <a:gd name="connsiteX87" fmla="*/ 774349 w 1250246"/>
              <a:gd name="connsiteY87" fmla="*/ 815567 h 943990"/>
              <a:gd name="connsiteX88" fmla="*/ 774349 w 1250246"/>
              <a:gd name="connsiteY88" fmla="*/ 897147 h 943990"/>
              <a:gd name="connsiteX89" fmla="*/ 792106 w 1250246"/>
              <a:gd name="connsiteY89" fmla="*/ 916952 h 943990"/>
              <a:gd name="connsiteX90" fmla="*/ 802242 w 1250246"/>
              <a:gd name="connsiteY90" fmla="*/ 915708 h 943990"/>
              <a:gd name="connsiteX91" fmla="*/ 807453 w 1250246"/>
              <a:gd name="connsiteY91" fmla="*/ 939557 h 943990"/>
              <a:gd name="connsiteX92" fmla="*/ 788710 w 1250246"/>
              <a:gd name="connsiteY92" fmla="*/ 942642 h 943990"/>
              <a:gd name="connsiteX93" fmla="*/ 788736 w 1250246"/>
              <a:gd name="connsiteY93" fmla="*/ 942616 h 943990"/>
              <a:gd name="connsiteX94" fmla="*/ 745471 w 1250246"/>
              <a:gd name="connsiteY94" fmla="*/ 903135 h 943990"/>
              <a:gd name="connsiteX95" fmla="*/ 745471 w 1250246"/>
              <a:gd name="connsiteY95" fmla="*/ 815567 h 943990"/>
              <a:gd name="connsiteX96" fmla="*/ 723747 w 1250246"/>
              <a:gd name="connsiteY96" fmla="*/ 815567 h 943990"/>
              <a:gd name="connsiteX97" fmla="*/ 723747 w 1250246"/>
              <a:gd name="connsiteY97" fmla="*/ 792392 h 943990"/>
              <a:gd name="connsiteX98" fmla="*/ 745471 w 1250246"/>
              <a:gd name="connsiteY98" fmla="*/ 792392 h 943990"/>
              <a:gd name="connsiteX99" fmla="*/ 383247 w 1250246"/>
              <a:gd name="connsiteY99" fmla="*/ 742931 h 943990"/>
              <a:gd name="connsiteX100" fmla="*/ 412125 w 1250246"/>
              <a:gd name="connsiteY100" fmla="*/ 742931 h 943990"/>
              <a:gd name="connsiteX101" fmla="*/ 412125 w 1250246"/>
              <a:gd name="connsiteY101" fmla="*/ 900129 h 943990"/>
              <a:gd name="connsiteX102" fmla="*/ 423998 w 1250246"/>
              <a:gd name="connsiteY102" fmla="*/ 917420 h 943990"/>
              <a:gd name="connsiteX103" fmla="*/ 433071 w 1250246"/>
              <a:gd name="connsiteY103" fmla="*/ 916072 h 943990"/>
              <a:gd name="connsiteX104" fmla="*/ 438282 w 1250246"/>
              <a:gd name="connsiteY104" fmla="*/ 939143 h 943990"/>
              <a:gd name="connsiteX105" fmla="*/ 420317 w 1250246"/>
              <a:gd name="connsiteY105" fmla="*/ 941761 h 943990"/>
              <a:gd name="connsiteX106" fmla="*/ 383247 w 1250246"/>
              <a:gd name="connsiteY106" fmla="*/ 906143 h 943990"/>
              <a:gd name="connsiteX107" fmla="*/ 383247 w 1250246"/>
              <a:gd name="connsiteY107" fmla="*/ 742957 h 943990"/>
              <a:gd name="connsiteX108" fmla="*/ 317895 w 1250246"/>
              <a:gd name="connsiteY108" fmla="*/ 742931 h 943990"/>
              <a:gd name="connsiteX109" fmla="*/ 346773 w 1250246"/>
              <a:gd name="connsiteY109" fmla="*/ 742931 h 943990"/>
              <a:gd name="connsiteX110" fmla="*/ 346773 w 1250246"/>
              <a:gd name="connsiteY110" fmla="*/ 900129 h 943990"/>
              <a:gd name="connsiteX111" fmla="*/ 358646 w 1250246"/>
              <a:gd name="connsiteY111" fmla="*/ 917420 h 943990"/>
              <a:gd name="connsiteX112" fmla="*/ 367719 w 1250246"/>
              <a:gd name="connsiteY112" fmla="*/ 916072 h 943990"/>
              <a:gd name="connsiteX113" fmla="*/ 372930 w 1250246"/>
              <a:gd name="connsiteY113" fmla="*/ 939143 h 943990"/>
              <a:gd name="connsiteX114" fmla="*/ 354965 w 1250246"/>
              <a:gd name="connsiteY114" fmla="*/ 941761 h 943990"/>
              <a:gd name="connsiteX115" fmla="*/ 317895 w 1250246"/>
              <a:gd name="connsiteY115" fmla="*/ 906143 h 943990"/>
              <a:gd name="connsiteX116" fmla="*/ 317895 w 1250246"/>
              <a:gd name="connsiteY116" fmla="*/ 742957 h 943990"/>
              <a:gd name="connsiteX117" fmla="*/ 75384 w 1250246"/>
              <a:gd name="connsiteY117" fmla="*/ 740260 h 943990"/>
              <a:gd name="connsiteX118" fmla="*/ 144418 w 1250246"/>
              <a:gd name="connsiteY118" fmla="*/ 794906 h 943990"/>
              <a:gd name="connsiteX119" fmla="*/ 115643 w 1250246"/>
              <a:gd name="connsiteY119" fmla="*/ 794906 h 943990"/>
              <a:gd name="connsiteX120" fmla="*/ 74710 w 1250246"/>
              <a:gd name="connsiteY120" fmla="*/ 766028 h 943990"/>
              <a:gd name="connsiteX121" fmla="*/ 35022 w 1250246"/>
              <a:gd name="connsiteY121" fmla="*/ 795295 h 943990"/>
              <a:gd name="connsiteX122" fmla="*/ 70952 w 1250246"/>
              <a:gd name="connsiteY122" fmla="*/ 825418 h 943990"/>
              <a:gd name="connsiteX123" fmla="*/ 90264 w 1250246"/>
              <a:gd name="connsiteY123" fmla="*/ 830447 h 943990"/>
              <a:gd name="connsiteX124" fmla="*/ 147140 w 1250246"/>
              <a:gd name="connsiteY124" fmla="*/ 886052 h 943990"/>
              <a:gd name="connsiteX125" fmla="*/ 73959 w 1250246"/>
              <a:gd name="connsiteY125" fmla="*/ 943990 h 943990"/>
              <a:gd name="connsiteX126" fmla="*/ 0 w 1250246"/>
              <a:gd name="connsiteY126" fmla="*/ 886052 h 943990"/>
              <a:gd name="connsiteX127" fmla="*/ 29941 w 1250246"/>
              <a:gd name="connsiteY127" fmla="*/ 886052 h 943990"/>
              <a:gd name="connsiteX128" fmla="*/ 73777 w 1250246"/>
              <a:gd name="connsiteY128" fmla="*/ 917808 h 943990"/>
              <a:gd name="connsiteX129" fmla="*/ 73725 w 1250246"/>
              <a:gd name="connsiteY129" fmla="*/ 917833 h 943990"/>
              <a:gd name="connsiteX130" fmla="*/ 117561 w 1250246"/>
              <a:gd name="connsiteY130" fmla="*/ 885767 h 943990"/>
              <a:gd name="connsiteX131" fmla="*/ 80102 w 1250246"/>
              <a:gd name="connsiteY131" fmla="*/ 855644 h 943990"/>
              <a:gd name="connsiteX132" fmla="*/ 56746 w 1250246"/>
              <a:gd name="connsiteY132" fmla="*/ 849267 h 943990"/>
              <a:gd name="connsiteX133" fmla="*/ 5288 w 1250246"/>
              <a:gd name="connsiteY133" fmla="*/ 797032 h 943990"/>
              <a:gd name="connsiteX134" fmla="*/ 75384 w 1250246"/>
              <a:gd name="connsiteY134" fmla="*/ 740260 h 943990"/>
              <a:gd name="connsiteX135" fmla="*/ 775672 w 1250246"/>
              <a:gd name="connsiteY135" fmla="*/ 423713 h 943990"/>
              <a:gd name="connsiteX136" fmla="*/ 770539 w 1250246"/>
              <a:gd name="connsiteY136" fmla="*/ 424957 h 943990"/>
              <a:gd name="connsiteX137" fmla="*/ 771187 w 1250246"/>
              <a:gd name="connsiteY137" fmla="*/ 500756 h 943990"/>
              <a:gd name="connsiteX138" fmla="*/ 774920 w 1250246"/>
              <a:gd name="connsiteY138" fmla="*/ 502934 h 943990"/>
              <a:gd name="connsiteX139" fmla="*/ 781790 w 1250246"/>
              <a:gd name="connsiteY139" fmla="*/ 500212 h 943990"/>
              <a:gd name="connsiteX140" fmla="*/ 787363 w 1250246"/>
              <a:gd name="connsiteY140" fmla="*/ 501897 h 943990"/>
              <a:gd name="connsiteX141" fmla="*/ 787337 w 1250246"/>
              <a:gd name="connsiteY141" fmla="*/ 501923 h 943990"/>
              <a:gd name="connsiteX142" fmla="*/ 791226 w 1250246"/>
              <a:gd name="connsiteY142" fmla="*/ 498994 h 943990"/>
              <a:gd name="connsiteX143" fmla="*/ 759263 w 1250246"/>
              <a:gd name="connsiteY143" fmla="*/ 423117 h 943990"/>
              <a:gd name="connsiteX144" fmla="*/ 743968 w 1250246"/>
              <a:gd name="connsiteY144" fmla="*/ 497905 h 943990"/>
              <a:gd name="connsiteX145" fmla="*/ 748453 w 1250246"/>
              <a:gd name="connsiteY145" fmla="*/ 500938 h 943990"/>
              <a:gd name="connsiteX146" fmla="*/ 754052 w 1250246"/>
              <a:gd name="connsiteY146" fmla="*/ 499227 h 943990"/>
              <a:gd name="connsiteX147" fmla="*/ 761544 w 1250246"/>
              <a:gd name="connsiteY147" fmla="*/ 502623 h 943990"/>
              <a:gd name="connsiteX148" fmla="*/ 764914 w 1250246"/>
              <a:gd name="connsiteY148" fmla="*/ 500756 h 943990"/>
              <a:gd name="connsiteX149" fmla="*/ 764914 w 1250246"/>
              <a:gd name="connsiteY149" fmla="*/ 424983 h 943990"/>
              <a:gd name="connsiteX150" fmla="*/ 759263 w 1250246"/>
              <a:gd name="connsiteY150" fmla="*/ 423117 h 943990"/>
              <a:gd name="connsiteX151" fmla="*/ 781038 w 1250246"/>
              <a:gd name="connsiteY151" fmla="*/ 420472 h 943990"/>
              <a:gd name="connsiteX152" fmla="*/ 777124 w 1250246"/>
              <a:gd name="connsiteY152" fmla="*/ 423065 h 943990"/>
              <a:gd name="connsiteX153" fmla="*/ 792729 w 1250246"/>
              <a:gd name="connsiteY153" fmla="*/ 498501 h 943990"/>
              <a:gd name="connsiteX154" fmla="*/ 795114 w 1250246"/>
              <a:gd name="connsiteY154" fmla="*/ 498190 h 943990"/>
              <a:gd name="connsiteX155" fmla="*/ 799918 w 1250246"/>
              <a:gd name="connsiteY155" fmla="*/ 499429 h 943990"/>
              <a:gd name="connsiteX156" fmla="*/ 799910 w 1250246"/>
              <a:gd name="connsiteY156" fmla="*/ 499434 h 943990"/>
              <a:gd name="connsiteX157" fmla="*/ 799936 w 1250246"/>
              <a:gd name="connsiteY157" fmla="*/ 499434 h 943990"/>
              <a:gd name="connsiteX158" fmla="*/ 799918 w 1250246"/>
              <a:gd name="connsiteY158" fmla="*/ 499429 h 943990"/>
              <a:gd name="connsiteX159" fmla="*/ 806909 w 1250246"/>
              <a:gd name="connsiteY159" fmla="*/ 495494 h 943990"/>
              <a:gd name="connsiteX160" fmla="*/ 753974 w 1250246"/>
              <a:gd name="connsiteY160" fmla="*/ 419436 h 943990"/>
              <a:gd name="connsiteX161" fmla="*/ 727973 w 1250246"/>
              <a:gd name="connsiteY161" fmla="*/ 494846 h 943990"/>
              <a:gd name="connsiteX162" fmla="*/ 735543 w 1250246"/>
              <a:gd name="connsiteY162" fmla="*/ 498812 h 943990"/>
              <a:gd name="connsiteX163" fmla="*/ 740805 w 1250246"/>
              <a:gd name="connsiteY163" fmla="*/ 497360 h 943990"/>
              <a:gd name="connsiteX164" fmla="*/ 740805 w 1250246"/>
              <a:gd name="connsiteY164" fmla="*/ 497335 h 943990"/>
              <a:gd name="connsiteX165" fmla="*/ 742464 w 1250246"/>
              <a:gd name="connsiteY165" fmla="*/ 497490 h 943990"/>
              <a:gd name="connsiteX166" fmla="*/ 757837 w 1250246"/>
              <a:gd name="connsiteY166" fmla="*/ 422339 h 943990"/>
              <a:gd name="connsiteX167" fmla="*/ 753974 w 1250246"/>
              <a:gd name="connsiteY167" fmla="*/ 419436 h 943990"/>
              <a:gd name="connsiteX168" fmla="*/ 784382 w 1250246"/>
              <a:gd name="connsiteY168" fmla="*/ 416480 h 943990"/>
              <a:gd name="connsiteX169" fmla="*/ 782308 w 1250246"/>
              <a:gd name="connsiteY169" fmla="*/ 419254 h 943990"/>
              <a:gd name="connsiteX170" fmla="*/ 808568 w 1250246"/>
              <a:gd name="connsiteY170" fmla="*/ 495468 h 943990"/>
              <a:gd name="connsiteX171" fmla="*/ 816371 w 1250246"/>
              <a:gd name="connsiteY171" fmla="*/ 500160 h 943990"/>
              <a:gd name="connsiteX172" fmla="*/ 816371 w 1250246"/>
              <a:gd name="connsiteY172" fmla="*/ 500134 h 943990"/>
              <a:gd name="connsiteX173" fmla="*/ 824641 w 1250246"/>
              <a:gd name="connsiteY173" fmla="*/ 494405 h 943990"/>
              <a:gd name="connsiteX174" fmla="*/ 789981 w 1250246"/>
              <a:gd name="connsiteY174" fmla="*/ 424853 h 943990"/>
              <a:gd name="connsiteX175" fmla="*/ 784382 w 1250246"/>
              <a:gd name="connsiteY175" fmla="*/ 416480 h 943990"/>
              <a:gd name="connsiteX176" fmla="*/ 750656 w 1250246"/>
              <a:gd name="connsiteY176" fmla="*/ 413629 h 943990"/>
              <a:gd name="connsiteX177" fmla="*/ 708401 w 1250246"/>
              <a:gd name="connsiteY177" fmla="*/ 493265 h 943990"/>
              <a:gd name="connsiteX178" fmla="*/ 718123 w 1250246"/>
              <a:gd name="connsiteY178" fmla="*/ 502727 h 943990"/>
              <a:gd name="connsiteX179" fmla="*/ 726314 w 1250246"/>
              <a:gd name="connsiteY179" fmla="*/ 494950 h 943990"/>
              <a:gd name="connsiteX180" fmla="*/ 752808 w 1250246"/>
              <a:gd name="connsiteY180" fmla="*/ 418113 h 943990"/>
              <a:gd name="connsiteX181" fmla="*/ 750656 w 1250246"/>
              <a:gd name="connsiteY181" fmla="*/ 413629 h 943990"/>
              <a:gd name="connsiteX182" fmla="*/ 765329 w 1250246"/>
              <a:gd name="connsiteY182" fmla="*/ 358905 h 943990"/>
              <a:gd name="connsiteX183" fmla="*/ 769684 w 1250246"/>
              <a:gd name="connsiteY183" fmla="*/ 358905 h 943990"/>
              <a:gd name="connsiteX184" fmla="*/ 769684 w 1250246"/>
              <a:gd name="connsiteY184" fmla="*/ 383325 h 943990"/>
              <a:gd name="connsiteX185" fmla="*/ 778653 w 1250246"/>
              <a:gd name="connsiteY185" fmla="*/ 383325 h 943990"/>
              <a:gd name="connsiteX186" fmla="*/ 778653 w 1250246"/>
              <a:gd name="connsiteY186" fmla="*/ 394731 h 943990"/>
              <a:gd name="connsiteX187" fmla="*/ 817253 w 1250246"/>
              <a:gd name="connsiteY187" fmla="*/ 415392 h 943990"/>
              <a:gd name="connsiteX188" fmla="*/ 817253 w 1250246"/>
              <a:gd name="connsiteY188" fmla="*/ 415443 h 943990"/>
              <a:gd name="connsiteX189" fmla="*/ 824563 w 1250246"/>
              <a:gd name="connsiteY189" fmla="*/ 416195 h 943990"/>
              <a:gd name="connsiteX190" fmla="*/ 824356 w 1250246"/>
              <a:gd name="connsiteY190" fmla="*/ 418321 h 943990"/>
              <a:gd name="connsiteX191" fmla="*/ 817330 w 1250246"/>
              <a:gd name="connsiteY191" fmla="*/ 417595 h 943990"/>
              <a:gd name="connsiteX192" fmla="*/ 800610 w 1250246"/>
              <a:gd name="connsiteY192" fmla="*/ 427627 h 943990"/>
              <a:gd name="connsiteX193" fmla="*/ 792341 w 1250246"/>
              <a:gd name="connsiteY193" fmla="*/ 426201 h 943990"/>
              <a:gd name="connsiteX194" fmla="*/ 825704 w 1250246"/>
              <a:gd name="connsiteY194" fmla="*/ 493161 h 943990"/>
              <a:gd name="connsiteX195" fmla="*/ 833066 w 1250246"/>
              <a:gd name="connsiteY195" fmla="*/ 451114 h 943990"/>
              <a:gd name="connsiteX196" fmla="*/ 828140 w 1250246"/>
              <a:gd name="connsiteY196" fmla="*/ 450673 h 943990"/>
              <a:gd name="connsiteX197" fmla="*/ 825159 w 1250246"/>
              <a:gd name="connsiteY197" fmla="*/ 449169 h 943990"/>
              <a:gd name="connsiteX198" fmla="*/ 838095 w 1250246"/>
              <a:gd name="connsiteY198" fmla="*/ 440019 h 943990"/>
              <a:gd name="connsiteX199" fmla="*/ 845664 w 1250246"/>
              <a:gd name="connsiteY199" fmla="*/ 436752 h 943990"/>
              <a:gd name="connsiteX200" fmla="*/ 849838 w 1250246"/>
              <a:gd name="connsiteY200" fmla="*/ 438178 h 943990"/>
              <a:gd name="connsiteX201" fmla="*/ 855256 w 1250246"/>
              <a:gd name="connsiteY201" fmla="*/ 437530 h 943990"/>
              <a:gd name="connsiteX202" fmla="*/ 861192 w 1250246"/>
              <a:gd name="connsiteY202" fmla="*/ 438567 h 943990"/>
              <a:gd name="connsiteX203" fmla="*/ 860441 w 1250246"/>
              <a:gd name="connsiteY203" fmla="*/ 442611 h 943990"/>
              <a:gd name="connsiteX204" fmla="*/ 861944 w 1250246"/>
              <a:gd name="connsiteY204" fmla="*/ 445592 h 943990"/>
              <a:gd name="connsiteX205" fmla="*/ 862644 w 1250246"/>
              <a:gd name="connsiteY205" fmla="*/ 446033 h 943990"/>
              <a:gd name="connsiteX206" fmla="*/ 862592 w 1250246"/>
              <a:gd name="connsiteY206" fmla="*/ 446007 h 943990"/>
              <a:gd name="connsiteX207" fmla="*/ 861322 w 1250246"/>
              <a:gd name="connsiteY207" fmla="*/ 449480 h 943990"/>
              <a:gd name="connsiteX208" fmla="*/ 861089 w 1250246"/>
              <a:gd name="connsiteY208" fmla="*/ 449506 h 943990"/>
              <a:gd name="connsiteX209" fmla="*/ 858341 w 1250246"/>
              <a:gd name="connsiteY209" fmla="*/ 449506 h 943990"/>
              <a:gd name="connsiteX210" fmla="*/ 856656 w 1250246"/>
              <a:gd name="connsiteY210" fmla="*/ 455961 h 943990"/>
              <a:gd name="connsiteX211" fmla="*/ 847168 w 1250246"/>
              <a:gd name="connsiteY211" fmla="*/ 458191 h 943990"/>
              <a:gd name="connsiteX212" fmla="*/ 844913 w 1250246"/>
              <a:gd name="connsiteY212" fmla="*/ 506900 h 943990"/>
              <a:gd name="connsiteX213" fmla="*/ 813260 w 1250246"/>
              <a:gd name="connsiteY213" fmla="*/ 535649 h 943990"/>
              <a:gd name="connsiteX214" fmla="*/ 821867 w 1250246"/>
              <a:gd name="connsiteY214" fmla="*/ 539537 h 943990"/>
              <a:gd name="connsiteX215" fmla="*/ 821556 w 1250246"/>
              <a:gd name="connsiteY215" fmla="*/ 552706 h 943990"/>
              <a:gd name="connsiteX216" fmla="*/ 810176 w 1250246"/>
              <a:gd name="connsiteY216" fmla="*/ 554210 h 943990"/>
              <a:gd name="connsiteX217" fmla="*/ 792029 w 1250246"/>
              <a:gd name="connsiteY217" fmla="*/ 550529 h 943990"/>
              <a:gd name="connsiteX218" fmla="*/ 789722 w 1250246"/>
              <a:gd name="connsiteY218" fmla="*/ 553951 h 943990"/>
              <a:gd name="connsiteX219" fmla="*/ 781971 w 1250246"/>
              <a:gd name="connsiteY219" fmla="*/ 556050 h 943990"/>
              <a:gd name="connsiteX220" fmla="*/ 758278 w 1250246"/>
              <a:gd name="connsiteY220" fmla="*/ 551229 h 943990"/>
              <a:gd name="connsiteX221" fmla="*/ 757474 w 1250246"/>
              <a:gd name="connsiteY221" fmla="*/ 552862 h 943990"/>
              <a:gd name="connsiteX222" fmla="*/ 749904 w 1250246"/>
              <a:gd name="connsiteY222" fmla="*/ 555895 h 943990"/>
              <a:gd name="connsiteX223" fmla="*/ 712445 w 1250246"/>
              <a:gd name="connsiteY223" fmla="*/ 547522 h 943990"/>
              <a:gd name="connsiteX224" fmla="*/ 707468 w 1250246"/>
              <a:gd name="connsiteY224" fmla="*/ 537489 h 943990"/>
              <a:gd name="connsiteX225" fmla="*/ 713327 w 1250246"/>
              <a:gd name="connsiteY225" fmla="*/ 530387 h 943990"/>
              <a:gd name="connsiteX226" fmla="*/ 710527 w 1250246"/>
              <a:gd name="connsiteY226" fmla="*/ 528365 h 943990"/>
              <a:gd name="connsiteX227" fmla="*/ 689763 w 1250246"/>
              <a:gd name="connsiteY227" fmla="*/ 483206 h 943990"/>
              <a:gd name="connsiteX228" fmla="*/ 688933 w 1250246"/>
              <a:gd name="connsiteY228" fmla="*/ 469571 h 943990"/>
              <a:gd name="connsiteX229" fmla="*/ 686393 w 1250246"/>
              <a:gd name="connsiteY229" fmla="*/ 456143 h 943990"/>
              <a:gd name="connsiteX230" fmla="*/ 679160 w 1250246"/>
              <a:gd name="connsiteY230" fmla="*/ 457024 h 943990"/>
              <a:gd name="connsiteX231" fmla="*/ 677190 w 1250246"/>
              <a:gd name="connsiteY231" fmla="*/ 450699 h 943990"/>
              <a:gd name="connsiteX232" fmla="*/ 672109 w 1250246"/>
              <a:gd name="connsiteY232" fmla="*/ 448988 h 943990"/>
              <a:gd name="connsiteX233" fmla="*/ 674805 w 1250246"/>
              <a:gd name="connsiteY233" fmla="*/ 445955 h 943990"/>
              <a:gd name="connsiteX234" fmla="*/ 674468 w 1250246"/>
              <a:gd name="connsiteY234" fmla="*/ 443259 h 943990"/>
              <a:gd name="connsiteX235" fmla="*/ 676283 w 1250246"/>
              <a:gd name="connsiteY235" fmla="*/ 438696 h 943990"/>
              <a:gd name="connsiteX236" fmla="*/ 685097 w 1250246"/>
              <a:gd name="connsiteY236" fmla="*/ 439085 h 943990"/>
              <a:gd name="connsiteX237" fmla="*/ 690074 w 1250246"/>
              <a:gd name="connsiteY237" fmla="*/ 437322 h 943990"/>
              <a:gd name="connsiteX238" fmla="*/ 697799 w 1250246"/>
              <a:gd name="connsiteY238" fmla="*/ 440718 h 943990"/>
              <a:gd name="connsiteX239" fmla="*/ 710423 w 1250246"/>
              <a:gd name="connsiteY239" fmla="*/ 448599 h 943990"/>
              <a:gd name="connsiteX240" fmla="*/ 706665 w 1250246"/>
              <a:gd name="connsiteY240" fmla="*/ 450621 h 943990"/>
              <a:gd name="connsiteX241" fmla="*/ 702646 w 1250246"/>
              <a:gd name="connsiteY241" fmla="*/ 451114 h 943990"/>
              <a:gd name="connsiteX242" fmla="*/ 707468 w 1250246"/>
              <a:gd name="connsiteY242" fmla="*/ 491580 h 943990"/>
              <a:gd name="connsiteX243" fmla="*/ 747364 w 1250246"/>
              <a:gd name="connsiteY243" fmla="*/ 416377 h 943990"/>
              <a:gd name="connsiteX244" fmla="*/ 731395 w 1250246"/>
              <a:gd name="connsiteY244" fmla="*/ 421743 h 943990"/>
              <a:gd name="connsiteX245" fmla="*/ 713586 w 1250246"/>
              <a:gd name="connsiteY245" fmla="*/ 406915 h 943990"/>
              <a:gd name="connsiteX246" fmla="*/ 708505 w 1250246"/>
              <a:gd name="connsiteY246" fmla="*/ 406396 h 943990"/>
              <a:gd name="connsiteX247" fmla="*/ 708713 w 1250246"/>
              <a:gd name="connsiteY247" fmla="*/ 404270 h 943990"/>
              <a:gd name="connsiteX248" fmla="*/ 716023 w 1250246"/>
              <a:gd name="connsiteY248" fmla="*/ 405022 h 943990"/>
              <a:gd name="connsiteX249" fmla="*/ 757292 w 1250246"/>
              <a:gd name="connsiteY249" fmla="*/ 394731 h 943990"/>
              <a:gd name="connsiteX250" fmla="*/ 757292 w 1250246"/>
              <a:gd name="connsiteY250" fmla="*/ 383299 h 943990"/>
              <a:gd name="connsiteX251" fmla="*/ 765329 w 1250246"/>
              <a:gd name="connsiteY251" fmla="*/ 383299 h 943990"/>
              <a:gd name="connsiteX252" fmla="*/ 765329 w 1250246"/>
              <a:gd name="connsiteY252" fmla="*/ 379825 h 943990"/>
              <a:gd name="connsiteX253" fmla="*/ 742672 w 1250246"/>
              <a:gd name="connsiteY253" fmla="*/ 375574 h 943990"/>
              <a:gd name="connsiteX254" fmla="*/ 714519 w 1250246"/>
              <a:gd name="connsiteY254" fmla="*/ 375003 h 943990"/>
              <a:gd name="connsiteX255" fmla="*/ 729918 w 1250246"/>
              <a:gd name="connsiteY255" fmla="*/ 367382 h 943990"/>
              <a:gd name="connsiteX256" fmla="*/ 765329 w 1250246"/>
              <a:gd name="connsiteY256" fmla="*/ 364738 h 943990"/>
              <a:gd name="connsiteX257" fmla="*/ 633094 w 1250246"/>
              <a:gd name="connsiteY257" fmla="*/ 256794 h 943990"/>
              <a:gd name="connsiteX258" fmla="*/ 627935 w 1250246"/>
              <a:gd name="connsiteY258" fmla="*/ 258038 h 943990"/>
              <a:gd name="connsiteX259" fmla="*/ 628583 w 1250246"/>
              <a:gd name="connsiteY259" fmla="*/ 333837 h 943990"/>
              <a:gd name="connsiteX260" fmla="*/ 632316 w 1250246"/>
              <a:gd name="connsiteY260" fmla="*/ 336041 h 943990"/>
              <a:gd name="connsiteX261" fmla="*/ 639186 w 1250246"/>
              <a:gd name="connsiteY261" fmla="*/ 333319 h 943990"/>
              <a:gd name="connsiteX262" fmla="*/ 644759 w 1250246"/>
              <a:gd name="connsiteY262" fmla="*/ 335004 h 943990"/>
              <a:gd name="connsiteX263" fmla="*/ 648648 w 1250246"/>
              <a:gd name="connsiteY263" fmla="*/ 332075 h 943990"/>
              <a:gd name="connsiteX264" fmla="*/ 616659 w 1250246"/>
              <a:gd name="connsiteY264" fmla="*/ 256198 h 943990"/>
              <a:gd name="connsiteX265" fmla="*/ 601364 w 1250246"/>
              <a:gd name="connsiteY265" fmla="*/ 330986 h 943990"/>
              <a:gd name="connsiteX266" fmla="*/ 605823 w 1250246"/>
              <a:gd name="connsiteY266" fmla="*/ 334019 h 943990"/>
              <a:gd name="connsiteX267" fmla="*/ 611448 w 1250246"/>
              <a:gd name="connsiteY267" fmla="*/ 332308 h 943990"/>
              <a:gd name="connsiteX268" fmla="*/ 618940 w 1250246"/>
              <a:gd name="connsiteY268" fmla="*/ 335704 h 943990"/>
              <a:gd name="connsiteX269" fmla="*/ 622310 w 1250246"/>
              <a:gd name="connsiteY269" fmla="*/ 333837 h 943990"/>
              <a:gd name="connsiteX270" fmla="*/ 622310 w 1250246"/>
              <a:gd name="connsiteY270" fmla="*/ 258064 h 943990"/>
              <a:gd name="connsiteX271" fmla="*/ 616659 w 1250246"/>
              <a:gd name="connsiteY271" fmla="*/ 256198 h 943990"/>
              <a:gd name="connsiteX272" fmla="*/ 638460 w 1250246"/>
              <a:gd name="connsiteY272" fmla="*/ 253579 h 943990"/>
              <a:gd name="connsiteX273" fmla="*/ 634546 w 1250246"/>
              <a:gd name="connsiteY273" fmla="*/ 256172 h 943990"/>
              <a:gd name="connsiteX274" fmla="*/ 650125 w 1250246"/>
              <a:gd name="connsiteY274" fmla="*/ 331608 h 943990"/>
              <a:gd name="connsiteX275" fmla="*/ 652510 w 1250246"/>
              <a:gd name="connsiteY275" fmla="*/ 331297 h 943990"/>
              <a:gd name="connsiteX276" fmla="*/ 657332 w 1250246"/>
              <a:gd name="connsiteY276" fmla="*/ 332541 h 943990"/>
              <a:gd name="connsiteX277" fmla="*/ 664331 w 1250246"/>
              <a:gd name="connsiteY277" fmla="*/ 328601 h 943990"/>
              <a:gd name="connsiteX278" fmla="*/ 611370 w 1250246"/>
              <a:gd name="connsiteY278" fmla="*/ 252568 h 943990"/>
              <a:gd name="connsiteX279" fmla="*/ 585370 w 1250246"/>
              <a:gd name="connsiteY279" fmla="*/ 327953 h 943990"/>
              <a:gd name="connsiteX280" fmla="*/ 592939 w 1250246"/>
              <a:gd name="connsiteY280" fmla="*/ 331919 h 943990"/>
              <a:gd name="connsiteX281" fmla="*/ 598201 w 1250246"/>
              <a:gd name="connsiteY281" fmla="*/ 330441 h 943990"/>
              <a:gd name="connsiteX282" fmla="*/ 599861 w 1250246"/>
              <a:gd name="connsiteY282" fmla="*/ 330597 h 943990"/>
              <a:gd name="connsiteX283" fmla="*/ 615207 w 1250246"/>
              <a:gd name="connsiteY283" fmla="*/ 255472 h 943990"/>
              <a:gd name="connsiteX284" fmla="*/ 611370 w 1250246"/>
              <a:gd name="connsiteY284" fmla="*/ 252568 h 943990"/>
              <a:gd name="connsiteX285" fmla="*/ 641778 w 1250246"/>
              <a:gd name="connsiteY285" fmla="*/ 249587 h 943990"/>
              <a:gd name="connsiteX286" fmla="*/ 639704 w 1250246"/>
              <a:gd name="connsiteY286" fmla="*/ 252361 h 943990"/>
              <a:gd name="connsiteX287" fmla="*/ 665965 w 1250246"/>
              <a:gd name="connsiteY287" fmla="*/ 328575 h 943990"/>
              <a:gd name="connsiteX288" fmla="*/ 673767 w 1250246"/>
              <a:gd name="connsiteY288" fmla="*/ 333267 h 943990"/>
              <a:gd name="connsiteX289" fmla="*/ 682037 w 1250246"/>
              <a:gd name="connsiteY289" fmla="*/ 327538 h 943990"/>
              <a:gd name="connsiteX290" fmla="*/ 647378 w 1250246"/>
              <a:gd name="connsiteY290" fmla="*/ 257986 h 943990"/>
              <a:gd name="connsiteX291" fmla="*/ 641778 w 1250246"/>
              <a:gd name="connsiteY291" fmla="*/ 249587 h 943990"/>
              <a:gd name="connsiteX292" fmla="*/ 608052 w 1250246"/>
              <a:gd name="connsiteY292" fmla="*/ 246710 h 943990"/>
              <a:gd name="connsiteX293" fmla="*/ 565798 w 1250246"/>
              <a:gd name="connsiteY293" fmla="*/ 326346 h 943990"/>
              <a:gd name="connsiteX294" fmla="*/ 575519 w 1250246"/>
              <a:gd name="connsiteY294" fmla="*/ 335833 h 943990"/>
              <a:gd name="connsiteX295" fmla="*/ 583685 w 1250246"/>
              <a:gd name="connsiteY295" fmla="*/ 328031 h 943990"/>
              <a:gd name="connsiteX296" fmla="*/ 610178 w 1250246"/>
              <a:gd name="connsiteY296" fmla="*/ 251194 h 943990"/>
              <a:gd name="connsiteX297" fmla="*/ 608052 w 1250246"/>
              <a:gd name="connsiteY297" fmla="*/ 246710 h 943990"/>
              <a:gd name="connsiteX298" fmla="*/ 622777 w 1250246"/>
              <a:gd name="connsiteY298" fmla="*/ 191986 h 943990"/>
              <a:gd name="connsiteX299" fmla="*/ 627132 w 1250246"/>
              <a:gd name="connsiteY299" fmla="*/ 191986 h 943990"/>
              <a:gd name="connsiteX300" fmla="*/ 627132 w 1250246"/>
              <a:gd name="connsiteY300" fmla="*/ 216380 h 943990"/>
              <a:gd name="connsiteX301" fmla="*/ 636101 w 1250246"/>
              <a:gd name="connsiteY301" fmla="*/ 216380 h 943990"/>
              <a:gd name="connsiteX302" fmla="*/ 636101 w 1250246"/>
              <a:gd name="connsiteY302" fmla="*/ 227812 h 943990"/>
              <a:gd name="connsiteX303" fmla="*/ 674701 w 1250246"/>
              <a:gd name="connsiteY303" fmla="*/ 248447 h 943990"/>
              <a:gd name="connsiteX304" fmla="*/ 674701 w 1250246"/>
              <a:gd name="connsiteY304" fmla="*/ 248524 h 943990"/>
              <a:gd name="connsiteX305" fmla="*/ 682011 w 1250246"/>
              <a:gd name="connsiteY305" fmla="*/ 249276 h 943990"/>
              <a:gd name="connsiteX306" fmla="*/ 681804 w 1250246"/>
              <a:gd name="connsiteY306" fmla="*/ 251402 h 943990"/>
              <a:gd name="connsiteX307" fmla="*/ 674752 w 1250246"/>
              <a:gd name="connsiteY307" fmla="*/ 250676 h 943990"/>
              <a:gd name="connsiteX308" fmla="*/ 658032 w 1250246"/>
              <a:gd name="connsiteY308" fmla="*/ 260708 h 943990"/>
              <a:gd name="connsiteX309" fmla="*/ 649763 w 1250246"/>
              <a:gd name="connsiteY309" fmla="*/ 259282 h 943990"/>
              <a:gd name="connsiteX310" fmla="*/ 683126 w 1250246"/>
              <a:gd name="connsiteY310" fmla="*/ 326242 h 943990"/>
              <a:gd name="connsiteX311" fmla="*/ 690488 w 1250246"/>
              <a:gd name="connsiteY311" fmla="*/ 284221 h 943990"/>
              <a:gd name="connsiteX312" fmla="*/ 685562 w 1250246"/>
              <a:gd name="connsiteY312" fmla="*/ 283754 h 943990"/>
              <a:gd name="connsiteX313" fmla="*/ 682555 w 1250246"/>
              <a:gd name="connsiteY313" fmla="*/ 282250 h 943990"/>
              <a:gd name="connsiteX314" fmla="*/ 695491 w 1250246"/>
              <a:gd name="connsiteY314" fmla="*/ 273099 h 943990"/>
              <a:gd name="connsiteX315" fmla="*/ 703061 w 1250246"/>
              <a:gd name="connsiteY315" fmla="*/ 269833 h 943990"/>
              <a:gd name="connsiteX316" fmla="*/ 707234 w 1250246"/>
              <a:gd name="connsiteY316" fmla="*/ 271285 h 943990"/>
              <a:gd name="connsiteX317" fmla="*/ 712652 w 1250246"/>
              <a:gd name="connsiteY317" fmla="*/ 270637 h 943990"/>
              <a:gd name="connsiteX318" fmla="*/ 718589 w 1250246"/>
              <a:gd name="connsiteY318" fmla="*/ 271674 h 943990"/>
              <a:gd name="connsiteX319" fmla="*/ 717837 w 1250246"/>
              <a:gd name="connsiteY319" fmla="*/ 275718 h 943990"/>
              <a:gd name="connsiteX320" fmla="*/ 719340 w 1250246"/>
              <a:gd name="connsiteY320" fmla="*/ 278699 h 943990"/>
              <a:gd name="connsiteX321" fmla="*/ 720040 w 1250246"/>
              <a:gd name="connsiteY321" fmla="*/ 279140 h 943990"/>
              <a:gd name="connsiteX322" fmla="*/ 718744 w 1250246"/>
              <a:gd name="connsiteY322" fmla="*/ 282613 h 943990"/>
              <a:gd name="connsiteX323" fmla="*/ 718511 w 1250246"/>
              <a:gd name="connsiteY323" fmla="*/ 282639 h 943990"/>
              <a:gd name="connsiteX324" fmla="*/ 715763 w 1250246"/>
              <a:gd name="connsiteY324" fmla="*/ 282639 h 943990"/>
              <a:gd name="connsiteX325" fmla="*/ 714104 w 1250246"/>
              <a:gd name="connsiteY325" fmla="*/ 289094 h 943990"/>
              <a:gd name="connsiteX326" fmla="*/ 704616 w 1250246"/>
              <a:gd name="connsiteY326" fmla="*/ 291323 h 943990"/>
              <a:gd name="connsiteX327" fmla="*/ 702361 w 1250246"/>
              <a:gd name="connsiteY327" fmla="*/ 340033 h 943990"/>
              <a:gd name="connsiteX328" fmla="*/ 670708 w 1250246"/>
              <a:gd name="connsiteY328" fmla="*/ 368782 h 943990"/>
              <a:gd name="connsiteX329" fmla="*/ 679315 w 1250246"/>
              <a:gd name="connsiteY329" fmla="*/ 372696 h 943990"/>
              <a:gd name="connsiteX330" fmla="*/ 679004 w 1250246"/>
              <a:gd name="connsiteY330" fmla="*/ 385839 h 943990"/>
              <a:gd name="connsiteX331" fmla="*/ 667624 w 1250246"/>
              <a:gd name="connsiteY331" fmla="*/ 387343 h 943990"/>
              <a:gd name="connsiteX332" fmla="*/ 649451 w 1250246"/>
              <a:gd name="connsiteY332" fmla="*/ 383662 h 943990"/>
              <a:gd name="connsiteX333" fmla="*/ 647144 w 1250246"/>
              <a:gd name="connsiteY333" fmla="*/ 387084 h 943990"/>
              <a:gd name="connsiteX334" fmla="*/ 639393 w 1250246"/>
              <a:gd name="connsiteY334" fmla="*/ 389157 h 943990"/>
              <a:gd name="connsiteX335" fmla="*/ 615700 w 1250246"/>
              <a:gd name="connsiteY335" fmla="*/ 384362 h 943990"/>
              <a:gd name="connsiteX336" fmla="*/ 614870 w 1250246"/>
              <a:gd name="connsiteY336" fmla="*/ 385995 h 943990"/>
              <a:gd name="connsiteX337" fmla="*/ 607326 w 1250246"/>
              <a:gd name="connsiteY337" fmla="*/ 389028 h 943990"/>
              <a:gd name="connsiteX338" fmla="*/ 569867 w 1250246"/>
              <a:gd name="connsiteY338" fmla="*/ 380681 h 943990"/>
              <a:gd name="connsiteX339" fmla="*/ 564890 w 1250246"/>
              <a:gd name="connsiteY339" fmla="*/ 370648 h 943990"/>
              <a:gd name="connsiteX340" fmla="*/ 570775 w 1250246"/>
              <a:gd name="connsiteY340" fmla="*/ 363545 h 943990"/>
              <a:gd name="connsiteX341" fmla="*/ 567949 w 1250246"/>
              <a:gd name="connsiteY341" fmla="*/ 361523 h 943990"/>
              <a:gd name="connsiteX342" fmla="*/ 547211 w 1250246"/>
              <a:gd name="connsiteY342" fmla="*/ 316365 h 943990"/>
              <a:gd name="connsiteX343" fmla="*/ 546381 w 1250246"/>
              <a:gd name="connsiteY343" fmla="*/ 302704 h 943990"/>
              <a:gd name="connsiteX344" fmla="*/ 543841 w 1250246"/>
              <a:gd name="connsiteY344" fmla="*/ 289276 h 943990"/>
              <a:gd name="connsiteX345" fmla="*/ 536608 w 1250246"/>
              <a:gd name="connsiteY345" fmla="*/ 290157 h 943990"/>
              <a:gd name="connsiteX346" fmla="*/ 534638 w 1250246"/>
              <a:gd name="connsiteY346" fmla="*/ 283806 h 943990"/>
              <a:gd name="connsiteX347" fmla="*/ 529557 w 1250246"/>
              <a:gd name="connsiteY347" fmla="*/ 282095 h 943990"/>
              <a:gd name="connsiteX348" fmla="*/ 532253 w 1250246"/>
              <a:gd name="connsiteY348" fmla="*/ 279062 h 943990"/>
              <a:gd name="connsiteX349" fmla="*/ 531942 w 1250246"/>
              <a:gd name="connsiteY349" fmla="*/ 276366 h 943990"/>
              <a:gd name="connsiteX350" fmla="*/ 533731 w 1250246"/>
              <a:gd name="connsiteY350" fmla="*/ 271829 h 943990"/>
              <a:gd name="connsiteX351" fmla="*/ 542544 w 1250246"/>
              <a:gd name="connsiteY351" fmla="*/ 272192 h 943990"/>
              <a:gd name="connsiteX352" fmla="*/ 547548 w 1250246"/>
              <a:gd name="connsiteY352" fmla="*/ 270455 h 943990"/>
              <a:gd name="connsiteX353" fmla="*/ 555247 w 1250246"/>
              <a:gd name="connsiteY353" fmla="*/ 273825 h 943990"/>
              <a:gd name="connsiteX354" fmla="*/ 567897 w 1250246"/>
              <a:gd name="connsiteY354" fmla="*/ 281706 h 943990"/>
              <a:gd name="connsiteX355" fmla="*/ 564113 w 1250246"/>
              <a:gd name="connsiteY355" fmla="*/ 283702 h 943990"/>
              <a:gd name="connsiteX356" fmla="*/ 560094 w 1250246"/>
              <a:gd name="connsiteY356" fmla="*/ 284221 h 943990"/>
              <a:gd name="connsiteX357" fmla="*/ 564916 w 1250246"/>
              <a:gd name="connsiteY357" fmla="*/ 324687 h 943990"/>
              <a:gd name="connsiteX358" fmla="*/ 604812 w 1250246"/>
              <a:gd name="connsiteY358" fmla="*/ 249484 h 943990"/>
              <a:gd name="connsiteX359" fmla="*/ 588843 w 1250246"/>
              <a:gd name="connsiteY359" fmla="*/ 254850 h 943990"/>
              <a:gd name="connsiteX360" fmla="*/ 571034 w 1250246"/>
              <a:gd name="connsiteY360" fmla="*/ 240022 h 943990"/>
              <a:gd name="connsiteX361" fmla="*/ 565927 w 1250246"/>
              <a:gd name="connsiteY361" fmla="*/ 239477 h 943990"/>
              <a:gd name="connsiteX362" fmla="*/ 566160 w 1250246"/>
              <a:gd name="connsiteY362" fmla="*/ 237351 h 943990"/>
              <a:gd name="connsiteX363" fmla="*/ 573471 w 1250246"/>
              <a:gd name="connsiteY363" fmla="*/ 238103 h 943990"/>
              <a:gd name="connsiteX364" fmla="*/ 614740 w 1250246"/>
              <a:gd name="connsiteY364" fmla="*/ 227812 h 943990"/>
              <a:gd name="connsiteX365" fmla="*/ 614740 w 1250246"/>
              <a:gd name="connsiteY365" fmla="*/ 216380 h 943990"/>
              <a:gd name="connsiteX366" fmla="*/ 622777 w 1250246"/>
              <a:gd name="connsiteY366" fmla="*/ 216380 h 943990"/>
              <a:gd name="connsiteX367" fmla="*/ 622777 w 1250246"/>
              <a:gd name="connsiteY367" fmla="*/ 212906 h 943990"/>
              <a:gd name="connsiteX368" fmla="*/ 600146 w 1250246"/>
              <a:gd name="connsiteY368" fmla="*/ 208655 h 943990"/>
              <a:gd name="connsiteX369" fmla="*/ 571993 w 1250246"/>
              <a:gd name="connsiteY369" fmla="*/ 208058 h 943990"/>
              <a:gd name="connsiteX370" fmla="*/ 587366 w 1250246"/>
              <a:gd name="connsiteY370" fmla="*/ 200463 h 943990"/>
              <a:gd name="connsiteX371" fmla="*/ 622777 w 1250246"/>
              <a:gd name="connsiteY371" fmla="*/ 197819 h 943990"/>
              <a:gd name="connsiteX372" fmla="*/ 583348 w 1250246"/>
              <a:gd name="connsiteY372" fmla="*/ 118961 h 943990"/>
              <a:gd name="connsiteX373" fmla="*/ 583400 w 1250246"/>
              <a:gd name="connsiteY373" fmla="*/ 119038 h 943990"/>
              <a:gd name="connsiteX374" fmla="*/ 583335 w 1250246"/>
              <a:gd name="connsiteY374" fmla="*/ 118997 h 943990"/>
              <a:gd name="connsiteX375" fmla="*/ 496428 w 1250246"/>
              <a:gd name="connsiteY375" fmla="*/ 96719 h 943990"/>
              <a:gd name="connsiteX376" fmla="*/ 491295 w 1250246"/>
              <a:gd name="connsiteY376" fmla="*/ 97963 h 943990"/>
              <a:gd name="connsiteX377" fmla="*/ 491943 w 1250246"/>
              <a:gd name="connsiteY377" fmla="*/ 173762 h 943990"/>
              <a:gd name="connsiteX378" fmla="*/ 495676 w 1250246"/>
              <a:gd name="connsiteY378" fmla="*/ 175940 h 943990"/>
              <a:gd name="connsiteX379" fmla="*/ 502546 w 1250246"/>
              <a:gd name="connsiteY379" fmla="*/ 173218 h 943990"/>
              <a:gd name="connsiteX380" fmla="*/ 508119 w 1250246"/>
              <a:gd name="connsiteY380" fmla="*/ 174903 h 943990"/>
              <a:gd name="connsiteX381" fmla="*/ 508093 w 1250246"/>
              <a:gd name="connsiteY381" fmla="*/ 174929 h 943990"/>
              <a:gd name="connsiteX382" fmla="*/ 511982 w 1250246"/>
              <a:gd name="connsiteY382" fmla="*/ 171999 h 943990"/>
              <a:gd name="connsiteX383" fmla="*/ 480019 w 1250246"/>
              <a:gd name="connsiteY383" fmla="*/ 96122 h 943990"/>
              <a:gd name="connsiteX384" fmla="*/ 464724 w 1250246"/>
              <a:gd name="connsiteY384" fmla="*/ 170911 h 943990"/>
              <a:gd name="connsiteX385" fmla="*/ 469209 w 1250246"/>
              <a:gd name="connsiteY385" fmla="*/ 173944 h 943990"/>
              <a:gd name="connsiteX386" fmla="*/ 474808 w 1250246"/>
              <a:gd name="connsiteY386" fmla="*/ 172233 h 943990"/>
              <a:gd name="connsiteX387" fmla="*/ 482300 w 1250246"/>
              <a:gd name="connsiteY387" fmla="*/ 175629 h 943990"/>
              <a:gd name="connsiteX388" fmla="*/ 485670 w 1250246"/>
              <a:gd name="connsiteY388" fmla="*/ 173762 h 943990"/>
              <a:gd name="connsiteX389" fmla="*/ 485670 w 1250246"/>
              <a:gd name="connsiteY389" fmla="*/ 97989 h 943990"/>
              <a:gd name="connsiteX390" fmla="*/ 480019 w 1250246"/>
              <a:gd name="connsiteY390" fmla="*/ 96122 h 943990"/>
              <a:gd name="connsiteX391" fmla="*/ 501794 w 1250246"/>
              <a:gd name="connsiteY391" fmla="*/ 93478 h 943990"/>
              <a:gd name="connsiteX392" fmla="*/ 497880 w 1250246"/>
              <a:gd name="connsiteY392" fmla="*/ 96071 h 943990"/>
              <a:gd name="connsiteX393" fmla="*/ 513485 w 1250246"/>
              <a:gd name="connsiteY393" fmla="*/ 171507 h 943990"/>
              <a:gd name="connsiteX394" fmla="*/ 515870 w 1250246"/>
              <a:gd name="connsiteY394" fmla="*/ 171196 h 943990"/>
              <a:gd name="connsiteX395" fmla="*/ 520674 w 1250246"/>
              <a:gd name="connsiteY395" fmla="*/ 172435 h 943990"/>
              <a:gd name="connsiteX396" fmla="*/ 520666 w 1250246"/>
              <a:gd name="connsiteY396" fmla="*/ 172440 h 943990"/>
              <a:gd name="connsiteX397" fmla="*/ 520692 w 1250246"/>
              <a:gd name="connsiteY397" fmla="*/ 172440 h 943990"/>
              <a:gd name="connsiteX398" fmla="*/ 520674 w 1250246"/>
              <a:gd name="connsiteY398" fmla="*/ 172435 h 943990"/>
              <a:gd name="connsiteX399" fmla="*/ 527665 w 1250246"/>
              <a:gd name="connsiteY399" fmla="*/ 168500 h 943990"/>
              <a:gd name="connsiteX400" fmla="*/ 474730 w 1250246"/>
              <a:gd name="connsiteY400" fmla="*/ 92441 h 943990"/>
              <a:gd name="connsiteX401" fmla="*/ 448729 w 1250246"/>
              <a:gd name="connsiteY401" fmla="*/ 167852 h 943990"/>
              <a:gd name="connsiteX402" fmla="*/ 456299 w 1250246"/>
              <a:gd name="connsiteY402" fmla="*/ 171818 h 943990"/>
              <a:gd name="connsiteX403" fmla="*/ 461561 w 1250246"/>
              <a:gd name="connsiteY403" fmla="*/ 170366 h 943990"/>
              <a:gd name="connsiteX404" fmla="*/ 461561 w 1250246"/>
              <a:gd name="connsiteY404" fmla="*/ 170340 h 943990"/>
              <a:gd name="connsiteX405" fmla="*/ 463220 w 1250246"/>
              <a:gd name="connsiteY405" fmla="*/ 170496 h 943990"/>
              <a:gd name="connsiteX406" fmla="*/ 478593 w 1250246"/>
              <a:gd name="connsiteY406" fmla="*/ 95345 h 943990"/>
              <a:gd name="connsiteX407" fmla="*/ 474730 w 1250246"/>
              <a:gd name="connsiteY407" fmla="*/ 92441 h 943990"/>
              <a:gd name="connsiteX408" fmla="*/ 505138 w 1250246"/>
              <a:gd name="connsiteY408" fmla="*/ 89486 h 943990"/>
              <a:gd name="connsiteX409" fmla="*/ 503064 w 1250246"/>
              <a:gd name="connsiteY409" fmla="*/ 92260 h 943990"/>
              <a:gd name="connsiteX410" fmla="*/ 529324 w 1250246"/>
              <a:gd name="connsiteY410" fmla="*/ 168474 h 943990"/>
              <a:gd name="connsiteX411" fmla="*/ 537127 w 1250246"/>
              <a:gd name="connsiteY411" fmla="*/ 173166 h 943990"/>
              <a:gd name="connsiteX412" fmla="*/ 537127 w 1250246"/>
              <a:gd name="connsiteY412" fmla="*/ 173140 h 943990"/>
              <a:gd name="connsiteX413" fmla="*/ 545397 w 1250246"/>
              <a:gd name="connsiteY413" fmla="*/ 167411 h 943990"/>
              <a:gd name="connsiteX414" fmla="*/ 510737 w 1250246"/>
              <a:gd name="connsiteY414" fmla="*/ 97859 h 943990"/>
              <a:gd name="connsiteX415" fmla="*/ 505138 w 1250246"/>
              <a:gd name="connsiteY415" fmla="*/ 89486 h 943990"/>
              <a:gd name="connsiteX416" fmla="*/ 471412 w 1250246"/>
              <a:gd name="connsiteY416" fmla="*/ 86635 h 943990"/>
              <a:gd name="connsiteX417" fmla="*/ 429157 w 1250246"/>
              <a:gd name="connsiteY417" fmla="*/ 166270 h 943990"/>
              <a:gd name="connsiteX418" fmla="*/ 438879 w 1250246"/>
              <a:gd name="connsiteY418" fmla="*/ 175732 h 943990"/>
              <a:gd name="connsiteX419" fmla="*/ 447070 w 1250246"/>
              <a:gd name="connsiteY419" fmla="*/ 167955 h 943990"/>
              <a:gd name="connsiteX420" fmla="*/ 473564 w 1250246"/>
              <a:gd name="connsiteY420" fmla="*/ 91119 h 943990"/>
              <a:gd name="connsiteX421" fmla="*/ 471412 w 1250246"/>
              <a:gd name="connsiteY421" fmla="*/ 86635 h 943990"/>
              <a:gd name="connsiteX422" fmla="*/ 486085 w 1250246"/>
              <a:gd name="connsiteY422" fmla="*/ 31859 h 943990"/>
              <a:gd name="connsiteX423" fmla="*/ 490440 w 1250246"/>
              <a:gd name="connsiteY423" fmla="*/ 31859 h 943990"/>
              <a:gd name="connsiteX424" fmla="*/ 490440 w 1250246"/>
              <a:gd name="connsiteY424" fmla="*/ 56330 h 943990"/>
              <a:gd name="connsiteX425" fmla="*/ 499409 w 1250246"/>
              <a:gd name="connsiteY425" fmla="*/ 56330 h 943990"/>
              <a:gd name="connsiteX426" fmla="*/ 499409 w 1250246"/>
              <a:gd name="connsiteY426" fmla="*/ 67737 h 943990"/>
              <a:gd name="connsiteX427" fmla="*/ 538009 w 1250246"/>
              <a:gd name="connsiteY427" fmla="*/ 88397 h 943990"/>
              <a:gd name="connsiteX428" fmla="*/ 538009 w 1250246"/>
              <a:gd name="connsiteY428" fmla="*/ 88449 h 943990"/>
              <a:gd name="connsiteX429" fmla="*/ 545319 w 1250246"/>
              <a:gd name="connsiteY429" fmla="*/ 89201 h 943990"/>
              <a:gd name="connsiteX430" fmla="*/ 545112 w 1250246"/>
              <a:gd name="connsiteY430" fmla="*/ 91327 h 943990"/>
              <a:gd name="connsiteX431" fmla="*/ 538086 w 1250246"/>
              <a:gd name="connsiteY431" fmla="*/ 90601 h 943990"/>
              <a:gd name="connsiteX432" fmla="*/ 521366 w 1250246"/>
              <a:gd name="connsiteY432" fmla="*/ 100633 h 943990"/>
              <a:gd name="connsiteX433" fmla="*/ 513096 w 1250246"/>
              <a:gd name="connsiteY433" fmla="*/ 99207 h 943990"/>
              <a:gd name="connsiteX434" fmla="*/ 546460 w 1250246"/>
              <a:gd name="connsiteY434" fmla="*/ 166167 h 943990"/>
              <a:gd name="connsiteX435" fmla="*/ 553822 w 1250246"/>
              <a:gd name="connsiteY435" fmla="*/ 124119 h 943990"/>
              <a:gd name="connsiteX436" fmla="*/ 548896 w 1250246"/>
              <a:gd name="connsiteY436" fmla="*/ 123679 h 943990"/>
              <a:gd name="connsiteX437" fmla="*/ 545915 w 1250246"/>
              <a:gd name="connsiteY437" fmla="*/ 122175 h 943990"/>
              <a:gd name="connsiteX438" fmla="*/ 558851 w 1250246"/>
              <a:gd name="connsiteY438" fmla="*/ 113024 h 943990"/>
              <a:gd name="connsiteX439" fmla="*/ 566420 w 1250246"/>
              <a:gd name="connsiteY439" fmla="*/ 109758 h 943990"/>
              <a:gd name="connsiteX440" fmla="*/ 570594 w 1250246"/>
              <a:gd name="connsiteY440" fmla="*/ 111184 h 943990"/>
              <a:gd name="connsiteX441" fmla="*/ 576012 w 1250246"/>
              <a:gd name="connsiteY441" fmla="*/ 110536 h 943990"/>
              <a:gd name="connsiteX442" fmla="*/ 581948 w 1250246"/>
              <a:gd name="connsiteY442" fmla="*/ 111573 h 943990"/>
              <a:gd name="connsiteX443" fmla="*/ 581197 w 1250246"/>
              <a:gd name="connsiteY443" fmla="*/ 115617 h 943990"/>
              <a:gd name="connsiteX444" fmla="*/ 582700 w 1250246"/>
              <a:gd name="connsiteY444" fmla="*/ 118598 h 943990"/>
              <a:gd name="connsiteX445" fmla="*/ 583335 w 1250246"/>
              <a:gd name="connsiteY445" fmla="*/ 118997 h 943990"/>
              <a:gd name="connsiteX446" fmla="*/ 582078 w 1250246"/>
              <a:gd name="connsiteY446" fmla="*/ 122434 h 943990"/>
              <a:gd name="connsiteX447" fmla="*/ 581845 w 1250246"/>
              <a:gd name="connsiteY447" fmla="*/ 122460 h 943990"/>
              <a:gd name="connsiteX448" fmla="*/ 579097 w 1250246"/>
              <a:gd name="connsiteY448" fmla="*/ 122460 h 943990"/>
              <a:gd name="connsiteX449" fmla="*/ 577412 w 1250246"/>
              <a:gd name="connsiteY449" fmla="*/ 128915 h 943990"/>
              <a:gd name="connsiteX450" fmla="*/ 567924 w 1250246"/>
              <a:gd name="connsiteY450" fmla="*/ 131145 h 943990"/>
              <a:gd name="connsiteX451" fmla="*/ 565669 w 1250246"/>
              <a:gd name="connsiteY451" fmla="*/ 179854 h 943990"/>
              <a:gd name="connsiteX452" fmla="*/ 534016 w 1250246"/>
              <a:gd name="connsiteY452" fmla="*/ 208603 h 943990"/>
              <a:gd name="connsiteX453" fmla="*/ 542623 w 1250246"/>
              <a:gd name="connsiteY453" fmla="*/ 212491 h 943990"/>
              <a:gd name="connsiteX454" fmla="*/ 542312 w 1250246"/>
              <a:gd name="connsiteY454" fmla="*/ 225660 h 943990"/>
              <a:gd name="connsiteX455" fmla="*/ 530932 w 1250246"/>
              <a:gd name="connsiteY455" fmla="*/ 227164 h 943990"/>
              <a:gd name="connsiteX456" fmla="*/ 512785 w 1250246"/>
              <a:gd name="connsiteY456" fmla="*/ 223483 h 943990"/>
              <a:gd name="connsiteX457" fmla="*/ 510478 w 1250246"/>
              <a:gd name="connsiteY457" fmla="*/ 226905 h 943990"/>
              <a:gd name="connsiteX458" fmla="*/ 502727 w 1250246"/>
              <a:gd name="connsiteY458" fmla="*/ 229004 h 943990"/>
              <a:gd name="connsiteX459" fmla="*/ 479033 w 1250246"/>
              <a:gd name="connsiteY459" fmla="*/ 224183 h 943990"/>
              <a:gd name="connsiteX460" fmla="*/ 478230 w 1250246"/>
              <a:gd name="connsiteY460" fmla="*/ 225816 h 943990"/>
              <a:gd name="connsiteX461" fmla="*/ 470660 w 1250246"/>
              <a:gd name="connsiteY461" fmla="*/ 228849 h 943990"/>
              <a:gd name="connsiteX462" fmla="*/ 433201 w 1250246"/>
              <a:gd name="connsiteY462" fmla="*/ 220476 h 943990"/>
              <a:gd name="connsiteX463" fmla="*/ 428224 w 1250246"/>
              <a:gd name="connsiteY463" fmla="*/ 210443 h 943990"/>
              <a:gd name="connsiteX464" fmla="*/ 434083 w 1250246"/>
              <a:gd name="connsiteY464" fmla="*/ 203341 h 943990"/>
              <a:gd name="connsiteX465" fmla="*/ 431283 w 1250246"/>
              <a:gd name="connsiteY465" fmla="*/ 201319 h 943990"/>
              <a:gd name="connsiteX466" fmla="*/ 410519 w 1250246"/>
              <a:gd name="connsiteY466" fmla="*/ 156160 h 943990"/>
              <a:gd name="connsiteX467" fmla="*/ 409689 w 1250246"/>
              <a:gd name="connsiteY467" fmla="*/ 142525 h 943990"/>
              <a:gd name="connsiteX468" fmla="*/ 407149 w 1250246"/>
              <a:gd name="connsiteY468" fmla="*/ 129097 h 943990"/>
              <a:gd name="connsiteX469" fmla="*/ 399916 w 1250246"/>
              <a:gd name="connsiteY469" fmla="*/ 129978 h 943990"/>
              <a:gd name="connsiteX470" fmla="*/ 397946 w 1250246"/>
              <a:gd name="connsiteY470" fmla="*/ 123653 h 943990"/>
              <a:gd name="connsiteX471" fmla="*/ 392865 w 1250246"/>
              <a:gd name="connsiteY471" fmla="*/ 121942 h 943990"/>
              <a:gd name="connsiteX472" fmla="*/ 395561 w 1250246"/>
              <a:gd name="connsiteY472" fmla="*/ 118909 h 943990"/>
              <a:gd name="connsiteX473" fmla="*/ 395224 w 1250246"/>
              <a:gd name="connsiteY473" fmla="*/ 116213 h 943990"/>
              <a:gd name="connsiteX474" fmla="*/ 397039 w 1250246"/>
              <a:gd name="connsiteY474" fmla="*/ 111650 h 943990"/>
              <a:gd name="connsiteX475" fmla="*/ 405852 w 1250246"/>
              <a:gd name="connsiteY475" fmla="*/ 112039 h 943990"/>
              <a:gd name="connsiteX476" fmla="*/ 410830 w 1250246"/>
              <a:gd name="connsiteY476" fmla="*/ 110276 h 943990"/>
              <a:gd name="connsiteX477" fmla="*/ 418555 w 1250246"/>
              <a:gd name="connsiteY477" fmla="*/ 113672 h 943990"/>
              <a:gd name="connsiteX478" fmla="*/ 431179 w 1250246"/>
              <a:gd name="connsiteY478" fmla="*/ 121553 h 943990"/>
              <a:gd name="connsiteX479" fmla="*/ 427421 w 1250246"/>
              <a:gd name="connsiteY479" fmla="*/ 123575 h 943990"/>
              <a:gd name="connsiteX480" fmla="*/ 423402 w 1250246"/>
              <a:gd name="connsiteY480" fmla="*/ 124068 h 943990"/>
              <a:gd name="connsiteX481" fmla="*/ 428224 w 1250246"/>
              <a:gd name="connsiteY481" fmla="*/ 164534 h 943990"/>
              <a:gd name="connsiteX482" fmla="*/ 468120 w 1250246"/>
              <a:gd name="connsiteY482" fmla="*/ 89331 h 943990"/>
              <a:gd name="connsiteX483" fmla="*/ 452151 w 1250246"/>
              <a:gd name="connsiteY483" fmla="*/ 94697 h 943990"/>
              <a:gd name="connsiteX484" fmla="*/ 434342 w 1250246"/>
              <a:gd name="connsiteY484" fmla="*/ 79869 h 943990"/>
              <a:gd name="connsiteX485" fmla="*/ 429261 w 1250246"/>
              <a:gd name="connsiteY485" fmla="*/ 79350 h 943990"/>
              <a:gd name="connsiteX486" fmla="*/ 429468 w 1250246"/>
              <a:gd name="connsiteY486" fmla="*/ 77224 h 943990"/>
              <a:gd name="connsiteX487" fmla="*/ 436779 w 1250246"/>
              <a:gd name="connsiteY487" fmla="*/ 77976 h 943990"/>
              <a:gd name="connsiteX488" fmla="*/ 478048 w 1250246"/>
              <a:gd name="connsiteY488" fmla="*/ 67685 h 943990"/>
              <a:gd name="connsiteX489" fmla="*/ 478048 w 1250246"/>
              <a:gd name="connsiteY489" fmla="*/ 56253 h 943990"/>
              <a:gd name="connsiteX490" fmla="*/ 486085 w 1250246"/>
              <a:gd name="connsiteY490" fmla="*/ 56253 h 943990"/>
              <a:gd name="connsiteX491" fmla="*/ 486085 w 1250246"/>
              <a:gd name="connsiteY491" fmla="*/ 52779 h 943990"/>
              <a:gd name="connsiteX492" fmla="*/ 463428 w 1250246"/>
              <a:gd name="connsiteY492" fmla="*/ 48528 h 943990"/>
              <a:gd name="connsiteX493" fmla="*/ 435275 w 1250246"/>
              <a:gd name="connsiteY493" fmla="*/ 47957 h 943990"/>
              <a:gd name="connsiteX494" fmla="*/ 450674 w 1250246"/>
              <a:gd name="connsiteY494" fmla="*/ 40336 h 943990"/>
              <a:gd name="connsiteX495" fmla="*/ 486085 w 1250246"/>
              <a:gd name="connsiteY495" fmla="*/ 37692 h 943990"/>
              <a:gd name="connsiteX496" fmla="*/ 375289 w 1250246"/>
              <a:gd name="connsiteY496" fmla="*/ 16850 h 943990"/>
              <a:gd name="connsiteX497" fmla="*/ 375289 w 1250246"/>
              <a:gd name="connsiteY497" fmla="*/ 221746 h 943990"/>
              <a:gd name="connsiteX498" fmla="*/ 703787 w 1250246"/>
              <a:gd name="connsiteY498" fmla="*/ 606964 h 943990"/>
              <a:gd name="connsiteX499" fmla="*/ 813416 w 1250246"/>
              <a:gd name="connsiteY499" fmla="*/ 583400 h 943990"/>
              <a:gd name="connsiteX500" fmla="*/ 821374 w 1250246"/>
              <a:gd name="connsiteY500" fmla="*/ 581689 h 943990"/>
              <a:gd name="connsiteX501" fmla="*/ 822982 w 1250246"/>
              <a:gd name="connsiteY501" fmla="*/ 581352 h 943990"/>
              <a:gd name="connsiteX502" fmla="*/ 823163 w 1250246"/>
              <a:gd name="connsiteY502" fmla="*/ 581274 h 943990"/>
              <a:gd name="connsiteX503" fmla="*/ 823344 w 1250246"/>
              <a:gd name="connsiteY503" fmla="*/ 581274 h 943990"/>
              <a:gd name="connsiteX504" fmla="*/ 866869 w 1250246"/>
              <a:gd name="connsiteY504" fmla="*/ 554392 h 943990"/>
              <a:gd name="connsiteX505" fmla="*/ 874854 w 1250246"/>
              <a:gd name="connsiteY505" fmla="*/ 512837 h 943990"/>
              <a:gd name="connsiteX506" fmla="*/ 874854 w 1250246"/>
              <a:gd name="connsiteY506" fmla="*/ 384622 h 943990"/>
              <a:gd name="connsiteX507" fmla="*/ 560691 w 1250246"/>
              <a:gd name="connsiteY507" fmla="*/ 16850 h 943990"/>
              <a:gd name="connsiteX508" fmla="*/ 358439 w 1250246"/>
              <a:gd name="connsiteY508" fmla="*/ 0 h 943990"/>
              <a:gd name="connsiteX509" fmla="*/ 891730 w 1250246"/>
              <a:gd name="connsiteY509" fmla="*/ 0 h 943990"/>
              <a:gd name="connsiteX510" fmla="*/ 891730 w 1250246"/>
              <a:gd name="connsiteY510" fmla="*/ 512630 h 943990"/>
              <a:gd name="connsiteX511" fmla="*/ 881594 w 1250246"/>
              <a:gd name="connsiteY511" fmla="*/ 562636 h 943990"/>
              <a:gd name="connsiteX512" fmla="*/ 826533 w 1250246"/>
              <a:gd name="connsiteY512" fmla="*/ 597839 h 943990"/>
              <a:gd name="connsiteX513" fmla="*/ 824926 w 1250246"/>
              <a:gd name="connsiteY513" fmla="*/ 598176 h 943990"/>
              <a:gd name="connsiteX514" fmla="*/ 675142 w 1250246"/>
              <a:gd name="connsiteY514" fmla="*/ 630606 h 943990"/>
              <a:gd name="connsiteX515" fmla="*/ 633587 w 1250246"/>
              <a:gd name="connsiteY515" fmla="*/ 652485 h 943990"/>
              <a:gd name="connsiteX516" fmla="*/ 625395 w 1250246"/>
              <a:gd name="connsiteY516" fmla="*/ 661195 h 943990"/>
              <a:gd name="connsiteX517" fmla="*/ 617800 w 1250246"/>
              <a:gd name="connsiteY517" fmla="*/ 653159 h 943990"/>
              <a:gd name="connsiteX518" fmla="*/ 575727 w 1250246"/>
              <a:gd name="connsiteY518" fmla="*/ 630684 h 943990"/>
              <a:gd name="connsiteX519" fmla="*/ 424439 w 1250246"/>
              <a:gd name="connsiteY519" fmla="*/ 598099 h 943990"/>
              <a:gd name="connsiteX520" fmla="*/ 420706 w 1250246"/>
              <a:gd name="connsiteY520" fmla="*/ 597269 h 943990"/>
              <a:gd name="connsiteX521" fmla="*/ 369716 w 1250246"/>
              <a:gd name="connsiteY521" fmla="*/ 565384 h 943990"/>
              <a:gd name="connsiteX522" fmla="*/ 369741 w 1250246"/>
              <a:gd name="connsiteY522" fmla="*/ 565384 h 943990"/>
              <a:gd name="connsiteX523" fmla="*/ 367927 w 1250246"/>
              <a:gd name="connsiteY523" fmla="*/ 562065 h 943990"/>
              <a:gd name="connsiteX524" fmla="*/ 358439 w 1250246"/>
              <a:gd name="connsiteY524" fmla="*/ 513071 h 943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</a:cxnLst>
            <a:rect l="l" t="t" r="r" b="b"/>
            <a:pathLst>
              <a:path w="1250246" h="943990">
                <a:moveTo>
                  <a:pt x="1183131" y="814997"/>
                </a:moveTo>
                <a:cubicBezTo>
                  <a:pt x="1157053" y="814997"/>
                  <a:pt x="1143936" y="836824"/>
                  <a:pt x="1143936" y="866558"/>
                </a:cubicBezTo>
                <a:cubicBezTo>
                  <a:pt x="1143936" y="896292"/>
                  <a:pt x="1157364" y="918975"/>
                  <a:pt x="1183131" y="918975"/>
                </a:cubicBezTo>
                <a:cubicBezTo>
                  <a:pt x="1208043" y="918975"/>
                  <a:pt x="1221860" y="897562"/>
                  <a:pt x="1221860" y="866558"/>
                </a:cubicBezTo>
                <a:cubicBezTo>
                  <a:pt x="1221860" y="835554"/>
                  <a:pt x="1209210" y="814997"/>
                  <a:pt x="1183131" y="814997"/>
                </a:cubicBezTo>
                <a:close/>
                <a:moveTo>
                  <a:pt x="230768" y="814608"/>
                </a:moveTo>
                <a:cubicBezTo>
                  <a:pt x="203445" y="814608"/>
                  <a:pt x="190691" y="838639"/>
                  <a:pt x="190691" y="867129"/>
                </a:cubicBezTo>
                <a:cubicBezTo>
                  <a:pt x="190691" y="895618"/>
                  <a:pt x="203652" y="919468"/>
                  <a:pt x="230768" y="919468"/>
                </a:cubicBezTo>
                <a:cubicBezTo>
                  <a:pt x="257883" y="919468"/>
                  <a:pt x="270637" y="895618"/>
                  <a:pt x="270637" y="867129"/>
                </a:cubicBezTo>
                <a:cubicBezTo>
                  <a:pt x="270637" y="838743"/>
                  <a:pt x="258091" y="814608"/>
                  <a:pt x="230768" y="814608"/>
                </a:cubicBezTo>
                <a:close/>
                <a:moveTo>
                  <a:pt x="505915" y="814297"/>
                </a:moveTo>
                <a:cubicBezTo>
                  <a:pt x="482455" y="814297"/>
                  <a:pt x="467212" y="832547"/>
                  <a:pt x="466045" y="853597"/>
                </a:cubicBezTo>
                <a:lnTo>
                  <a:pt x="543089" y="853597"/>
                </a:lnTo>
                <a:cubicBezTo>
                  <a:pt x="542985" y="830914"/>
                  <a:pt x="529376" y="814297"/>
                  <a:pt x="505915" y="814297"/>
                </a:cubicBezTo>
                <a:close/>
                <a:moveTo>
                  <a:pt x="822463" y="792366"/>
                </a:moveTo>
                <a:lnTo>
                  <a:pt x="851341" y="792366"/>
                </a:lnTo>
                <a:lnTo>
                  <a:pt x="851341" y="883227"/>
                </a:lnTo>
                <a:cubicBezTo>
                  <a:pt x="851341" y="903421"/>
                  <a:pt x="863707" y="916356"/>
                  <a:pt x="881568" y="916356"/>
                </a:cubicBezTo>
                <a:cubicBezTo>
                  <a:pt x="897796" y="916356"/>
                  <a:pt x="916538" y="904380"/>
                  <a:pt x="916434" y="879183"/>
                </a:cubicBezTo>
                <a:lnTo>
                  <a:pt x="916434" y="792392"/>
                </a:lnTo>
                <a:lnTo>
                  <a:pt x="945391" y="792392"/>
                </a:lnTo>
                <a:lnTo>
                  <a:pt x="945391" y="940698"/>
                </a:lnTo>
                <a:lnTo>
                  <a:pt x="917005" y="940698"/>
                </a:lnTo>
                <a:lnTo>
                  <a:pt x="917005" y="915008"/>
                </a:lnTo>
                <a:lnTo>
                  <a:pt x="915449" y="915008"/>
                </a:lnTo>
                <a:cubicBezTo>
                  <a:pt x="908580" y="930847"/>
                  <a:pt x="893415" y="942616"/>
                  <a:pt x="871121" y="942616"/>
                </a:cubicBezTo>
                <a:cubicBezTo>
                  <a:pt x="842631" y="942616"/>
                  <a:pt x="822463" y="923485"/>
                  <a:pt x="822463" y="886700"/>
                </a:cubicBezTo>
                <a:close/>
                <a:moveTo>
                  <a:pt x="505734" y="790474"/>
                </a:moveTo>
                <a:cubicBezTo>
                  <a:pt x="539330" y="790474"/>
                  <a:pt x="571397" y="811420"/>
                  <a:pt x="571397" y="865003"/>
                </a:cubicBezTo>
                <a:lnTo>
                  <a:pt x="571397" y="875243"/>
                </a:lnTo>
                <a:lnTo>
                  <a:pt x="465968" y="875243"/>
                </a:lnTo>
                <a:cubicBezTo>
                  <a:pt x="466745" y="903836"/>
                  <a:pt x="483362" y="919856"/>
                  <a:pt x="508067" y="919856"/>
                </a:cubicBezTo>
                <a:cubicBezTo>
                  <a:pt x="524476" y="919856"/>
                  <a:pt x="537023" y="912702"/>
                  <a:pt x="542233" y="898703"/>
                </a:cubicBezTo>
                <a:lnTo>
                  <a:pt x="569556" y="903628"/>
                </a:lnTo>
                <a:cubicBezTo>
                  <a:pt x="562972" y="927763"/>
                  <a:pt x="540108" y="943706"/>
                  <a:pt x="507756" y="943706"/>
                </a:cubicBezTo>
                <a:cubicBezTo>
                  <a:pt x="463997" y="943706"/>
                  <a:pt x="437167" y="913090"/>
                  <a:pt x="437167" y="867518"/>
                </a:cubicBezTo>
                <a:cubicBezTo>
                  <a:pt x="437167" y="821945"/>
                  <a:pt x="464412" y="790474"/>
                  <a:pt x="505734" y="790474"/>
                </a:cubicBezTo>
                <a:close/>
                <a:moveTo>
                  <a:pt x="230664" y="790474"/>
                </a:moveTo>
                <a:cubicBezTo>
                  <a:pt x="272478" y="790474"/>
                  <a:pt x="299801" y="821374"/>
                  <a:pt x="299801" y="867232"/>
                </a:cubicBezTo>
                <a:cubicBezTo>
                  <a:pt x="299801" y="913090"/>
                  <a:pt x="272478" y="943706"/>
                  <a:pt x="230664" y="943706"/>
                </a:cubicBezTo>
                <a:cubicBezTo>
                  <a:pt x="188850" y="943706"/>
                  <a:pt x="161527" y="913090"/>
                  <a:pt x="161527" y="867232"/>
                </a:cubicBezTo>
                <a:cubicBezTo>
                  <a:pt x="161527" y="821089"/>
                  <a:pt x="188850" y="790474"/>
                  <a:pt x="230664" y="790474"/>
                </a:cubicBezTo>
                <a:close/>
                <a:moveTo>
                  <a:pt x="1176962" y="790448"/>
                </a:moveTo>
                <a:cubicBezTo>
                  <a:pt x="1204570" y="790448"/>
                  <a:pt x="1214421" y="807246"/>
                  <a:pt x="1219631" y="816423"/>
                </a:cubicBezTo>
                <a:lnTo>
                  <a:pt x="1221368" y="816423"/>
                </a:lnTo>
                <a:lnTo>
                  <a:pt x="1221368" y="792392"/>
                </a:lnTo>
                <a:lnTo>
                  <a:pt x="1250246" y="792392"/>
                </a:lnTo>
                <a:lnTo>
                  <a:pt x="1250246" y="940673"/>
                </a:lnTo>
                <a:lnTo>
                  <a:pt x="1222042" y="940673"/>
                </a:lnTo>
                <a:lnTo>
                  <a:pt x="1222042" y="917601"/>
                </a:lnTo>
                <a:lnTo>
                  <a:pt x="1219631" y="917601"/>
                </a:lnTo>
                <a:cubicBezTo>
                  <a:pt x="1214421" y="927063"/>
                  <a:pt x="1203792" y="943576"/>
                  <a:pt x="1176754" y="943576"/>
                </a:cubicBezTo>
                <a:cubicBezTo>
                  <a:pt x="1140747" y="943576"/>
                  <a:pt x="1114772" y="914905"/>
                  <a:pt x="1114772" y="866818"/>
                </a:cubicBezTo>
                <a:cubicBezTo>
                  <a:pt x="1114772" y="818730"/>
                  <a:pt x="1141136" y="790448"/>
                  <a:pt x="1176962" y="790448"/>
                </a:cubicBezTo>
                <a:close/>
                <a:moveTo>
                  <a:pt x="1044598" y="790448"/>
                </a:moveTo>
                <a:cubicBezTo>
                  <a:pt x="1074928" y="790448"/>
                  <a:pt x="1095096" y="809683"/>
                  <a:pt x="1095096" y="846364"/>
                </a:cubicBezTo>
                <a:lnTo>
                  <a:pt x="1095096" y="940698"/>
                </a:lnTo>
                <a:lnTo>
                  <a:pt x="1066218" y="940698"/>
                </a:lnTo>
                <a:lnTo>
                  <a:pt x="1066218" y="849838"/>
                </a:lnTo>
                <a:cubicBezTo>
                  <a:pt x="1066218" y="828296"/>
                  <a:pt x="1054811" y="815464"/>
                  <a:pt x="1034747" y="815464"/>
                </a:cubicBezTo>
                <a:cubicBezTo>
                  <a:pt x="1014682" y="815464"/>
                  <a:pt x="1000191" y="828970"/>
                  <a:pt x="1000191" y="852638"/>
                </a:cubicBezTo>
                <a:lnTo>
                  <a:pt x="1000191" y="940698"/>
                </a:lnTo>
                <a:lnTo>
                  <a:pt x="971313" y="940698"/>
                </a:lnTo>
                <a:lnTo>
                  <a:pt x="971313" y="792392"/>
                </a:lnTo>
                <a:lnTo>
                  <a:pt x="999025" y="792392"/>
                </a:lnTo>
                <a:lnTo>
                  <a:pt x="999025" y="816527"/>
                </a:lnTo>
                <a:lnTo>
                  <a:pt x="1000865" y="816527"/>
                </a:lnTo>
                <a:cubicBezTo>
                  <a:pt x="1007709" y="800791"/>
                  <a:pt x="1022304" y="790448"/>
                  <a:pt x="1044598" y="790448"/>
                </a:cubicBezTo>
                <a:close/>
                <a:moveTo>
                  <a:pt x="664280" y="790448"/>
                </a:moveTo>
                <a:cubicBezTo>
                  <a:pt x="694610" y="790448"/>
                  <a:pt x="714778" y="809683"/>
                  <a:pt x="714778" y="846364"/>
                </a:cubicBezTo>
                <a:lnTo>
                  <a:pt x="714778" y="940698"/>
                </a:lnTo>
                <a:lnTo>
                  <a:pt x="685900" y="940698"/>
                </a:lnTo>
                <a:lnTo>
                  <a:pt x="685900" y="849838"/>
                </a:lnTo>
                <a:cubicBezTo>
                  <a:pt x="685900" y="828296"/>
                  <a:pt x="674493" y="815464"/>
                  <a:pt x="654429" y="815464"/>
                </a:cubicBezTo>
                <a:cubicBezTo>
                  <a:pt x="634364" y="815464"/>
                  <a:pt x="619873" y="828970"/>
                  <a:pt x="619873" y="852638"/>
                </a:cubicBezTo>
                <a:lnTo>
                  <a:pt x="619873" y="940698"/>
                </a:lnTo>
                <a:lnTo>
                  <a:pt x="590995" y="940698"/>
                </a:lnTo>
                <a:lnTo>
                  <a:pt x="590995" y="792392"/>
                </a:lnTo>
                <a:lnTo>
                  <a:pt x="618707" y="792392"/>
                </a:lnTo>
                <a:lnTo>
                  <a:pt x="618707" y="816527"/>
                </a:lnTo>
                <a:lnTo>
                  <a:pt x="620547" y="816527"/>
                </a:lnTo>
                <a:cubicBezTo>
                  <a:pt x="627391" y="800791"/>
                  <a:pt x="641986" y="790448"/>
                  <a:pt x="664280" y="790448"/>
                </a:cubicBezTo>
                <a:close/>
                <a:moveTo>
                  <a:pt x="745471" y="756851"/>
                </a:moveTo>
                <a:lnTo>
                  <a:pt x="774349" y="756851"/>
                </a:lnTo>
                <a:lnTo>
                  <a:pt x="774349" y="792392"/>
                </a:lnTo>
                <a:lnTo>
                  <a:pt x="804757" y="792392"/>
                </a:lnTo>
                <a:lnTo>
                  <a:pt x="804757" y="815567"/>
                </a:lnTo>
                <a:lnTo>
                  <a:pt x="774349" y="815567"/>
                </a:lnTo>
                <a:lnTo>
                  <a:pt x="774349" y="897147"/>
                </a:lnTo>
                <a:cubicBezTo>
                  <a:pt x="774349" y="913867"/>
                  <a:pt x="782748" y="916952"/>
                  <a:pt x="792106" y="916952"/>
                </a:cubicBezTo>
                <a:cubicBezTo>
                  <a:pt x="796747" y="916952"/>
                  <a:pt x="800324" y="916097"/>
                  <a:pt x="802242" y="915708"/>
                </a:cubicBezTo>
                <a:lnTo>
                  <a:pt x="807453" y="939557"/>
                </a:lnTo>
                <a:cubicBezTo>
                  <a:pt x="804057" y="940802"/>
                  <a:pt x="797887" y="942538"/>
                  <a:pt x="788710" y="942642"/>
                </a:cubicBezTo>
                <a:lnTo>
                  <a:pt x="788736" y="942616"/>
                </a:lnTo>
                <a:cubicBezTo>
                  <a:pt x="765950" y="943109"/>
                  <a:pt x="745367" y="930069"/>
                  <a:pt x="745471" y="903135"/>
                </a:cubicBezTo>
                <a:lnTo>
                  <a:pt x="745471" y="815567"/>
                </a:lnTo>
                <a:lnTo>
                  <a:pt x="723747" y="815567"/>
                </a:lnTo>
                <a:lnTo>
                  <a:pt x="723747" y="792392"/>
                </a:lnTo>
                <a:lnTo>
                  <a:pt x="745471" y="792392"/>
                </a:lnTo>
                <a:close/>
                <a:moveTo>
                  <a:pt x="383247" y="742931"/>
                </a:moveTo>
                <a:lnTo>
                  <a:pt x="412125" y="742931"/>
                </a:lnTo>
                <a:lnTo>
                  <a:pt x="412125" y="900129"/>
                </a:lnTo>
                <a:cubicBezTo>
                  <a:pt x="412125" y="912883"/>
                  <a:pt x="414718" y="917705"/>
                  <a:pt x="423998" y="917420"/>
                </a:cubicBezTo>
                <a:cubicBezTo>
                  <a:pt x="429027" y="917316"/>
                  <a:pt x="431049" y="916642"/>
                  <a:pt x="433071" y="916072"/>
                </a:cubicBezTo>
                <a:lnTo>
                  <a:pt x="438282" y="939143"/>
                </a:lnTo>
                <a:cubicBezTo>
                  <a:pt x="434212" y="940413"/>
                  <a:pt x="428042" y="941658"/>
                  <a:pt x="420317" y="941761"/>
                </a:cubicBezTo>
                <a:cubicBezTo>
                  <a:pt x="395327" y="942150"/>
                  <a:pt x="383247" y="929604"/>
                  <a:pt x="383247" y="906143"/>
                </a:cubicBezTo>
                <a:lnTo>
                  <a:pt x="383247" y="742957"/>
                </a:lnTo>
                <a:close/>
                <a:moveTo>
                  <a:pt x="317895" y="742931"/>
                </a:moveTo>
                <a:lnTo>
                  <a:pt x="346773" y="742931"/>
                </a:lnTo>
                <a:lnTo>
                  <a:pt x="346773" y="900129"/>
                </a:lnTo>
                <a:cubicBezTo>
                  <a:pt x="346773" y="912883"/>
                  <a:pt x="349366" y="917705"/>
                  <a:pt x="358646" y="917420"/>
                </a:cubicBezTo>
                <a:cubicBezTo>
                  <a:pt x="363675" y="917316"/>
                  <a:pt x="365697" y="916642"/>
                  <a:pt x="367719" y="916072"/>
                </a:cubicBezTo>
                <a:lnTo>
                  <a:pt x="372930" y="939143"/>
                </a:lnTo>
                <a:cubicBezTo>
                  <a:pt x="368860" y="940413"/>
                  <a:pt x="362690" y="941658"/>
                  <a:pt x="354965" y="941761"/>
                </a:cubicBezTo>
                <a:cubicBezTo>
                  <a:pt x="329975" y="942150"/>
                  <a:pt x="317895" y="929604"/>
                  <a:pt x="317895" y="906143"/>
                </a:cubicBezTo>
                <a:lnTo>
                  <a:pt x="317895" y="742957"/>
                </a:lnTo>
                <a:close/>
                <a:moveTo>
                  <a:pt x="75384" y="740260"/>
                </a:moveTo>
                <a:cubicBezTo>
                  <a:pt x="115565" y="740260"/>
                  <a:pt x="143536" y="763228"/>
                  <a:pt x="144418" y="794906"/>
                </a:cubicBezTo>
                <a:lnTo>
                  <a:pt x="115643" y="794906"/>
                </a:lnTo>
                <a:cubicBezTo>
                  <a:pt x="113517" y="776656"/>
                  <a:pt x="97393" y="766028"/>
                  <a:pt x="74710" y="766028"/>
                </a:cubicBezTo>
                <a:cubicBezTo>
                  <a:pt x="50369" y="766028"/>
                  <a:pt x="35022" y="778497"/>
                  <a:pt x="35022" y="795295"/>
                </a:cubicBezTo>
                <a:cubicBezTo>
                  <a:pt x="34944" y="814219"/>
                  <a:pt x="55501" y="821451"/>
                  <a:pt x="70952" y="825418"/>
                </a:cubicBezTo>
                <a:lnTo>
                  <a:pt x="90264" y="830447"/>
                </a:lnTo>
                <a:cubicBezTo>
                  <a:pt x="115384" y="836616"/>
                  <a:pt x="147140" y="850433"/>
                  <a:pt x="147140" y="886052"/>
                </a:cubicBezTo>
                <a:cubicBezTo>
                  <a:pt x="147140" y="919570"/>
                  <a:pt x="118287" y="943990"/>
                  <a:pt x="73959" y="943990"/>
                </a:cubicBezTo>
                <a:cubicBezTo>
                  <a:pt x="29630" y="943990"/>
                  <a:pt x="1918" y="921877"/>
                  <a:pt x="0" y="886052"/>
                </a:cubicBezTo>
                <a:lnTo>
                  <a:pt x="29941" y="886052"/>
                </a:lnTo>
                <a:cubicBezTo>
                  <a:pt x="31678" y="907568"/>
                  <a:pt x="50809" y="917808"/>
                  <a:pt x="73777" y="917808"/>
                </a:cubicBezTo>
                <a:lnTo>
                  <a:pt x="73725" y="917833"/>
                </a:lnTo>
                <a:cubicBezTo>
                  <a:pt x="99130" y="917833"/>
                  <a:pt x="117561" y="905079"/>
                  <a:pt x="117561" y="885767"/>
                </a:cubicBezTo>
                <a:cubicBezTo>
                  <a:pt x="117561" y="868191"/>
                  <a:pt x="101256" y="861243"/>
                  <a:pt x="80102" y="855644"/>
                </a:cubicBezTo>
                <a:lnTo>
                  <a:pt x="56746" y="849267"/>
                </a:lnTo>
                <a:cubicBezTo>
                  <a:pt x="24990" y="840686"/>
                  <a:pt x="5288" y="824562"/>
                  <a:pt x="5288" y="797032"/>
                </a:cubicBezTo>
                <a:cubicBezTo>
                  <a:pt x="5288" y="762943"/>
                  <a:pt x="35696" y="740260"/>
                  <a:pt x="75384" y="740260"/>
                </a:cubicBezTo>
                <a:close/>
                <a:moveTo>
                  <a:pt x="775672" y="423713"/>
                </a:moveTo>
                <a:cubicBezTo>
                  <a:pt x="773883" y="424387"/>
                  <a:pt x="772120" y="424776"/>
                  <a:pt x="770539" y="424957"/>
                </a:cubicBezTo>
                <a:lnTo>
                  <a:pt x="771187" y="500756"/>
                </a:lnTo>
                <a:cubicBezTo>
                  <a:pt x="772613" y="501197"/>
                  <a:pt x="773883" y="501949"/>
                  <a:pt x="774920" y="502934"/>
                </a:cubicBezTo>
                <a:cubicBezTo>
                  <a:pt x="776657" y="501249"/>
                  <a:pt x="779094" y="500212"/>
                  <a:pt x="781790" y="500212"/>
                </a:cubicBezTo>
                <a:cubicBezTo>
                  <a:pt x="783890" y="500212"/>
                  <a:pt x="785782" y="500860"/>
                  <a:pt x="787363" y="501897"/>
                </a:cubicBezTo>
                <a:lnTo>
                  <a:pt x="787337" y="501923"/>
                </a:lnTo>
                <a:cubicBezTo>
                  <a:pt x="788322" y="500653"/>
                  <a:pt x="789670" y="499642"/>
                  <a:pt x="791226" y="498994"/>
                </a:cubicBezTo>
                <a:close/>
                <a:moveTo>
                  <a:pt x="759263" y="423117"/>
                </a:moveTo>
                <a:lnTo>
                  <a:pt x="743968" y="497905"/>
                </a:lnTo>
                <a:cubicBezTo>
                  <a:pt x="745783" y="498501"/>
                  <a:pt x="747338" y="499564"/>
                  <a:pt x="748453" y="500938"/>
                </a:cubicBezTo>
                <a:cubicBezTo>
                  <a:pt x="750034" y="499875"/>
                  <a:pt x="751952" y="499227"/>
                  <a:pt x="754052" y="499227"/>
                </a:cubicBezTo>
                <a:cubicBezTo>
                  <a:pt x="757111" y="499227"/>
                  <a:pt x="759807" y="500575"/>
                  <a:pt x="761544" y="502623"/>
                </a:cubicBezTo>
                <a:cubicBezTo>
                  <a:pt x="762503" y="501793"/>
                  <a:pt x="763644" y="501171"/>
                  <a:pt x="764914" y="500756"/>
                </a:cubicBezTo>
                <a:lnTo>
                  <a:pt x="764914" y="424983"/>
                </a:lnTo>
                <a:cubicBezTo>
                  <a:pt x="762710" y="424491"/>
                  <a:pt x="760844" y="423842"/>
                  <a:pt x="759263" y="423117"/>
                </a:cubicBezTo>
                <a:close/>
                <a:moveTo>
                  <a:pt x="781038" y="420472"/>
                </a:moveTo>
                <a:cubicBezTo>
                  <a:pt x="779794" y="421561"/>
                  <a:pt x="778472" y="422417"/>
                  <a:pt x="777124" y="423065"/>
                </a:cubicBezTo>
                <a:lnTo>
                  <a:pt x="792729" y="498501"/>
                </a:lnTo>
                <a:cubicBezTo>
                  <a:pt x="793507" y="498320"/>
                  <a:pt x="794285" y="498190"/>
                  <a:pt x="795114" y="498190"/>
                </a:cubicBezTo>
                <a:lnTo>
                  <a:pt x="799918" y="499429"/>
                </a:lnTo>
                <a:lnTo>
                  <a:pt x="799910" y="499434"/>
                </a:lnTo>
                <a:lnTo>
                  <a:pt x="799936" y="499434"/>
                </a:lnTo>
                <a:lnTo>
                  <a:pt x="799918" y="499429"/>
                </a:lnTo>
                <a:lnTo>
                  <a:pt x="806909" y="495494"/>
                </a:lnTo>
                <a:close/>
                <a:moveTo>
                  <a:pt x="753974" y="419436"/>
                </a:moveTo>
                <a:lnTo>
                  <a:pt x="727973" y="494846"/>
                </a:lnTo>
                <a:cubicBezTo>
                  <a:pt x="731136" y="494976"/>
                  <a:pt x="733910" y="496505"/>
                  <a:pt x="735543" y="498812"/>
                </a:cubicBezTo>
                <a:cubicBezTo>
                  <a:pt x="737046" y="497905"/>
                  <a:pt x="738861" y="497360"/>
                  <a:pt x="740805" y="497360"/>
                </a:cubicBezTo>
                <a:lnTo>
                  <a:pt x="740805" y="497335"/>
                </a:lnTo>
                <a:cubicBezTo>
                  <a:pt x="741376" y="497335"/>
                  <a:pt x="741920" y="497412"/>
                  <a:pt x="742464" y="497490"/>
                </a:cubicBezTo>
                <a:lnTo>
                  <a:pt x="757837" y="422339"/>
                </a:lnTo>
                <a:cubicBezTo>
                  <a:pt x="756230" y="421432"/>
                  <a:pt x="754959" y="420472"/>
                  <a:pt x="753974" y="419436"/>
                </a:cubicBezTo>
                <a:close/>
                <a:moveTo>
                  <a:pt x="784382" y="416480"/>
                </a:moveTo>
                <a:cubicBezTo>
                  <a:pt x="783760" y="417543"/>
                  <a:pt x="783060" y="418450"/>
                  <a:pt x="782308" y="419254"/>
                </a:cubicBezTo>
                <a:lnTo>
                  <a:pt x="808568" y="495468"/>
                </a:lnTo>
                <a:cubicBezTo>
                  <a:pt x="811990" y="495675"/>
                  <a:pt x="814868" y="497516"/>
                  <a:pt x="816371" y="500160"/>
                </a:cubicBezTo>
                <a:lnTo>
                  <a:pt x="816371" y="500134"/>
                </a:lnTo>
                <a:cubicBezTo>
                  <a:pt x="818886" y="499149"/>
                  <a:pt x="821867" y="497412"/>
                  <a:pt x="824641" y="494405"/>
                </a:cubicBezTo>
                <a:lnTo>
                  <a:pt x="789981" y="424853"/>
                </a:lnTo>
                <a:cubicBezTo>
                  <a:pt x="786637" y="422598"/>
                  <a:pt x="784978" y="419306"/>
                  <a:pt x="784382" y="416480"/>
                </a:cubicBezTo>
                <a:close/>
                <a:moveTo>
                  <a:pt x="750656" y="413629"/>
                </a:moveTo>
                <a:lnTo>
                  <a:pt x="708401" y="493265"/>
                </a:lnTo>
                <a:cubicBezTo>
                  <a:pt x="710735" y="497412"/>
                  <a:pt x="713871" y="500782"/>
                  <a:pt x="718123" y="502727"/>
                </a:cubicBezTo>
                <a:cubicBezTo>
                  <a:pt x="718589" y="498683"/>
                  <a:pt x="721959" y="495494"/>
                  <a:pt x="726314" y="494950"/>
                </a:cubicBezTo>
                <a:lnTo>
                  <a:pt x="752808" y="418113"/>
                </a:lnTo>
                <a:cubicBezTo>
                  <a:pt x="751641" y="416558"/>
                  <a:pt x="750993" y="415003"/>
                  <a:pt x="750656" y="413629"/>
                </a:cubicBezTo>
                <a:close/>
                <a:moveTo>
                  <a:pt x="765329" y="358905"/>
                </a:moveTo>
                <a:lnTo>
                  <a:pt x="769684" y="358905"/>
                </a:lnTo>
                <a:lnTo>
                  <a:pt x="769684" y="383325"/>
                </a:lnTo>
                <a:lnTo>
                  <a:pt x="778653" y="383325"/>
                </a:lnTo>
                <a:lnTo>
                  <a:pt x="778653" y="394731"/>
                </a:lnTo>
                <a:lnTo>
                  <a:pt x="817253" y="415392"/>
                </a:lnTo>
                <a:lnTo>
                  <a:pt x="817253" y="415443"/>
                </a:lnTo>
                <a:lnTo>
                  <a:pt x="824563" y="416195"/>
                </a:lnTo>
                <a:lnTo>
                  <a:pt x="824356" y="418321"/>
                </a:lnTo>
                <a:lnTo>
                  <a:pt x="817330" y="417595"/>
                </a:lnTo>
                <a:cubicBezTo>
                  <a:pt x="816294" y="419773"/>
                  <a:pt x="811913" y="427368"/>
                  <a:pt x="800610" y="427627"/>
                </a:cubicBezTo>
                <a:cubicBezTo>
                  <a:pt x="797266" y="427705"/>
                  <a:pt x="794544" y="427135"/>
                  <a:pt x="792341" y="426201"/>
                </a:cubicBezTo>
                <a:lnTo>
                  <a:pt x="825704" y="493161"/>
                </a:lnTo>
                <a:cubicBezTo>
                  <a:pt x="831225" y="486317"/>
                  <a:pt x="835528" y="473848"/>
                  <a:pt x="833066" y="451114"/>
                </a:cubicBezTo>
                <a:cubicBezTo>
                  <a:pt x="833066" y="451114"/>
                  <a:pt x="829514" y="451191"/>
                  <a:pt x="828140" y="450673"/>
                </a:cubicBezTo>
                <a:cubicBezTo>
                  <a:pt x="826766" y="450154"/>
                  <a:pt x="825159" y="449169"/>
                  <a:pt x="825159" y="449169"/>
                </a:cubicBezTo>
                <a:cubicBezTo>
                  <a:pt x="825159" y="449169"/>
                  <a:pt x="830240" y="446707"/>
                  <a:pt x="838095" y="440019"/>
                </a:cubicBezTo>
                <a:cubicBezTo>
                  <a:pt x="838095" y="440019"/>
                  <a:pt x="841128" y="437115"/>
                  <a:pt x="845664" y="436752"/>
                </a:cubicBezTo>
                <a:cubicBezTo>
                  <a:pt x="845664" y="436752"/>
                  <a:pt x="848879" y="436337"/>
                  <a:pt x="849838" y="438178"/>
                </a:cubicBezTo>
                <a:cubicBezTo>
                  <a:pt x="849838" y="438178"/>
                  <a:pt x="851445" y="438074"/>
                  <a:pt x="855256" y="437530"/>
                </a:cubicBezTo>
                <a:cubicBezTo>
                  <a:pt x="859093" y="436986"/>
                  <a:pt x="861192" y="438567"/>
                  <a:pt x="861192" y="438567"/>
                </a:cubicBezTo>
                <a:lnTo>
                  <a:pt x="860441" y="442611"/>
                </a:lnTo>
                <a:cubicBezTo>
                  <a:pt x="860441" y="442611"/>
                  <a:pt x="859663" y="444788"/>
                  <a:pt x="861944" y="445592"/>
                </a:cubicBezTo>
                <a:cubicBezTo>
                  <a:pt x="861944" y="445592"/>
                  <a:pt x="862307" y="445670"/>
                  <a:pt x="862644" y="446033"/>
                </a:cubicBezTo>
                <a:lnTo>
                  <a:pt x="862592" y="446007"/>
                </a:lnTo>
                <a:cubicBezTo>
                  <a:pt x="863733" y="447199"/>
                  <a:pt x="862929" y="449118"/>
                  <a:pt x="861322" y="449480"/>
                </a:cubicBezTo>
                <a:cubicBezTo>
                  <a:pt x="861244" y="449506"/>
                  <a:pt x="861089" y="449506"/>
                  <a:pt x="861089" y="449506"/>
                </a:cubicBezTo>
                <a:lnTo>
                  <a:pt x="858341" y="449506"/>
                </a:lnTo>
                <a:lnTo>
                  <a:pt x="856656" y="455961"/>
                </a:lnTo>
                <a:cubicBezTo>
                  <a:pt x="856656" y="455961"/>
                  <a:pt x="847453" y="453473"/>
                  <a:pt x="847168" y="458191"/>
                </a:cubicBezTo>
                <a:cubicBezTo>
                  <a:pt x="846883" y="462909"/>
                  <a:pt x="850201" y="494198"/>
                  <a:pt x="844913" y="506900"/>
                </a:cubicBezTo>
                <a:cubicBezTo>
                  <a:pt x="841698" y="514625"/>
                  <a:pt x="835528" y="527250"/>
                  <a:pt x="813260" y="535649"/>
                </a:cubicBezTo>
                <a:cubicBezTo>
                  <a:pt x="817019" y="536790"/>
                  <a:pt x="820130" y="538086"/>
                  <a:pt x="821867" y="539537"/>
                </a:cubicBezTo>
                <a:cubicBezTo>
                  <a:pt x="829385" y="545837"/>
                  <a:pt x="821556" y="552706"/>
                  <a:pt x="821556" y="552706"/>
                </a:cubicBezTo>
                <a:cubicBezTo>
                  <a:pt x="817745" y="556206"/>
                  <a:pt x="810176" y="554210"/>
                  <a:pt x="810176" y="554210"/>
                </a:cubicBezTo>
                <a:lnTo>
                  <a:pt x="792029" y="550529"/>
                </a:lnTo>
                <a:cubicBezTo>
                  <a:pt x="791044" y="552655"/>
                  <a:pt x="789722" y="553951"/>
                  <a:pt x="789722" y="553951"/>
                </a:cubicBezTo>
                <a:cubicBezTo>
                  <a:pt x="786197" y="557113"/>
                  <a:pt x="781971" y="556050"/>
                  <a:pt x="781971" y="556050"/>
                </a:cubicBezTo>
                <a:lnTo>
                  <a:pt x="758278" y="551229"/>
                </a:lnTo>
                <a:cubicBezTo>
                  <a:pt x="757837" y="552240"/>
                  <a:pt x="757474" y="552862"/>
                  <a:pt x="757474" y="552862"/>
                </a:cubicBezTo>
                <a:cubicBezTo>
                  <a:pt x="754804" y="557295"/>
                  <a:pt x="749904" y="555895"/>
                  <a:pt x="749904" y="555895"/>
                </a:cubicBezTo>
                <a:lnTo>
                  <a:pt x="712445" y="547522"/>
                </a:lnTo>
                <a:cubicBezTo>
                  <a:pt x="705135" y="544152"/>
                  <a:pt x="707468" y="537489"/>
                  <a:pt x="707468" y="537489"/>
                </a:cubicBezTo>
                <a:cubicBezTo>
                  <a:pt x="709335" y="532771"/>
                  <a:pt x="711538" y="530983"/>
                  <a:pt x="713327" y="530387"/>
                </a:cubicBezTo>
                <a:cubicBezTo>
                  <a:pt x="712316" y="529713"/>
                  <a:pt x="711383" y="529013"/>
                  <a:pt x="710527" y="528365"/>
                </a:cubicBezTo>
                <a:cubicBezTo>
                  <a:pt x="694455" y="516362"/>
                  <a:pt x="692407" y="503167"/>
                  <a:pt x="689763" y="483206"/>
                </a:cubicBezTo>
                <a:cubicBezTo>
                  <a:pt x="689763" y="483206"/>
                  <a:pt x="688907" y="476389"/>
                  <a:pt x="688933" y="469571"/>
                </a:cubicBezTo>
                <a:cubicBezTo>
                  <a:pt x="688959" y="463064"/>
                  <a:pt x="689944" y="456557"/>
                  <a:pt x="686393" y="456143"/>
                </a:cubicBezTo>
                <a:cubicBezTo>
                  <a:pt x="686393" y="456143"/>
                  <a:pt x="685200" y="455546"/>
                  <a:pt x="679160" y="457024"/>
                </a:cubicBezTo>
                <a:lnTo>
                  <a:pt x="677190" y="450699"/>
                </a:lnTo>
                <a:cubicBezTo>
                  <a:pt x="677190" y="450699"/>
                  <a:pt x="672109" y="451943"/>
                  <a:pt x="672109" y="448988"/>
                </a:cubicBezTo>
                <a:cubicBezTo>
                  <a:pt x="672109" y="448988"/>
                  <a:pt x="672290" y="447277"/>
                  <a:pt x="674805" y="445955"/>
                </a:cubicBezTo>
                <a:cubicBezTo>
                  <a:pt x="674805" y="445955"/>
                  <a:pt x="675064" y="444633"/>
                  <a:pt x="674468" y="443259"/>
                </a:cubicBezTo>
                <a:cubicBezTo>
                  <a:pt x="673872" y="441885"/>
                  <a:pt x="672990" y="438878"/>
                  <a:pt x="676283" y="438696"/>
                </a:cubicBezTo>
                <a:cubicBezTo>
                  <a:pt x="679575" y="438515"/>
                  <a:pt x="679912" y="438463"/>
                  <a:pt x="685097" y="439085"/>
                </a:cubicBezTo>
                <a:cubicBezTo>
                  <a:pt x="685097" y="439085"/>
                  <a:pt x="686056" y="436804"/>
                  <a:pt x="690074" y="437322"/>
                </a:cubicBezTo>
                <a:cubicBezTo>
                  <a:pt x="694092" y="437841"/>
                  <a:pt x="695829" y="439319"/>
                  <a:pt x="697799" y="440718"/>
                </a:cubicBezTo>
                <a:cubicBezTo>
                  <a:pt x="698265" y="441055"/>
                  <a:pt x="708713" y="448521"/>
                  <a:pt x="710423" y="448599"/>
                </a:cubicBezTo>
                <a:cubicBezTo>
                  <a:pt x="710423" y="448599"/>
                  <a:pt x="710086" y="449766"/>
                  <a:pt x="706665" y="450621"/>
                </a:cubicBezTo>
                <a:cubicBezTo>
                  <a:pt x="706665" y="450621"/>
                  <a:pt x="704643" y="451114"/>
                  <a:pt x="702646" y="451114"/>
                </a:cubicBezTo>
                <a:cubicBezTo>
                  <a:pt x="702646" y="451114"/>
                  <a:pt x="699821" y="475792"/>
                  <a:pt x="707468" y="491580"/>
                </a:cubicBezTo>
                <a:lnTo>
                  <a:pt x="747364" y="416377"/>
                </a:lnTo>
                <a:cubicBezTo>
                  <a:pt x="740261" y="423194"/>
                  <a:pt x="731395" y="421743"/>
                  <a:pt x="731395" y="421743"/>
                </a:cubicBezTo>
                <a:cubicBezTo>
                  <a:pt x="715867" y="419850"/>
                  <a:pt x="713845" y="409637"/>
                  <a:pt x="713586" y="406915"/>
                </a:cubicBezTo>
                <a:lnTo>
                  <a:pt x="708505" y="406396"/>
                </a:lnTo>
                <a:lnTo>
                  <a:pt x="708713" y="404270"/>
                </a:lnTo>
                <a:lnTo>
                  <a:pt x="716023" y="405022"/>
                </a:lnTo>
                <a:lnTo>
                  <a:pt x="757292" y="394731"/>
                </a:lnTo>
                <a:lnTo>
                  <a:pt x="757292" y="383299"/>
                </a:lnTo>
                <a:lnTo>
                  <a:pt x="765329" y="383299"/>
                </a:lnTo>
                <a:lnTo>
                  <a:pt x="765329" y="379825"/>
                </a:lnTo>
                <a:cubicBezTo>
                  <a:pt x="764395" y="379384"/>
                  <a:pt x="757707" y="376507"/>
                  <a:pt x="742672" y="375574"/>
                </a:cubicBezTo>
                <a:cubicBezTo>
                  <a:pt x="726418" y="374589"/>
                  <a:pt x="714519" y="375003"/>
                  <a:pt x="714519" y="375003"/>
                </a:cubicBezTo>
                <a:cubicBezTo>
                  <a:pt x="714519" y="375003"/>
                  <a:pt x="715764" y="370000"/>
                  <a:pt x="729918" y="367382"/>
                </a:cubicBezTo>
                <a:cubicBezTo>
                  <a:pt x="744046" y="364764"/>
                  <a:pt x="748116" y="369663"/>
                  <a:pt x="765329" y="364738"/>
                </a:cubicBezTo>
                <a:close/>
                <a:moveTo>
                  <a:pt x="633094" y="256794"/>
                </a:moveTo>
                <a:cubicBezTo>
                  <a:pt x="631279" y="257468"/>
                  <a:pt x="629517" y="257857"/>
                  <a:pt x="627935" y="258038"/>
                </a:cubicBezTo>
                <a:lnTo>
                  <a:pt x="628583" y="333837"/>
                </a:lnTo>
                <a:cubicBezTo>
                  <a:pt x="630009" y="334304"/>
                  <a:pt x="631305" y="335056"/>
                  <a:pt x="632316" y="336041"/>
                </a:cubicBezTo>
                <a:cubicBezTo>
                  <a:pt x="634053" y="334356"/>
                  <a:pt x="636490" y="333319"/>
                  <a:pt x="639186" y="333319"/>
                </a:cubicBezTo>
                <a:cubicBezTo>
                  <a:pt x="641286" y="333319"/>
                  <a:pt x="643178" y="333941"/>
                  <a:pt x="644759" y="335004"/>
                </a:cubicBezTo>
                <a:cubicBezTo>
                  <a:pt x="645745" y="333734"/>
                  <a:pt x="647092" y="332697"/>
                  <a:pt x="648648" y="332075"/>
                </a:cubicBezTo>
                <a:close/>
                <a:moveTo>
                  <a:pt x="616659" y="256198"/>
                </a:moveTo>
                <a:lnTo>
                  <a:pt x="601364" y="330986"/>
                </a:lnTo>
                <a:cubicBezTo>
                  <a:pt x="603153" y="331582"/>
                  <a:pt x="604708" y="332619"/>
                  <a:pt x="605823" y="334019"/>
                </a:cubicBezTo>
                <a:cubicBezTo>
                  <a:pt x="607404" y="332956"/>
                  <a:pt x="609348" y="332308"/>
                  <a:pt x="611448" y="332308"/>
                </a:cubicBezTo>
                <a:cubicBezTo>
                  <a:pt x="614507" y="332308"/>
                  <a:pt x="617177" y="333656"/>
                  <a:pt x="618940" y="335704"/>
                </a:cubicBezTo>
                <a:cubicBezTo>
                  <a:pt x="619899" y="334900"/>
                  <a:pt x="621040" y="334252"/>
                  <a:pt x="622310" y="333837"/>
                </a:cubicBezTo>
                <a:lnTo>
                  <a:pt x="622310" y="258064"/>
                </a:lnTo>
                <a:cubicBezTo>
                  <a:pt x="620107" y="257572"/>
                  <a:pt x="618240" y="256923"/>
                  <a:pt x="616659" y="256198"/>
                </a:cubicBezTo>
                <a:close/>
                <a:moveTo>
                  <a:pt x="638460" y="253579"/>
                </a:moveTo>
                <a:cubicBezTo>
                  <a:pt x="637216" y="254668"/>
                  <a:pt x="635894" y="255524"/>
                  <a:pt x="634546" y="256172"/>
                </a:cubicBezTo>
                <a:lnTo>
                  <a:pt x="650125" y="331608"/>
                </a:lnTo>
                <a:cubicBezTo>
                  <a:pt x="650903" y="331427"/>
                  <a:pt x="651681" y="331297"/>
                  <a:pt x="652510" y="331297"/>
                </a:cubicBezTo>
                <a:cubicBezTo>
                  <a:pt x="654273" y="331297"/>
                  <a:pt x="655906" y="331764"/>
                  <a:pt x="657332" y="332541"/>
                </a:cubicBezTo>
                <a:cubicBezTo>
                  <a:pt x="658862" y="330364"/>
                  <a:pt x="661402" y="328886"/>
                  <a:pt x="664331" y="328601"/>
                </a:cubicBezTo>
                <a:close/>
                <a:moveTo>
                  <a:pt x="611370" y="252568"/>
                </a:moveTo>
                <a:lnTo>
                  <a:pt x="585370" y="327953"/>
                </a:lnTo>
                <a:cubicBezTo>
                  <a:pt x="588532" y="328082"/>
                  <a:pt x="591306" y="329612"/>
                  <a:pt x="592939" y="331919"/>
                </a:cubicBezTo>
                <a:cubicBezTo>
                  <a:pt x="594443" y="330986"/>
                  <a:pt x="596257" y="330441"/>
                  <a:pt x="598201" y="330441"/>
                </a:cubicBezTo>
                <a:cubicBezTo>
                  <a:pt x="598772" y="330441"/>
                  <a:pt x="599316" y="330519"/>
                  <a:pt x="599861" y="330597"/>
                </a:cubicBezTo>
                <a:lnTo>
                  <a:pt x="615207" y="255472"/>
                </a:lnTo>
                <a:cubicBezTo>
                  <a:pt x="613626" y="254564"/>
                  <a:pt x="612355" y="253579"/>
                  <a:pt x="611370" y="252568"/>
                </a:cubicBezTo>
                <a:close/>
                <a:moveTo>
                  <a:pt x="641778" y="249587"/>
                </a:moveTo>
                <a:cubicBezTo>
                  <a:pt x="641156" y="250650"/>
                  <a:pt x="640430" y="251557"/>
                  <a:pt x="639704" y="252361"/>
                </a:cubicBezTo>
                <a:lnTo>
                  <a:pt x="665965" y="328575"/>
                </a:lnTo>
                <a:cubicBezTo>
                  <a:pt x="669360" y="328782"/>
                  <a:pt x="672264" y="330623"/>
                  <a:pt x="673767" y="333267"/>
                </a:cubicBezTo>
                <a:cubicBezTo>
                  <a:pt x="676282" y="332282"/>
                  <a:pt x="679237" y="330545"/>
                  <a:pt x="682037" y="327538"/>
                </a:cubicBezTo>
                <a:lnTo>
                  <a:pt x="647378" y="257986"/>
                </a:lnTo>
                <a:cubicBezTo>
                  <a:pt x="644034" y="255705"/>
                  <a:pt x="642374" y="252439"/>
                  <a:pt x="641778" y="249587"/>
                </a:cubicBezTo>
                <a:close/>
                <a:moveTo>
                  <a:pt x="608052" y="246710"/>
                </a:moveTo>
                <a:lnTo>
                  <a:pt x="565798" y="326346"/>
                </a:lnTo>
                <a:cubicBezTo>
                  <a:pt x="568105" y="330493"/>
                  <a:pt x="571267" y="333889"/>
                  <a:pt x="575519" y="335833"/>
                </a:cubicBezTo>
                <a:cubicBezTo>
                  <a:pt x="575959" y="331789"/>
                  <a:pt x="579355" y="328575"/>
                  <a:pt x="583685" y="328031"/>
                </a:cubicBezTo>
                <a:lnTo>
                  <a:pt x="610178" y="251194"/>
                </a:lnTo>
                <a:cubicBezTo>
                  <a:pt x="609037" y="249639"/>
                  <a:pt x="608389" y="248084"/>
                  <a:pt x="608052" y="246710"/>
                </a:cubicBezTo>
                <a:close/>
                <a:moveTo>
                  <a:pt x="622777" y="191986"/>
                </a:moveTo>
                <a:lnTo>
                  <a:pt x="627132" y="191986"/>
                </a:lnTo>
                <a:lnTo>
                  <a:pt x="627132" y="216380"/>
                </a:lnTo>
                <a:lnTo>
                  <a:pt x="636101" y="216380"/>
                </a:lnTo>
                <a:lnTo>
                  <a:pt x="636101" y="227812"/>
                </a:lnTo>
                <a:lnTo>
                  <a:pt x="674701" y="248447"/>
                </a:lnTo>
                <a:lnTo>
                  <a:pt x="674701" y="248524"/>
                </a:lnTo>
                <a:lnTo>
                  <a:pt x="682011" y="249276"/>
                </a:lnTo>
                <a:lnTo>
                  <a:pt x="681804" y="251402"/>
                </a:lnTo>
                <a:lnTo>
                  <a:pt x="674752" y="250676"/>
                </a:lnTo>
                <a:cubicBezTo>
                  <a:pt x="673741" y="252854"/>
                  <a:pt x="669360" y="260449"/>
                  <a:pt x="658032" y="260708"/>
                </a:cubicBezTo>
                <a:cubicBezTo>
                  <a:pt x="654662" y="260786"/>
                  <a:pt x="651966" y="260216"/>
                  <a:pt x="649763" y="259282"/>
                </a:cubicBezTo>
                <a:lnTo>
                  <a:pt x="683126" y="326242"/>
                </a:lnTo>
                <a:cubicBezTo>
                  <a:pt x="688621" y="319398"/>
                  <a:pt x="692925" y="306955"/>
                  <a:pt x="690488" y="284221"/>
                </a:cubicBezTo>
                <a:cubicBezTo>
                  <a:pt x="690488" y="284221"/>
                  <a:pt x="686936" y="284298"/>
                  <a:pt x="685562" y="283754"/>
                </a:cubicBezTo>
                <a:cubicBezTo>
                  <a:pt x="684163" y="283235"/>
                  <a:pt x="682555" y="282250"/>
                  <a:pt x="682555" y="282250"/>
                </a:cubicBezTo>
                <a:cubicBezTo>
                  <a:pt x="682555" y="282250"/>
                  <a:pt x="687636" y="279814"/>
                  <a:pt x="695491" y="273099"/>
                </a:cubicBezTo>
                <a:cubicBezTo>
                  <a:pt x="695491" y="273099"/>
                  <a:pt x="698524" y="270196"/>
                  <a:pt x="703061" y="269833"/>
                </a:cubicBezTo>
                <a:cubicBezTo>
                  <a:pt x="703061" y="269833"/>
                  <a:pt x="706275" y="269444"/>
                  <a:pt x="707234" y="271285"/>
                </a:cubicBezTo>
                <a:cubicBezTo>
                  <a:pt x="707234" y="271285"/>
                  <a:pt x="708841" y="271181"/>
                  <a:pt x="712652" y="270637"/>
                </a:cubicBezTo>
                <a:cubicBezTo>
                  <a:pt x="716489" y="270092"/>
                  <a:pt x="718589" y="271674"/>
                  <a:pt x="718589" y="271674"/>
                </a:cubicBezTo>
                <a:lnTo>
                  <a:pt x="717837" y="275718"/>
                </a:lnTo>
                <a:cubicBezTo>
                  <a:pt x="717837" y="275718"/>
                  <a:pt x="717059" y="277895"/>
                  <a:pt x="719340" y="278699"/>
                </a:cubicBezTo>
                <a:cubicBezTo>
                  <a:pt x="719340" y="278699"/>
                  <a:pt x="719677" y="278777"/>
                  <a:pt x="720040" y="279140"/>
                </a:cubicBezTo>
                <a:cubicBezTo>
                  <a:pt x="721155" y="280332"/>
                  <a:pt x="720351" y="282224"/>
                  <a:pt x="718744" y="282613"/>
                </a:cubicBezTo>
                <a:cubicBezTo>
                  <a:pt x="718666" y="282613"/>
                  <a:pt x="718511" y="282639"/>
                  <a:pt x="718511" y="282639"/>
                </a:cubicBezTo>
                <a:lnTo>
                  <a:pt x="715763" y="282639"/>
                </a:lnTo>
                <a:lnTo>
                  <a:pt x="714104" y="289094"/>
                </a:lnTo>
                <a:cubicBezTo>
                  <a:pt x="714104" y="289094"/>
                  <a:pt x="704875" y="286605"/>
                  <a:pt x="704616" y="291323"/>
                </a:cubicBezTo>
                <a:cubicBezTo>
                  <a:pt x="704331" y="296041"/>
                  <a:pt x="707623" y="327331"/>
                  <a:pt x="702361" y="340033"/>
                </a:cubicBezTo>
                <a:cubicBezTo>
                  <a:pt x="699146" y="347758"/>
                  <a:pt x="692976" y="360383"/>
                  <a:pt x="670708" y="368782"/>
                </a:cubicBezTo>
                <a:cubicBezTo>
                  <a:pt x="674493" y="369922"/>
                  <a:pt x="677578" y="371219"/>
                  <a:pt x="679315" y="372696"/>
                </a:cubicBezTo>
                <a:cubicBezTo>
                  <a:pt x="686807" y="378970"/>
                  <a:pt x="679004" y="385839"/>
                  <a:pt x="679004" y="385839"/>
                </a:cubicBezTo>
                <a:cubicBezTo>
                  <a:pt x="675167" y="389339"/>
                  <a:pt x="667624" y="387343"/>
                  <a:pt x="667624" y="387343"/>
                </a:cubicBezTo>
                <a:lnTo>
                  <a:pt x="649451" y="383662"/>
                </a:lnTo>
                <a:cubicBezTo>
                  <a:pt x="648466" y="385761"/>
                  <a:pt x="647144" y="387084"/>
                  <a:pt x="647144" y="387084"/>
                </a:cubicBezTo>
                <a:cubicBezTo>
                  <a:pt x="643619" y="390246"/>
                  <a:pt x="639393" y="389157"/>
                  <a:pt x="639393" y="389157"/>
                </a:cubicBezTo>
                <a:lnTo>
                  <a:pt x="615700" y="384362"/>
                </a:lnTo>
                <a:cubicBezTo>
                  <a:pt x="615233" y="385347"/>
                  <a:pt x="614870" y="385995"/>
                  <a:pt x="614870" y="385995"/>
                </a:cubicBezTo>
                <a:cubicBezTo>
                  <a:pt x="612226" y="390428"/>
                  <a:pt x="607326" y="389028"/>
                  <a:pt x="607326" y="389028"/>
                </a:cubicBezTo>
                <a:lnTo>
                  <a:pt x="569867" y="380681"/>
                </a:lnTo>
                <a:cubicBezTo>
                  <a:pt x="562557" y="377310"/>
                  <a:pt x="564890" y="370648"/>
                  <a:pt x="564890" y="370648"/>
                </a:cubicBezTo>
                <a:cubicBezTo>
                  <a:pt x="566783" y="365904"/>
                  <a:pt x="568960" y="364116"/>
                  <a:pt x="570775" y="363545"/>
                </a:cubicBezTo>
                <a:cubicBezTo>
                  <a:pt x="569738" y="362845"/>
                  <a:pt x="568805" y="362145"/>
                  <a:pt x="567949" y="361523"/>
                </a:cubicBezTo>
                <a:cubicBezTo>
                  <a:pt x="551877" y="349521"/>
                  <a:pt x="549855" y="336326"/>
                  <a:pt x="547211" y="316365"/>
                </a:cubicBezTo>
                <a:cubicBezTo>
                  <a:pt x="547211" y="316365"/>
                  <a:pt x="546355" y="309521"/>
                  <a:pt x="546381" y="302704"/>
                </a:cubicBezTo>
                <a:cubicBezTo>
                  <a:pt x="546407" y="296171"/>
                  <a:pt x="547392" y="289690"/>
                  <a:pt x="543841" y="289276"/>
                </a:cubicBezTo>
                <a:cubicBezTo>
                  <a:pt x="543841" y="289276"/>
                  <a:pt x="542674" y="288679"/>
                  <a:pt x="536608" y="290157"/>
                </a:cubicBezTo>
                <a:lnTo>
                  <a:pt x="534638" y="283806"/>
                </a:lnTo>
                <a:cubicBezTo>
                  <a:pt x="534638" y="283806"/>
                  <a:pt x="529557" y="285050"/>
                  <a:pt x="529557" y="282095"/>
                </a:cubicBezTo>
                <a:cubicBezTo>
                  <a:pt x="529557" y="282095"/>
                  <a:pt x="529764" y="280384"/>
                  <a:pt x="532253" y="279062"/>
                </a:cubicBezTo>
                <a:cubicBezTo>
                  <a:pt x="532253" y="279062"/>
                  <a:pt x="532564" y="277740"/>
                  <a:pt x="531942" y="276366"/>
                </a:cubicBezTo>
                <a:cubicBezTo>
                  <a:pt x="531320" y="274992"/>
                  <a:pt x="530438" y="272011"/>
                  <a:pt x="533731" y="271829"/>
                </a:cubicBezTo>
                <a:cubicBezTo>
                  <a:pt x="537049" y="271648"/>
                  <a:pt x="537386" y="271570"/>
                  <a:pt x="542544" y="272192"/>
                </a:cubicBezTo>
                <a:cubicBezTo>
                  <a:pt x="542544" y="272192"/>
                  <a:pt x="543530" y="269937"/>
                  <a:pt x="547548" y="270455"/>
                </a:cubicBezTo>
                <a:cubicBezTo>
                  <a:pt x="551566" y="270948"/>
                  <a:pt x="553277" y="272425"/>
                  <a:pt x="555247" y="273825"/>
                </a:cubicBezTo>
                <a:cubicBezTo>
                  <a:pt x="555713" y="274162"/>
                  <a:pt x="566186" y="281628"/>
                  <a:pt x="567897" y="281706"/>
                </a:cubicBezTo>
                <a:cubicBezTo>
                  <a:pt x="567897" y="281706"/>
                  <a:pt x="567534" y="282873"/>
                  <a:pt x="564113" y="283702"/>
                </a:cubicBezTo>
                <a:cubicBezTo>
                  <a:pt x="564113" y="283702"/>
                  <a:pt x="562091" y="284221"/>
                  <a:pt x="560094" y="284221"/>
                </a:cubicBezTo>
                <a:cubicBezTo>
                  <a:pt x="560094" y="284221"/>
                  <a:pt x="557269" y="308899"/>
                  <a:pt x="564916" y="324687"/>
                </a:cubicBezTo>
                <a:lnTo>
                  <a:pt x="604812" y="249484"/>
                </a:lnTo>
                <a:cubicBezTo>
                  <a:pt x="597683" y="256301"/>
                  <a:pt x="588843" y="254850"/>
                  <a:pt x="588843" y="254850"/>
                </a:cubicBezTo>
                <a:cubicBezTo>
                  <a:pt x="573315" y="252957"/>
                  <a:pt x="571293" y="242718"/>
                  <a:pt x="571034" y="240022"/>
                </a:cubicBezTo>
                <a:lnTo>
                  <a:pt x="565927" y="239477"/>
                </a:lnTo>
                <a:lnTo>
                  <a:pt x="566160" y="237351"/>
                </a:lnTo>
                <a:lnTo>
                  <a:pt x="573471" y="238103"/>
                </a:lnTo>
                <a:lnTo>
                  <a:pt x="614740" y="227812"/>
                </a:lnTo>
                <a:lnTo>
                  <a:pt x="614740" y="216380"/>
                </a:lnTo>
                <a:lnTo>
                  <a:pt x="622777" y="216380"/>
                </a:lnTo>
                <a:lnTo>
                  <a:pt x="622777" y="212906"/>
                </a:lnTo>
                <a:cubicBezTo>
                  <a:pt x="621869" y="212465"/>
                  <a:pt x="615181" y="209588"/>
                  <a:pt x="600146" y="208655"/>
                </a:cubicBezTo>
                <a:cubicBezTo>
                  <a:pt x="583892" y="207644"/>
                  <a:pt x="571993" y="208058"/>
                  <a:pt x="571993" y="208058"/>
                </a:cubicBezTo>
                <a:cubicBezTo>
                  <a:pt x="571993" y="208058"/>
                  <a:pt x="573212" y="203081"/>
                  <a:pt x="587366" y="200463"/>
                </a:cubicBezTo>
                <a:cubicBezTo>
                  <a:pt x="601494" y="197845"/>
                  <a:pt x="605564" y="202744"/>
                  <a:pt x="622777" y="197819"/>
                </a:cubicBezTo>
                <a:close/>
                <a:moveTo>
                  <a:pt x="583348" y="118961"/>
                </a:moveTo>
                <a:lnTo>
                  <a:pt x="583400" y="119038"/>
                </a:lnTo>
                <a:lnTo>
                  <a:pt x="583335" y="118997"/>
                </a:lnTo>
                <a:close/>
                <a:moveTo>
                  <a:pt x="496428" y="96719"/>
                </a:moveTo>
                <a:cubicBezTo>
                  <a:pt x="494639" y="97393"/>
                  <a:pt x="492876" y="97782"/>
                  <a:pt x="491295" y="97963"/>
                </a:cubicBezTo>
                <a:lnTo>
                  <a:pt x="491943" y="173762"/>
                </a:lnTo>
                <a:cubicBezTo>
                  <a:pt x="493369" y="174203"/>
                  <a:pt x="494639" y="174955"/>
                  <a:pt x="495676" y="175940"/>
                </a:cubicBezTo>
                <a:cubicBezTo>
                  <a:pt x="497413" y="174255"/>
                  <a:pt x="499850" y="173218"/>
                  <a:pt x="502546" y="173218"/>
                </a:cubicBezTo>
                <a:cubicBezTo>
                  <a:pt x="504646" y="173218"/>
                  <a:pt x="506538" y="173866"/>
                  <a:pt x="508119" y="174903"/>
                </a:cubicBezTo>
                <a:lnTo>
                  <a:pt x="508093" y="174929"/>
                </a:lnTo>
                <a:cubicBezTo>
                  <a:pt x="509078" y="173659"/>
                  <a:pt x="510426" y="172648"/>
                  <a:pt x="511982" y="171999"/>
                </a:cubicBezTo>
                <a:close/>
                <a:moveTo>
                  <a:pt x="480019" y="96122"/>
                </a:moveTo>
                <a:lnTo>
                  <a:pt x="464724" y="170911"/>
                </a:lnTo>
                <a:cubicBezTo>
                  <a:pt x="466539" y="171507"/>
                  <a:pt x="468094" y="172570"/>
                  <a:pt x="469209" y="173944"/>
                </a:cubicBezTo>
                <a:cubicBezTo>
                  <a:pt x="470790" y="172881"/>
                  <a:pt x="472708" y="172233"/>
                  <a:pt x="474808" y="172233"/>
                </a:cubicBezTo>
                <a:cubicBezTo>
                  <a:pt x="477867" y="172233"/>
                  <a:pt x="480563" y="173581"/>
                  <a:pt x="482300" y="175629"/>
                </a:cubicBezTo>
                <a:cubicBezTo>
                  <a:pt x="483259" y="174799"/>
                  <a:pt x="484400" y="174177"/>
                  <a:pt x="485670" y="173762"/>
                </a:cubicBezTo>
                <a:lnTo>
                  <a:pt x="485670" y="97989"/>
                </a:lnTo>
                <a:cubicBezTo>
                  <a:pt x="483466" y="97496"/>
                  <a:pt x="481626" y="96848"/>
                  <a:pt x="480019" y="96122"/>
                </a:cubicBezTo>
                <a:close/>
                <a:moveTo>
                  <a:pt x="501794" y="93478"/>
                </a:moveTo>
                <a:cubicBezTo>
                  <a:pt x="500550" y="94567"/>
                  <a:pt x="499228" y="95423"/>
                  <a:pt x="497880" y="96071"/>
                </a:cubicBezTo>
                <a:lnTo>
                  <a:pt x="513485" y="171507"/>
                </a:lnTo>
                <a:cubicBezTo>
                  <a:pt x="514263" y="171325"/>
                  <a:pt x="515041" y="171196"/>
                  <a:pt x="515870" y="171196"/>
                </a:cubicBezTo>
                <a:lnTo>
                  <a:pt x="520674" y="172435"/>
                </a:lnTo>
                <a:lnTo>
                  <a:pt x="520666" y="172440"/>
                </a:lnTo>
                <a:lnTo>
                  <a:pt x="520692" y="172440"/>
                </a:lnTo>
                <a:lnTo>
                  <a:pt x="520674" y="172435"/>
                </a:lnTo>
                <a:lnTo>
                  <a:pt x="527665" y="168500"/>
                </a:lnTo>
                <a:close/>
                <a:moveTo>
                  <a:pt x="474730" y="92441"/>
                </a:moveTo>
                <a:lnTo>
                  <a:pt x="448729" y="167852"/>
                </a:lnTo>
                <a:cubicBezTo>
                  <a:pt x="451892" y="167981"/>
                  <a:pt x="454666" y="169511"/>
                  <a:pt x="456299" y="171818"/>
                </a:cubicBezTo>
                <a:cubicBezTo>
                  <a:pt x="457802" y="170911"/>
                  <a:pt x="459617" y="170366"/>
                  <a:pt x="461561" y="170366"/>
                </a:cubicBezTo>
                <a:lnTo>
                  <a:pt x="461561" y="170340"/>
                </a:lnTo>
                <a:cubicBezTo>
                  <a:pt x="462132" y="170340"/>
                  <a:pt x="462676" y="170418"/>
                  <a:pt x="463220" y="170496"/>
                </a:cubicBezTo>
                <a:lnTo>
                  <a:pt x="478593" y="95345"/>
                </a:lnTo>
                <a:cubicBezTo>
                  <a:pt x="476986" y="94437"/>
                  <a:pt x="475715" y="93478"/>
                  <a:pt x="474730" y="92441"/>
                </a:cubicBezTo>
                <a:close/>
                <a:moveTo>
                  <a:pt x="505138" y="89486"/>
                </a:moveTo>
                <a:cubicBezTo>
                  <a:pt x="504516" y="90549"/>
                  <a:pt x="503816" y="91456"/>
                  <a:pt x="503064" y="92260"/>
                </a:cubicBezTo>
                <a:lnTo>
                  <a:pt x="529324" y="168474"/>
                </a:lnTo>
                <a:cubicBezTo>
                  <a:pt x="532746" y="168681"/>
                  <a:pt x="535624" y="170522"/>
                  <a:pt x="537127" y="173166"/>
                </a:cubicBezTo>
                <a:lnTo>
                  <a:pt x="537127" y="173140"/>
                </a:lnTo>
                <a:cubicBezTo>
                  <a:pt x="539642" y="172155"/>
                  <a:pt x="542623" y="170418"/>
                  <a:pt x="545397" y="167411"/>
                </a:cubicBezTo>
                <a:lnTo>
                  <a:pt x="510737" y="97859"/>
                </a:lnTo>
                <a:cubicBezTo>
                  <a:pt x="507393" y="95604"/>
                  <a:pt x="505734" y="92312"/>
                  <a:pt x="505138" y="89486"/>
                </a:cubicBezTo>
                <a:close/>
                <a:moveTo>
                  <a:pt x="471412" y="86635"/>
                </a:moveTo>
                <a:lnTo>
                  <a:pt x="429157" y="166270"/>
                </a:lnTo>
                <a:cubicBezTo>
                  <a:pt x="431490" y="170418"/>
                  <a:pt x="434627" y="173788"/>
                  <a:pt x="438879" y="175732"/>
                </a:cubicBezTo>
                <a:cubicBezTo>
                  <a:pt x="439345" y="171688"/>
                  <a:pt x="442715" y="168500"/>
                  <a:pt x="447070" y="167955"/>
                </a:cubicBezTo>
                <a:lnTo>
                  <a:pt x="473564" y="91119"/>
                </a:lnTo>
                <a:cubicBezTo>
                  <a:pt x="472397" y="89564"/>
                  <a:pt x="471749" y="88009"/>
                  <a:pt x="471412" y="86635"/>
                </a:cubicBezTo>
                <a:close/>
                <a:moveTo>
                  <a:pt x="486085" y="31859"/>
                </a:moveTo>
                <a:lnTo>
                  <a:pt x="490440" y="31859"/>
                </a:lnTo>
                <a:lnTo>
                  <a:pt x="490440" y="56330"/>
                </a:lnTo>
                <a:lnTo>
                  <a:pt x="499409" y="56330"/>
                </a:lnTo>
                <a:lnTo>
                  <a:pt x="499409" y="67737"/>
                </a:lnTo>
                <a:lnTo>
                  <a:pt x="538009" y="88397"/>
                </a:lnTo>
                <a:lnTo>
                  <a:pt x="538009" y="88449"/>
                </a:lnTo>
                <a:lnTo>
                  <a:pt x="545319" y="89201"/>
                </a:lnTo>
                <a:lnTo>
                  <a:pt x="545112" y="91327"/>
                </a:lnTo>
                <a:lnTo>
                  <a:pt x="538086" y="90601"/>
                </a:lnTo>
                <a:cubicBezTo>
                  <a:pt x="537049" y="92778"/>
                  <a:pt x="532668" y="100374"/>
                  <a:pt x="521366" y="100633"/>
                </a:cubicBezTo>
                <a:cubicBezTo>
                  <a:pt x="518022" y="100711"/>
                  <a:pt x="515300" y="100141"/>
                  <a:pt x="513096" y="99207"/>
                </a:cubicBezTo>
                <a:lnTo>
                  <a:pt x="546460" y="166167"/>
                </a:lnTo>
                <a:cubicBezTo>
                  <a:pt x="551981" y="159323"/>
                  <a:pt x="556284" y="146854"/>
                  <a:pt x="553822" y="124119"/>
                </a:cubicBezTo>
                <a:cubicBezTo>
                  <a:pt x="553822" y="124119"/>
                  <a:pt x="550270" y="124197"/>
                  <a:pt x="548896" y="123679"/>
                </a:cubicBezTo>
                <a:cubicBezTo>
                  <a:pt x="547522" y="123160"/>
                  <a:pt x="545915" y="122175"/>
                  <a:pt x="545915" y="122175"/>
                </a:cubicBezTo>
                <a:cubicBezTo>
                  <a:pt x="545915" y="122175"/>
                  <a:pt x="550996" y="119712"/>
                  <a:pt x="558851" y="113024"/>
                </a:cubicBezTo>
                <a:cubicBezTo>
                  <a:pt x="558851" y="113024"/>
                  <a:pt x="561884" y="110121"/>
                  <a:pt x="566420" y="109758"/>
                </a:cubicBezTo>
                <a:cubicBezTo>
                  <a:pt x="566420" y="109758"/>
                  <a:pt x="569635" y="109343"/>
                  <a:pt x="570594" y="111184"/>
                </a:cubicBezTo>
                <a:cubicBezTo>
                  <a:pt x="570594" y="111184"/>
                  <a:pt x="572201" y="111080"/>
                  <a:pt x="576012" y="110536"/>
                </a:cubicBezTo>
                <a:cubicBezTo>
                  <a:pt x="579849" y="109991"/>
                  <a:pt x="581948" y="111573"/>
                  <a:pt x="581948" y="111573"/>
                </a:cubicBezTo>
                <a:lnTo>
                  <a:pt x="581197" y="115617"/>
                </a:lnTo>
                <a:cubicBezTo>
                  <a:pt x="581197" y="115617"/>
                  <a:pt x="580419" y="117794"/>
                  <a:pt x="582700" y="118598"/>
                </a:cubicBezTo>
                <a:lnTo>
                  <a:pt x="583335" y="118997"/>
                </a:lnTo>
                <a:lnTo>
                  <a:pt x="582078" y="122434"/>
                </a:lnTo>
                <a:cubicBezTo>
                  <a:pt x="582000" y="122460"/>
                  <a:pt x="581845" y="122460"/>
                  <a:pt x="581845" y="122460"/>
                </a:cubicBezTo>
                <a:lnTo>
                  <a:pt x="579097" y="122460"/>
                </a:lnTo>
                <a:lnTo>
                  <a:pt x="577412" y="128915"/>
                </a:lnTo>
                <a:cubicBezTo>
                  <a:pt x="577412" y="128915"/>
                  <a:pt x="568183" y="126427"/>
                  <a:pt x="567924" y="131145"/>
                </a:cubicBezTo>
                <a:cubicBezTo>
                  <a:pt x="567639" y="135863"/>
                  <a:pt x="570957" y="167152"/>
                  <a:pt x="565669" y="179854"/>
                </a:cubicBezTo>
                <a:cubicBezTo>
                  <a:pt x="562454" y="187579"/>
                  <a:pt x="556284" y="200204"/>
                  <a:pt x="534016" y="208603"/>
                </a:cubicBezTo>
                <a:cubicBezTo>
                  <a:pt x="537775" y="209744"/>
                  <a:pt x="540886" y="211040"/>
                  <a:pt x="542623" y="212491"/>
                </a:cubicBezTo>
                <a:cubicBezTo>
                  <a:pt x="550141" y="218791"/>
                  <a:pt x="542312" y="225660"/>
                  <a:pt x="542312" y="225660"/>
                </a:cubicBezTo>
                <a:cubicBezTo>
                  <a:pt x="538501" y="229160"/>
                  <a:pt x="530932" y="227164"/>
                  <a:pt x="530932" y="227164"/>
                </a:cubicBezTo>
                <a:lnTo>
                  <a:pt x="512785" y="223483"/>
                </a:lnTo>
                <a:cubicBezTo>
                  <a:pt x="511800" y="225608"/>
                  <a:pt x="510478" y="226905"/>
                  <a:pt x="510478" y="226905"/>
                </a:cubicBezTo>
                <a:cubicBezTo>
                  <a:pt x="506953" y="230067"/>
                  <a:pt x="502727" y="229004"/>
                  <a:pt x="502727" y="229004"/>
                </a:cubicBezTo>
                <a:lnTo>
                  <a:pt x="479033" y="224183"/>
                </a:lnTo>
                <a:cubicBezTo>
                  <a:pt x="478593" y="225194"/>
                  <a:pt x="478230" y="225816"/>
                  <a:pt x="478230" y="225816"/>
                </a:cubicBezTo>
                <a:cubicBezTo>
                  <a:pt x="475560" y="230249"/>
                  <a:pt x="470660" y="228849"/>
                  <a:pt x="470660" y="228849"/>
                </a:cubicBezTo>
                <a:lnTo>
                  <a:pt x="433201" y="220476"/>
                </a:lnTo>
                <a:cubicBezTo>
                  <a:pt x="425891" y="217106"/>
                  <a:pt x="428224" y="210443"/>
                  <a:pt x="428224" y="210443"/>
                </a:cubicBezTo>
                <a:cubicBezTo>
                  <a:pt x="430091" y="205725"/>
                  <a:pt x="432294" y="203937"/>
                  <a:pt x="434083" y="203341"/>
                </a:cubicBezTo>
                <a:cubicBezTo>
                  <a:pt x="433072" y="202667"/>
                  <a:pt x="432139" y="201967"/>
                  <a:pt x="431283" y="201319"/>
                </a:cubicBezTo>
                <a:cubicBezTo>
                  <a:pt x="415211" y="189316"/>
                  <a:pt x="413163" y="176121"/>
                  <a:pt x="410519" y="156160"/>
                </a:cubicBezTo>
                <a:cubicBezTo>
                  <a:pt x="410519" y="156160"/>
                  <a:pt x="409663" y="149343"/>
                  <a:pt x="409689" y="142525"/>
                </a:cubicBezTo>
                <a:cubicBezTo>
                  <a:pt x="409715" y="136018"/>
                  <a:pt x="410700" y="129511"/>
                  <a:pt x="407149" y="129097"/>
                </a:cubicBezTo>
                <a:cubicBezTo>
                  <a:pt x="407149" y="129097"/>
                  <a:pt x="405956" y="128500"/>
                  <a:pt x="399916" y="129978"/>
                </a:cubicBezTo>
                <a:lnTo>
                  <a:pt x="397946" y="123653"/>
                </a:lnTo>
                <a:cubicBezTo>
                  <a:pt x="397946" y="123653"/>
                  <a:pt x="392865" y="124897"/>
                  <a:pt x="392865" y="121942"/>
                </a:cubicBezTo>
                <a:cubicBezTo>
                  <a:pt x="392865" y="121942"/>
                  <a:pt x="393046" y="120231"/>
                  <a:pt x="395561" y="118909"/>
                </a:cubicBezTo>
                <a:cubicBezTo>
                  <a:pt x="395561" y="118909"/>
                  <a:pt x="395846" y="117587"/>
                  <a:pt x="395224" y="116213"/>
                </a:cubicBezTo>
                <a:cubicBezTo>
                  <a:pt x="394628" y="114839"/>
                  <a:pt x="393746" y="111832"/>
                  <a:pt x="397039" y="111650"/>
                </a:cubicBezTo>
                <a:cubicBezTo>
                  <a:pt x="400331" y="111469"/>
                  <a:pt x="400668" y="111417"/>
                  <a:pt x="405852" y="112039"/>
                </a:cubicBezTo>
                <a:cubicBezTo>
                  <a:pt x="405852" y="112039"/>
                  <a:pt x="406812" y="109758"/>
                  <a:pt x="410830" y="110276"/>
                </a:cubicBezTo>
                <a:cubicBezTo>
                  <a:pt x="414848" y="110795"/>
                  <a:pt x="416585" y="112273"/>
                  <a:pt x="418555" y="113672"/>
                </a:cubicBezTo>
                <a:cubicBezTo>
                  <a:pt x="419021" y="114009"/>
                  <a:pt x="429468" y="121475"/>
                  <a:pt x="431179" y="121553"/>
                </a:cubicBezTo>
                <a:cubicBezTo>
                  <a:pt x="431179" y="121553"/>
                  <a:pt x="430842" y="122720"/>
                  <a:pt x="427421" y="123575"/>
                </a:cubicBezTo>
                <a:cubicBezTo>
                  <a:pt x="427421" y="123575"/>
                  <a:pt x="425399" y="124068"/>
                  <a:pt x="423402" y="124068"/>
                </a:cubicBezTo>
                <a:cubicBezTo>
                  <a:pt x="423402" y="124068"/>
                  <a:pt x="420577" y="148746"/>
                  <a:pt x="428224" y="164534"/>
                </a:cubicBezTo>
                <a:lnTo>
                  <a:pt x="468120" y="89331"/>
                </a:lnTo>
                <a:cubicBezTo>
                  <a:pt x="461017" y="96148"/>
                  <a:pt x="452151" y="94697"/>
                  <a:pt x="452151" y="94697"/>
                </a:cubicBezTo>
                <a:cubicBezTo>
                  <a:pt x="436623" y="92804"/>
                  <a:pt x="434601" y="82591"/>
                  <a:pt x="434342" y="79869"/>
                </a:cubicBezTo>
                <a:lnTo>
                  <a:pt x="429261" y="79350"/>
                </a:lnTo>
                <a:lnTo>
                  <a:pt x="429468" y="77224"/>
                </a:lnTo>
                <a:lnTo>
                  <a:pt x="436779" y="77976"/>
                </a:lnTo>
                <a:lnTo>
                  <a:pt x="478048" y="67685"/>
                </a:lnTo>
                <a:lnTo>
                  <a:pt x="478048" y="56253"/>
                </a:lnTo>
                <a:lnTo>
                  <a:pt x="486085" y="56253"/>
                </a:lnTo>
                <a:lnTo>
                  <a:pt x="486085" y="52779"/>
                </a:lnTo>
                <a:cubicBezTo>
                  <a:pt x="485151" y="52338"/>
                  <a:pt x="478463" y="49461"/>
                  <a:pt x="463428" y="48528"/>
                </a:cubicBezTo>
                <a:cubicBezTo>
                  <a:pt x="447174" y="47542"/>
                  <a:pt x="435275" y="47957"/>
                  <a:pt x="435275" y="47957"/>
                </a:cubicBezTo>
                <a:cubicBezTo>
                  <a:pt x="435275" y="47957"/>
                  <a:pt x="436520" y="42954"/>
                  <a:pt x="450674" y="40336"/>
                </a:cubicBezTo>
                <a:cubicBezTo>
                  <a:pt x="464802" y="37718"/>
                  <a:pt x="468872" y="42617"/>
                  <a:pt x="486085" y="37692"/>
                </a:cubicBezTo>
                <a:close/>
                <a:moveTo>
                  <a:pt x="375289" y="16850"/>
                </a:moveTo>
                <a:lnTo>
                  <a:pt x="375289" y="221746"/>
                </a:lnTo>
                <a:lnTo>
                  <a:pt x="703787" y="606964"/>
                </a:lnTo>
                <a:cubicBezTo>
                  <a:pt x="737876" y="599524"/>
                  <a:pt x="787622" y="588896"/>
                  <a:pt x="813416" y="583400"/>
                </a:cubicBezTo>
                <a:lnTo>
                  <a:pt x="821374" y="581689"/>
                </a:lnTo>
                <a:lnTo>
                  <a:pt x="822982" y="581352"/>
                </a:lnTo>
                <a:lnTo>
                  <a:pt x="823163" y="581274"/>
                </a:lnTo>
                <a:lnTo>
                  <a:pt x="823344" y="581274"/>
                </a:lnTo>
                <a:cubicBezTo>
                  <a:pt x="845094" y="577101"/>
                  <a:pt x="858937" y="568572"/>
                  <a:pt x="866869" y="554392"/>
                </a:cubicBezTo>
                <a:cubicBezTo>
                  <a:pt x="874232" y="541249"/>
                  <a:pt x="875009" y="525280"/>
                  <a:pt x="874854" y="512837"/>
                </a:cubicBezTo>
                <a:lnTo>
                  <a:pt x="874854" y="384622"/>
                </a:lnTo>
                <a:lnTo>
                  <a:pt x="560691" y="16850"/>
                </a:lnTo>
                <a:close/>
                <a:moveTo>
                  <a:pt x="358439" y="0"/>
                </a:moveTo>
                <a:lnTo>
                  <a:pt x="891730" y="0"/>
                </a:lnTo>
                <a:lnTo>
                  <a:pt x="891730" y="512630"/>
                </a:lnTo>
                <a:cubicBezTo>
                  <a:pt x="891885" y="526110"/>
                  <a:pt x="891159" y="545552"/>
                  <a:pt x="881594" y="562636"/>
                </a:cubicBezTo>
                <a:cubicBezTo>
                  <a:pt x="871847" y="580030"/>
                  <a:pt x="854686" y="592447"/>
                  <a:pt x="826533" y="597839"/>
                </a:cubicBezTo>
                <a:lnTo>
                  <a:pt x="824926" y="598176"/>
                </a:lnTo>
                <a:cubicBezTo>
                  <a:pt x="793559" y="604864"/>
                  <a:pt x="694169" y="626044"/>
                  <a:pt x="675142" y="630606"/>
                </a:cubicBezTo>
                <a:cubicBezTo>
                  <a:pt x="658370" y="634624"/>
                  <a:pt x="645227" y="640820"/>
                  <a:pt x="633587" y="652485"/>
                </a:cubicBezTo>
                <a:lnTo>
                  <a:pt x="625395" y="661195"/>
                </a:lnTo>
                <a:lnTo>
                  <a:pt x="617800" y="653159"/>
                </a:lnTo>
                <a:cubicBezTo>
                  <a:pt x="605927" y="641235"/>
                  <a:pt x="592525" y="634702"/>
                  <a:pt x="575727" y="630684"/>
                </a:cubicBezTo>
                <a:cubicBezTo>
                  <a:pt x="563439" y="627755"/>
                  <a:pt x="450155" y="603516"/>
                  <a:pt x="424439" y="598099"/>
                </a:cubicBezTo>
                <a:cubicBezTo>
                  <a:pt x="423169" y="597839"/>
                  <a:pt x="421951" y="597502"/>
                  <a:pt x="420706" y="597269"/>
                </a:cubicBezTo>
                <a:cubicBezTo>
                  <a:pt x="399320" y="593406"/>
                  <a:pt x="380137" y="582700"/>
                  <a:pt x="369716" y="565384"/>
                </a:cubicBezTo>
                <a:lnTo>
                  <a:pt x="369741" y="565384"/>
                </a:lnTo>
                <a:cubicBezTo>
                  <a:pt x="369093" y="564321"/>
                  <a:pt x="368497" y="563206"/>
                  <a:pt x="367927" y="562065"/>
                </a:cubicBezTo>
                <a:cubicBezTo>
                  <a:pt x="358957" y="544619"/>
                  <a:pt x="358439" y="524892"/>
                  <a:pt x="358439" y="513071"/>
                </a:cubicBezTo>
                <a:close/>
              </a:path>
            </a:pathLst>
          </a:custGeom>
          <a:solidFill>
            <a:schemeClr val="tx1"/>
          </a:solidFill>
        </p:spPr>
        <p:txBody>
          <a:bodyPr wrap="square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7188" indent="-1778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6575" indent="-17938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4375" indent="-1778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3763" indent="-17938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/>
              <a:t> </a:t>
            </a:r>
            <a:endParaRPr lang="sv-SE" dirty="0"/>
          </a:p>
        </p:txBody>
      </p:sp>
      <p:pic>
        <p:nvPicPr>
          <p:cNvPr id="10" name="Bildobjekt 9" hidden="1">
            <a:extLst>
              <a:ext uri="{FF2B5EF4-FFF2-40B4-BE49-F238E27FC236}">
                <a16:creationId xmlns:a16="http://schemas.microsoft.com/office/drawing/2014/main" id="{099EC375-6CA1-4D1D-AE49-828A667B74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/>
          <a:srcRect l="801" t="1930" r="1454" b="2105"/>
          <a:stretch/>
        </p:blipFill>
        <p:spPr>
          <a:xfrm>
            <a:off x="0" y="0"/>
            <a:ext cx="12197542" cy="6843135"/>
          </a:xfrm>
          <a:prstGeom prst="rect">
            <a:avLst/>
          </a:prstGeom>
        </p:spPr>
      </p:pic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48918E6F-C72B-496B-A5C4-9F79E261C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397871"/>
            <a:ext cx="10941050" cy="1009650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2874D84-7D86-4494-936E-CE8CF85F3F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1692866"/>
            <a:ext cx="10941049" cy="408865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F870BE2-C995-433C-8E2C-1247FCC5C1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3888" y="6380766"/>
            <a:ext cx="712218" cy="1587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5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fld id="{87D345A0-8E0C-4AC2-91BC-B476D979E2E5}" type="datetime1">
              <a:rPr lang="sv-SE" smtClean="0"/>
              <a:t>2024-03-07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7EFD7A1-008A-4B72-940D-3E7B574F47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3888" y="5971016"/>
            <a:ext cx="5012141" cy="17359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5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6521B9E-41AB-4D25-91EE-B535E925D9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3888" y="6175891"/>
            <a:ext cx="354302" cy="17359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5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fld id="{FD132A51-5432-4457-B829-4ADE4648F9BE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41809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78" r:id="rId2"/>
    <p:sldLayoutId id="2147483681" r:id="rId3"/>
    <p:sldLayoutId id="2147483682" r:id="rId4"/>
    <p:sldLayoutId id="214748369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91" r:id="rId12"/>
    <p:sldLayoutId id="2147483690" r:id="rId1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004B7B"/>
          </a:solidFill>
          <a:latin typeface="+mj-lt"/>
          <a:ea typeface="+mj-ea"/>
          <a:cs typeface="+mj-cs"/>
        </a:defRPr>
      </a:lvl1pPr>
    </p:titleStyle>
    <p:bodyStyle>
      <a:lvl1pPr marL="179388" indent="-179388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357188" indent="-1778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36575" indent="-179388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714375" indent="-1778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893763" indent="-179388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93" userDrawn="1">
          <p15:clr>
            <a:srgbClr val="F26B43"/>
          </p15:clr>
        </p15:guide>
        <p15:guide id="2" pos="7285" userDrawn="1">
          <p15:clr>
            <a:srgbClr val="F26B43"/>
          </p15:clr>
        </p15:guide>
        <p15:guide id="3" orient="horz" pos="4088" userDrawn="1">
          <p15:clr>
            <a:srgbClr val="F26B43"/>
          </p15:clr>
        </p15:guide>
        <p15:guide id="4" orient="horz" pos="3652" userDrawn="1">
          <p15:clr>
            <a:srgbClr val="F26B43"/>
          </p15:clr>
        </p15:guide>
        <p15:guide id="5" orient="horz" pos="255" userDrawn="1">
          <p15:clr>
            <a:srgbClr val="F26B43"/>
          </p15:clr>
        </p15:guide>
        <p15:guide id="6" orient="horz" pos="1071" userDrawn="1">
          <p15:clr>
            <a:srgbClr val="F26B43"/>
          </p15:clr>
        </p15:guide>
        <p15:guide id="7" orient="horz" pos="90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ihandsfigur: Form 12">
            <a:extLst>
              <a:ext uri="{FF2B5EF4-FFF2-40B4-BE49-F238E27FC236}">
                <a16:creationId xmlns:a16="http://schemas.microsoft.com/office/drawing/2014/main" id="{40584AA3-22CC-19DC-D5E9-2E75FAD4C427}"/>
              </a:ext>
            </a:extLst>
          </p:cNvPr>
          <p:cNvSpPr txBox="1">
            <a:spLocks/>
          </p:cNvSpPr>
          <p:nvPr userDrawn="1"/>
        </p:nvSpPr>
        <p:spPr>
          <a:xfrm>
            <a:off x="10667444" y="5852160"/>
            <a:ext cx="897493" cy="677646"/>
          </a:xfrm>
          <a:custGeom>
            <a:avLst/>
            <a:gdLst>
              <a:gd name="connsiteX0" fmla="*/ 1183131 w 1250246"/>
              <a:gd name="connsiteY0" fmla="*/ 814997 h 943990"/>
              <a:gd name="connsiteX1" fmla="*/ 1143936 w 1250246"/>
              <a:gd name="connsiteY1" fmla="*/ 866558 h 943990"/>
              <a:gd name="connsiteX2" fmla="*/ 1183131 w 1250246"/>
              <a:gd name="connsiteY2" fmla="*/ 918975 h 943990"/>
              <a:gd name="connsiteX3" fmla="*/ 1221860 w 1250246"/>
              <a:gd name="connsiteY3" fmla="*/ 866558 h 943990"/>
              <a:gd name="connsiteX4" fmla="*/ 1183131 w 1250246"/>
              <a:gd name="connsiteY4" fmla="*/ 814997 h 943990"/>
              <a:gd name="connsiteX5" fmla="*/ 230768 w 1250246"/>
              <a:gd name="connsiteY5" fmla="*/ 814608 h 943990"/>
              <a:gd name="connsiteX6" fmla="*/ 190691 w 1250246"/>
              <a:gd name="connsiteY6" fmla="*/ 867129 h 943990"/>
              <a:gd name="connsiteX7" fmla="*/ 230768 w 1250246"/>
              <a:gd name="connsiteY7" fmla="*/ 919468 h 943990"/>
              <a:gd name="connsiteX8" fmla="*/ 270637 w 1250246"/>
              <a:gd name="connsiteY8" fmla="*/ 867129 h 943990"/>
              <a:gd name="connsiteX9" fmla="*/ 230768 w 1250246"/>
              <a:gd name="connsiteY9" fmla="*/ 814608 h 943990"/>
              <a:gd name="connsiteX10" fmla="*/ 505915 w 1250246"/>
              <a:gd name="connsiteY10" fmla="*/ 814297 h 943990"/>
              <a:gd name="connsiteX11" fmla="*/ 466045 w 1250246"/>
              <a:gd name="connsiteY11" fmla="*/ 853597 h 943990"/>
              <a:gd name="connsiteX12" fmla="*/ 543089 w 1250246"/>
              <a:gd name="connsiteY12" fmla="*/ 853597 h 943990"/>
              <a:gd name="connsiteX13" fmla="*/ 505915 w 1250246"/>
              <a:gd name="connsiteY13" fmla="*/ 814297 h 943990"/>
              <a:gd name="connsiteX14" fmla="*/ 822463 w 1250246"/>
              <a:gd name="connsiteY14" fmla="*/ 792366 h 943990"/>
              <a:gd name="connsiteX15" fmla="*/ 851341 w 1250246"/>
              <a:gd name="connsiteY15" fmla="*/ 792366 h 943990"/>
              <a:gd name="connsiteX16" fmla="*/ 851341 w 1250246"/>
              <a:gd name="connsiteY16" fmla="*/ 883227 h 943990"/>
              <a:gd name="connsiteX17" fmla="*/ 881568 w 1250246"/>
              <a:gd name="connsiteY17" fmla="*/ 916356 h 943990"/>
              <a:gd name="connsiteX18" fmla="*/ 916434 w 1250246"/>
              <a:gd name="connsiteY18" fmla="*/ 879183 h 943990"/>
              <a:gd name="connsiteX19" fmla="*/ 916434 w 1250246"/>
              <a:gd name="connsiteY19" fmla="*/ 792392 h 943990"/>
              <a:gd name="connsiteX20" fmla="*/ 945391 w 1250246"/>
              <a:gd name="connsiteY20" fmla="*/ 792392 h 943990"/>
              <a:gd name="connsiteX21" fmla="*/ 945391 w 1250246"/>
              <a:gd name="connsiteY21" fmla="*/ 940698 h 943990"/>
              <a:gd name="connsiteX22" fmla="*/ 917005 w 1250246"/>
              <a:gd name="connsiteY22" fmla="*/ 940698 h 943990"/>
              <a:gd name="connsiteX23" fmla="*/ 917005 w 1250246"/>
              <a:gd name="connsiteY23" fmla="*/ 915008 h 943990"/>
              <a:gd name="connsiteX24" fmla="*/ 915449 w 1250246"/>
              <a:gd name="connsiteY24" fmla="*/ 915008 h 943990"/>
              <a:gd name="connsiteX25" fmla="*/ 871121 w 1250246"/>
              <a:gd name="connsiteY25" fmla="*/ 942616 h 943990"/>
              <a:gd name="connsiteX26" fmla="*/ 822463 w 1250246"/>
              <a:gd name="connsiteY26" fmla="*/ 886700 h 943990"/>
              <a:gd name="connsiteX27" fmla="*/ 505734 w 1250246"/>
              <a:gd name="connsiteY27" fmla="*/ 790474 h 943990"/>
              <a:gd name="connsiteX28" fmla="*/ 571397 w 1250246"/>
              <a:gd name="connsiteY28" fmla="*/ 865003 h 943990"/>
              <a:gd name="connsiteX29" fmla="*/ 571397 w 1250246"/>
              <a:gd name="connsiteY29" fmla="*/ 875243 h 943990"/>
              <a:gd name="connsiteX30" fmla="*/ 465968 w 1250246"/>
              <a:gd name="connsiteY30" fmla="*/ 875243 h 943990"/>
              <a:gd name="connsiteX31" fmla="*/ 508067 w 1250246"/>
              <a:gd name="connsiteY31" fmla="*/ 919856 h 943990"/>
              <a:gd name="connsiteX32" fmla="*/ 542233 w 1250246"/>
              <a:gd name="connsiteY32" fmla="*/ 898703 h 943990"/>
              <a:gd name="connsiteX33" fmla="*/ 569556 w 1250246"/>
              <a:gd name="connsiteY33" fmla="*/ 903628 h 943990"/>
              <a:gd name="connsiteX34" fmla="*/ 507756 w 1250246"/>
              <a:gd name="connsiteY34" fmla="*/ 943706 h 943990"/>
              <a:gd name="connsiteX35" fmla="*/ 437167 w 1250246"/>
              <a:gd name="connsiteY35" fmla="*/ 867518 h 943990"/>
              <a:gd name="connsiteX36" fmla="*/ 505734 w 1250246"/>
              <a:gd name="connsiteY36" fmla="*/ 790474 h 943990"/>
              <a:gd name="connsiteX37" fmla="*/ 230664 w 1250246"/>
              <a:gd name="connsiteY37" fmla="*/ 790474 h 943990"/>
              <a:gd name="connsiteX38" fmla="*/ 299801 w 1250246"/>
              <a:gd name="connsiteY38" fmla="*/ 867232 h 943990"/>
              <a:gd name="connsiteX39" fmla="*/ 230664 w 1250246"/>
              <a:gd name="connsiteY39" fmla="*/ 943706 h 943990"/>
              <a:gd name="connsiteX40" fmla="*/ 161527 w 1250246"/>
              <a:gd name="connsiteY40" fmla="*/ 867232 h 943990"/>
              <a:gd name="connsiteX41" fmla="*/ 230664 w 1250246"/>
              <a:gd name="connsiteY41" fmla="*/ 790474 h 943990"/>
              <a:gd name="connsiteX42" fmla="*/ 1176962 w 1250246"/>
              <a:gd name="connsiteY42" fmla="*/ 790448 h 943990"/>
              <a:gd name="connsiteX43" fmla="*/ 1219631 w 1250246"/>
              <a:gd name="connsiteY43" fmla="*/ 816423 h 943990"/>
              <a:gd name="connsiteX44" fmla="*/ 1221368 w 1250246"/>
              <a:gd name="connsiteY44" fmla="*/ 816423 h 943990"/>
              <a:gd name="connsiteX45" fmla="*/ 1221368 w 1250246"/>
              <a:gd name="connsiteY45" fmla="*/ 792392 h 943990"/>
              <a:gd name="connsiteX46" fmla="*/ 1250246 w 1250246"/>
              <a:gd name="connsiteY46" fmla="*/ 792392 h 943990"/>
              <a:gd name="connsiteX47" fmla="*/ 1250246 w 1250246"/>
              <a:gd name="connsiteY47" fmla="*/ 940673 h 943990"/>
              <a:gd name="connsiteX48" fmla="*/ 1222042 w 1250246"/>
              <a:gd name="connsiteY48" fmla="*/ 940673 h 943990"/>
              <a:gd name="connsiteX49" fmla="*/ 1222042 w 1250246"/>
              <a:gd name="connsiteY49" fmla="*/ 917601 h 943990"/>
              <a:gd name="connsiteX50" fmla="*/ 1219631 w 1250246"/>
              <a:gd name="connsiteY50" fmla="*/ 917601 h 943990"/>
              <a:gd name="connsiteX51" fmla="*/ 1176754 w 1250246"/>
              <a:gd name="connsiteY51" fmla="*/ 943576 h 943990"/>
              <a:gd name="connsiteX52" fmla="*/ 1114772 w 1250246"/>
              <a:gd name="connsiteY52" fmla="*/ 866818 h 943990"/>
              <a:gd name="connsiteX53" fmla="*/ 1176962 w 1250246"/>
              <a:gd name="connsiteY53" fmla="*/ 790448 h 943990"/>
              <a:gd name="connsiteX54" fmla="*/ 1044598 w 1250246"/>
              <a:gd name="connsiteY54" fmla="*/ 790448 h 943990"/>
              <a:gd name="connsiteX55" fmla="*/ 1095096 w 1250246"/>
              <a:gd name="connsiteY55" fmla="*/ 846364 h 943990"/>
              <a:gd name="connsiteX56" fmla="*/ 1095096 w 1250246"/>
              <a:gd name="connsiteY56" fmla="*/ 940698 h 943990"/>
              <a:gd name="connsiteX57" fmla="*/ 1066218 w 1250246"/>
              <a:gd name="connsiteY57" fmla="*/ 940698 h 943990"/>
              <a:gd name="connsiteX58" fmla="*/ 1066218 w 1250246"/>
              <a:gd name="connsiteY58" fmla="*/ 849838 h 943990"/>
              <a:gd name="connsiteX59" fmla="*/ 1034747 w 1250246"/>
              <a:gd name="connsiteY59" fmla="*/ 815464 h 943990"/>
              <a:gd name="connsiteX60" fmla="*/ 1000191 w 1250246"/>
              <a:gd name="connsiteY60" fmla="*/ 852638 h 943990"/>
              <a:gd name="connsiteX61" fmla="*/ 1000191 w 1250246"/>
              <a:gd name="connsiteY61" fmla="*/ 940698 h 943990"/>
              <a:gd name="connsiteX62" fmla="*/ 971313 w 1250246"/>
              <a:gd name="connsiteY62" fmla="*/ 940698 h 943990"/>
              <a:gd name="connsiteX63" fmla="*/ 971313 w 1250246"/>
              <a:gd name="connsiteY63" fmla="*/ 792392 h 943990"/>
              <a:gd name="connsiteX64" fmla="*/ 999025 w 1250246"/>
              <a:gd name="connsiteY64" fmla="*/ 792392 h 943990"/>
              <a:gd name="connsiteX65" fmla="*/ 999025 w 1250246"/>
              <a:gd name="connsiteY65" fmla="*/ 816527 h 943990"/>
              <a:gd name="connsiteX66" fmla="*/ 1000865 w 1250246"/>
              <a:gd name="connsiteY66" fmla="*/ 816527 h 943990"/>
              <a:gd name="connsiteX67" fmla="*/ 1044598 w 1250246"/>
              <a:gd name="connsiteY67" fmla="*/ 790448 h 943990"/>
              <a:gd name="connsiteX68" fmla="*/ 664280 w 1250246"/>
              <a:gd name="connsiteY68" fmla="*/ 790448 h 943990"/>
              <a:gd name="connsiteX69" fmla="*/ 714778 w 1250246"/>
              <a:gd name="connsiteY69" fmla="*/ 846364 h 943990"/>
              <a:gd name="connsiteX70" fmla="*/ 714778 w 1250246"/>
              <a:gd name="connsiteY70" fmla="*/ 940698 h 943990"/>
              <a:gd name="connsiteX71" fmla="*/ 685900 w 1250246"/>
              <a:gd name="connsiteY71" fmla="*/ 940698 h 943990"/>
              <a:gd name="connsiteX72" fmla="*/ 685900 w 1250246"/>
              <a:gd name="connsiteY72" fmla="*/ 849838 h 943990"/>
              <a:gd name="connsiteX73" fmla="*/ 654429 w 1250246"/>
              <a:gd name="connsiteY73" fmla="*/ 815464 h 943990"/>
              <a:gd name="connsiteX74" fmla="*/ 619873 w 1250246"/>
              <a:gd name="connsiteY74" fmla="*/ 852638 h 943990"/>
              <a:gd name="connsiteX75" fmla="*/ 619873 w 1250246"/>
              <a:gd name="connsiteY75" fmla="*/ 940698 h 943990"/>
              <a:gd name="connsiteX76" fmla="*/ 590995 w 1250246"/>
              <a:gd name="connsiteY76" fmla="*/ 940698 h 943990"/>
              <a:gd name="connsiteX77" fmla="*/ 590995 w 1250246"/>
              <a:gd name="connsiteY77" fmla="*/ 792392 h 943990"/>
              <a:gd name="connsiteX78" fmla="*/ 618707 w 1250246"/>
              <a:gd name="connsiteY78" fmla="*/ 792392 h 943990"/>
              <a:gd name="connsiteX79" fmla="*/ 618707 w 1250246"/>
              <a:gd name="connsiteY79" fmla="*/ 816527 h 943990"/>
              <a:gd name="connsiteX80" fmla="*/ 620547 w 1250246"/>
              <a:gd name="connsiteY80" fmla="*/ 816527 h 943990"/>
              <a:gd name="connsiteX81" fmla="*/ 664280 w 1250246"/>
              <a:gd name="connsiteY81" fmla="*/ 790448 h 943990"/>
              <a:gd name="connsiteX82" fmla="*/ 745471 w 1250246"/>
              <a:gd name="connsiteY82" fmla="*/ 756851 h 943990"/>
              <a:gd name="connsiteX83" fmla="*/ 774349 w 1250246"/>
              <a:gd name="connsiteY83" fmla="*/ 756851 h 943990"/>
              <a:gd name="connsiteX84" fmla="*/ 774349 w 1250246"/>
              <a:gd name="connsiteY84" fmla="*/ 792392 h 943990"/>
              <a:gd name="connsiteX85" fmla="*/ 804757 w 1250246"/>
              <a:gd name="connsiteY85" fmla="*/ 792392 h 943990"/>
              <a:gd name="connsiteX86" fmla="*/ 804757 w 1250246"/>
              <a:gd name="connsiteY86" fmla="*/ 815567 h 943990"/>
              <a:gd name="connsiteX87" fmla="*/ 774349 w 1250246"/>
              <a:gd name="connsiteY87" fmla="*/ 815567 h 943990"/>
              <a:gd name="connsiteX88" fmla="*/ 774349 w 1250246"/>
              <a:gd name="connsiteY88" fmla="*/ 897147 h 943990"/>
              <a:gd name="connsiteX89" fmla="*/ 792106 w 1250246"/>
              <a:gd name="connsiteY89" fmla="*/ 916952 h 943990"/>
              <a:gd name="connsiteX90" fmla="*/ 802242 w 1250246"/>
              <a:gd name="connsiteY90" fmla="*/ 915708 h 943990"/>
              <a:gd name="connsiteX91" fmla="*/ 807453 w 1250246"/>
              <a:gd name="connsiteY91" fmla="*/ 939557 h 943990"/>
              <a:gd name="connsiteX92" fmla="*/ 788710 w 1250246"/>
              <a:gd name="connsiteY92" fmla="*/ 942642 h 943990"/>
              <a:gd name="connsiteX93" fmla="*/ 788736 w 1250246"/>
              <a:gd name="connsiteY93" fmla="*/ 942616 h 943990"/>
              <a:gd name="connsiteX94" fmla="*/ 745471 w 1250246"/>
              <a:gd name="connsiteY94" fmla="*/ 903135 h 943990"/>
              <a:gd name="connsiteX95" fmla="*/ 745471 w 1250246"/>
              <a:gd name="connsiteY95" fmla="*/ 815567 h 943990"/>
              <a:gd name="connsiteX96" fmla="*/ 723747 w 1250246"/>
              <a:gd name="connsiteY96" fmla="*/ 815567 h 943990"/>
              <a:gd name="connsiteX97" fmla="*/ 723747 w 1250246"/>
              <a:gd name="connsiteY97" fmla="*/ 792392 h 943990"/>
              <a:gd name="connsiteX98" fmla="*/ 745471 w 1250246"/>
              <a:gd name="connsiteY98" fmla="*/ 792392 h 943990"/>
              <a:gd name="connsiteX99" fmla="*/ 383247 w 1250246"/>
              <a:gd name="connsiteY99" fmla="*/ 742931 h 943990"/>
              <a:gd name="connsiteX100" fmla="*/ 412125 w 1250246"/>
              <a:gd name="connsiteY100" fmla="*/ 742931 h 943990"/>
              <a:gd name="connsiteX101" fmla="*/ 412125 w 1250246"/>
              <a:gd name="connsiteY101" fmla="*/ 900129 h 943990"/>
              <a:gd name="connsiteX102" fmla="*/ 423998 w 1250246"/>
              <a:gd name="connsiteY102" fmla="*/ 917420 h 943990"/>
              <a:gd name="connsiteX103" fmla="*/ 433071 w 1250246"/>
              <a:gd name="connsiteY103" fmla="*/ 916072 h 943990"/>
              <a:gd name="connsiteX104" fmla="*/ 438282 w 1250246"/>
              <a:gd name="connsiteY104" fmla="*/ 939143 h 943990"/>
              <a:gd name="connsiteX105" fmla="*/ 420317 w 1250246"/>
              <a:gd name="connsiteY105" fmla="*/ 941761 h 943990"/>
              <a:gd name="connsiteX106" fmla="*/ 383247 w 1250246"/>
              <a:gd name="connsiteY106" fmla="*/ 906143 h 943990"/>
              <a:gd name="connsiteX107" fmla="*/ 383247 w 1250246"/>
              <a:gd name="connsiteY107" fmla="*/ 742957 h 943990"/>
              <a:gd name="connsiteX108" fmla="*/ 317895 w 1250246"/>
              <a:gd name="connsiteY108" fmla="*/ 742931 h 943990"/>
              <a:gd name="connsiteX109" fmla="*/ 346773 w 1250246"/>
              <a:gd name="connsiteY109" fmla="*/ 742931 h 943990"/>
              <a:gd name="connsiteX110" fmla="*/ 346773 w 1250246"/>
              <a:gd name="connsiteY110" fmla="*/ 900129 h 943990"/>
              <a:gd name="connsiteX111" fmla="*/ 358646 w 1250246"/>
              <a:gd name="connsiteY111" fmla="*/ 917420 h 943990"/>
              <a:gd name="connsiteX112" fmla="*/ 367719 w 1250246"/>
              <a:gd name="connsiteY112" fmla="*/ 916072 h 943990"/>
              <a:gd name="connsiteX113" fmla="*/ 372930 w 1250246"/>
              <a:gd name="connsiteY113" fmla="*/ 939143 h 943990"/>
              <a:gd name="connsiteX114" fmla="*/ 354965 w 1250246"/>
              <a:gd name="connsiteY114" fmla="*/ 941761 h 943990"/>
              <a:gd name="connsiteX115" fmla="*/ 317895 w 1250246"/>
              <a:gd name="connsiteY115" fmla="*/ 906143 h 943990"/>
              <a:gd name="connsiteX116" fmla="*/ 317895 w 1250246"/>
              <a:gd name="connsiteY116" fmla="*/ 742957 h 943990"/>
              <a:gd name="connsiteX117" fmla="*/ 75384 w 1250246"/>
              <a:gd name="connsiteY117" fmla="*/ 740260 h 943990"/>
              <a:gd name="connsiteX118" fmla="*/ 144418 w 1250246"/>
              <a:gd name="connsiteY118" fmla="*/ 794906 h 943990"/>
              <a:gd name="connsiteX119" fmla="*/ 115643 w 1250246"/>
              <a:gd name="connsiteY119" fmla="*/ 794906 h 943990"/>
              <a:gd name="connsiteX120" fmla="*/ 74710 w 1250246"/>
              <a:gd name="connsiteY120" fmla="*/ 766028 h 943990"/>
              <a:gd name="connsiteX121" fmla="*/ 35022 w 1250246"/>
              <a:gd name="connsiteY121" fmla="*/ 795295 h 943990"/>
              <a:gd name="connsiteX122" fmla="*/ 70952 w 1250246"/>
              <a:gd name="connsiteY122" fmla="*/ 825418 h 943990"/>
              <a:gd name="connsiteX123" fmla="*/ 90264 w 1250246"/>
              <a:gd name="connsiteY123" fmla="*/ 830447 h 943990"/>
              <a:gd name="connsiteX124" fmla="*/ 147140 w 1250246"/>
              <a:gd name="connsiteY124" fmla="*/ 886052 h 943990"/>
              <a:gd name="connsiteX125" fmla="*/ 73959 w 1250246"/>
              <a:gd name="connsiteY125" fmla="*/ 943990 h 943990"/>
              <a:gd name="connsiteX126" fmla="*/ 0 w 1250246"/>
              <a:gd name="connsiteY126" fmla="*/ 886052 h 943990"/>
              <a:gd name="connsiteX127" fmla="*/ 29941 w 1250246"/>
              <a:gd name="connsiteY127" fmla="*/ 886052 h 943990"/>
              <a:gd name="connsiteX128" fmla="*/ 73777 w 1250246"/>
              <a:gd name="connsiteY128" fmla="*/ 917808 h 943990"/>
              <a:gd name="connsiteX129" fmla="*/ 73725 w 1250246"/>
              <a:gd name="connsiteY129" fmla="*/ 917833 h 943990"/>
              <a:gd name="connsiteX130" fmla="*/ 117561 w 1250246"/>
              <a:gd name="connsiteY130" fmla="*/ 885767 h 943990"/>
              <a:gd name="connsiteX131" fmla="*/ 80102 w 1250246"/>
              <a:gd name="connsiteY131" fmla="*/ 855644 h 943990"/>
              <a:gd name="connsiteX132" fmla="*/ 56746 w 1250246"/>
              <a:gd name="connsiteY132" fmla="*/ 849267 h 943990"/>
              <a:gd name="connsiteX133" fmla="*/ 5288 w 1250246"/>
              <a:gd name="connsiteY133" fmla="*/ 797032 h 943990"/>
              <a:gd name="connsiteX134" fmla="*/ 75384 w 1250246"/>
              <a:gd name="connsiteY134" fmla="*/ 740260 h 943990"/>
              <a:gd name="connsiteX135" fmla="*/ 775672 w 1250246"/>
              <a:gd name="connsiteY135" fmla="*/ 423713 h 943990"/>
              <a:gd name="connsiteX136" fmla="*/ 770539 w 1250246"/>
              <a:gd name="connsiteY136" fmla="*/ 424957 h 943990"/>
              <a:gd name="connsiteX137" fmla="*/ 771187 w 1250246"/>
              <a:gd name="connsiteY137" fmla="*/ 500756 h 943990"/>
              <a:gd name="connsiteX138" fmla="*/ 774920 w 1250246"/>
              <a:gd name="connsiteY138" fmla="*/ 502934 h 943990"/>
              <a:gd name="connsiteX139" fmla="*/ 781790 w 1250246"/>
              <a:gd name="connsiteY139" fmla="*/ 500212 h 943990"/>
              <a:gd name="connsiteX140" fmla="*/ 787363 w 1250246"/>
              <a:gd name="connsiteY140" fmla="*/ 501897 h 943990"/>
              <a:gd name="connsiteX141" fmla="*/ 787337 w 1250246"/>
              <a:gd name="connsiteY141" fmla="*/ 501923 h 943990"/>
              <a:gd name="connsiteX142" fmla="*/ 791226 w 1250246"/>
              <a:gd name="connsiteY142" fmla="*/ 498994 h 943990"/>
              <a:gd name="connsiteX143" fmla="*/ 759263 w 1250246"/>
              <a:gd name="connsiteY143" fmla="*/ 423117 h 943990"/>
              <a:gd name="connsiteX144" fmla="*/ 743968 w 1250246"/>
              <a:gd name="connsiteY144" fmla="*/ 497905 h 943990"/>
              <a:gd name="connsiteX145" fmla="*/ 748453 w 1250246"/>
              <a:gd name="connsiteY145" fmla="*/ 500938 h 943990"/>
              <a:gd name="connsiteX146" fmla="*/ 754052 w 1250246"/>
              <a:gd name="connsiteY146" fmla="*/ 499227 h 943990"/>
              <a:gd name="connsiteX147" fmla="*/ 761544 w 1250246"/>
              <a:gd name="connsiteY147" fmla="*/ 502623 h 943990"/>
              <a:gd name="connsiteX148" fmla="*/ 764914 w 1250246"/>
              <a:gd name="connsiteY148" fmla="*/ 500756 h 943990"/>
              <a:gd name="connsiteX149" fmla="*/ 764914 w 1250246"/>
              <a:gd name="connsiteY149" fmla="*/ 424983 h 943990"/>
              <a:gd name="connsiteX150" fmla="*/ 759263 w 1250246"/>
              <a:gd name="connsiteY150" fmla="*/ 423117 h 943990"/>
              <a:gd name="connsiteX151" fmla="*/ 781038 w 1250246"/>
              <a:gd name="connsiteY151" fmla="*/ 420472 h 943990"/>
              <a:gd name="connsiteX152" fmla="*/ 777124 w 1250246"/>
              <a:gd name="connsiteY152" fmla="*/ 423065 h 943990"/>
              <a:gd name="connsiteX153" fmla="*/ 792729 w 1250246"/>
              <a:gd name="connsiteY153" fmla="*/ 498501 h 943990"/>
              <a:gd name="connsiteX154" fmla="*/ 795114 w 1250246"/>
              <a:gd name="connsiteY154" fmla="*/ 498190 h 943990"/>
              <a:gd name="connsiteX155" fmla="*/ 799918 w 1250246"/>
              <a:gd name="connsiteY155" fmla="*/ 499429 h 943990"/>
              <a:gd name="connsiteX156" fmla="*/ 799910 w 1250246"/>
              <a:gd name="connsiteY156" fmla="*/ 499434 h 943990"/>
              <a:gd name="connsiteX157" fmla="*/ 799936 w 1250246"/>
              <a:gd name="connsiteY157" fmla="*/ 499434 h 943990"/>
              <a:gd name="connsiteX158" fmla="*/ 799918 w 1250246"/>
              <a:gd name="connsiteY158" fmla="*/ 499429 h 943990"/>
              <a:gd name="connsiteX159" fmla="*/ 806909 w 1250246"/>
              <a:gd name="connsiteY159" fmla="*/ 495494 h 943990"/>
              <a:gd name="connsiteX160" fmla="*/ 753974 w 1250246"/>
              <a:gd name="connsiteY160" fmla="*/ 419436 h 943990"/>
              <a:gd name="connsiteX161" fmla="*/ 727973 w 1250246"/>
              <a:gd name="connsiteY161" fmla="*/ 494846 h 943990"/>
              <a:gd name="connsiteX162" fmla="*/ 735543 w 1250246"/>
              <a:gd name="connsiteY162" fmla="*/ 498812 h 943990"/>
              <a:gd name="connsiteX163" fmla="*/ 740805 w 1250246"/>
              <a:gd name="connsiteY163" fmla="*/ 497360 h 943990"/>
              <a:gd name="connsiteX164" fmla="*/ 740805 w 1250246"/>
              <a:gd name="connsiteY164" fmla="*/ 497335 h 943990"/>
              <a:gd name="connsiteX165" fmla="*/ 742464 w 1250246"/>
              <a:gd name="connsiteY165" fmla="*/ 497490 h 943990"/>
              <a:gd name="connsiteX166" fmla="*/ 757837 w 1250246"/>
              <a:gd name="connsiteY166" fmla="*/ 422339 h 943990"/>
              <a:gd name="connsiteX167" fmla="*/ 753974 w 1250246"/>
              <a:gd name="connsiteY167" fmla="*/ 419436 h 943990"/>
              <a:gd name="connsiteX168" fmla="*/ 784382 w 1250246"/>
              <a:gd name="connsiteY168" fmla="*/ 416480 h 943990"/>
              <a:gd name="connsiteX169" fmla="*/ 782308 w 1250246"/>
              <a:gd name="connsiteY169" fmla="*/ 419254 h 943990"/>
              <a:gd name="connsiteX170" fmla="*/ 808568 w 1250246"/>
              <a:gd name="connsiteY170" fmla="*/ 495468 h 943990"/>
              <a:gd name="connsiteX171" fmla="*/ 816371 w 1250246"/>
              <a:gd name="connsiteY171" fmla="*/ 500160 h 943990"/>
              <a:gd name="connsiteX172" fmla="*/ 816371 w 1250246"/>
              <a:gd name="connsiteY172" fmla="*/ 500134 h 943990"/>
              <a:gd name="connsiteX173" fmla="*/ 824641 w 1250246"/>
              <a:gd name="connsiteY173" fmla="*/ 494405 h 943990"/>
              <a:gd name="connsiteX174" fmla="*/ 789981 w 1250246"/>
              <a:gd name="connsiteY174" fmla="*/ 424853 h 943990"/>
              <a:gd name="connsiteX175" fmla="*/ 784382 w 1250246"/>
              <a:gd name="connsiteY175" fmla="*/ 416480 h 943990"/>
              <a:gd name="connsiteX176" fmla="*/ 750656 w 1250246"/>
              <a:gd name="connsiteY176" fmla="*/ 413629 h 943990"/>
              <a:gd name="connsiteX177" fmla="*/ 708401 w 1250246"/>
              <a:gd name="connsiteY177" fmla="*/ 493265 h 943990"/>
              <a:gd name="connsiteX178" fmla="*/ 718123 w 1250246"/>
              <a:gd name="connsiteY178" fmla="*/ 502727 h 943990"/>
              <a:gd name="connsiteX179" fmla="*/ 726314 w 1250246"/>
              <a:gd name="connsiteY179" fmla="*/ 494950 h 943990"/>
              <a:gd name="connsiteX180" fmla="*/ 752808 w 1250246"/>
              <a:gd name="connsiteY180" fmla="*/ 418113 h 943990"/>
              <a:gd name="connsiteX181" fmla="*/ 750656 w 1250246"/>
              <a:gd name="connsiteY181" fmla="*/ 413629 h 943990"/>
              <a:gd name="connsiteX182" fmla="*/ 765329 w 1250246"/>
              <a:gd name="connsiteY182" fmla="*/ 358905 h 943990"/>
              <a:gd name="connsiteX183" fmla="*/ 769684 w 1250246"/>
              <a:gd name="connsiteY183" fmla="*/ 358905 h 943990"/>
              <a:gd name="connsiteX184" fmla="*/ 769684 w 1250246"/>
              <a:gd name="connsiteY184" fmla="*/ 383325 h 943990"/>
              <a:gd name="connsiteX185" fmla="*/ 778653 w 1250246"/>
              <a:gd name="connsiteY185" fmla="*/ 383325 h 943990"/>
              <a:gd name="connsiteX186" fmla="*/ 778653 w 1250246"/>
              <a:gd name="connsiteY186" fmla="*/ 394731 h 943990"/>
              <a:gd name="connsiteX187" fmla="*/ 817253 w 1250246"/>
              <a:gd name="connsiteY187" fmla="*/ 415392 h 943990"/>
              <a:gd name="connsiteX188" fmla="*/ 817253 w 1250246"/>
              <a:gd name="connsiteY188" fmla="*/ 415443 h 943990"/>
              <a:gd name="connsiteX189" fmla="*/ 824563 w 1250246"/>
              <a:gd name="connsiteY189" fmla="*/ 416195 h 943990"/>
              <a:gd name="connsiteX190" fmla="*/ 824356 w 1250246"/>
              <a:gd name="connsiteY190" fmla="*/ 418321 h 943990"/>
              <a:gd name="connsiteX191" fmla="*/ 817330 w 1250246"/>
              <a:gd name="connsiteY191" fmla="*/ 417595 h 943990"/>
              <a:gd name="connsiteX192" fmla="*/ 800610 w 1250246"/>
              <a:gd name="connsiteY192" fmla="*/ 427627 h 943990"/>
              <a:gd name="connsiteX193" fmla="*/ 792341 w 1250246"/>
              <a:gd name="connsiteY193" fmla="*/ 426201 h 943990"/>
              <a:gd name="connsiteX194" fmla="*/ 825704 w 1250246"/>
              <a:gd name="connsiteY194" fmla="*/ 493161 h 943990"/>
              <a:gd name="connsiteX195" fmla="*/ 833066 w 1250246"/>
              <a:gd name="connsiteY195" fmla="*/ 451114 h 943990"/>
              <a:gd name="connsiteX196" fmla="*/ 828140 w 1250246"/>
              <a:gd name="connsiteY196" fmla="*/ 450673 h 943990"/>
              <a:gd name="connsiteX197" fmla="*/ 825159 w 1250246"/>
              <a:gd name="connsiteY197" fmla="*/ 449169 h 943990"/>
              <a:gd name="connsiteX198" fmla="*/ 838095 w 1250246"/>
              <a:gd name="connsiteY198" fmla="*/ 440019 h 943990"/>
              <a:gd name="connsiteX199" fmla="*/ 845664 w 1250246"/>
              <a:gd name="connsiteY199" fmla="*/ 436752 h 943990"/>
              <a:gd name="connsiteX200" fmla="*/ 849838 w 1250246"/>
              <a:gd name="connsiteY200" fmla="*/ 438178 h 943990"/>
              <a:gd name="connsiteX201" fmla="*/ 855256 w 1250246"/>
              <a:gd name="connsiteY201" fmla="*/ 437530 h 943990"/>
              <a:gd name="connsiteX202" fmla="*/ 861192 w 1250246"/>
              <a:gd name="connsiteY202" fmla="*/ 438567 h 943990"/>
              <a:gd name="connsiteX203" fmla="*/ 860441 w 1250246"/>
              <a:gd name="connsiteY203" fmla="*/ 442611 h 943990"/>
              <a:gd name="connsiteX204" fmla="*/ 861944 w 1250246"/>
              <a:gd name="connsiteY204" fmla="*/ 445592 h 943990"/>
              <a:gd name="connsiteX205" fmla="*/ 862644 w 1250246"/>
              <a:gd name="connsiteY205" fmla="*/ 446033 h 943990"/>
              <a:gd name="connsiteX206" fmla="*/ 862592 w 1250246"/>
              <a:gd name="connsiteY206" fmla="*/ 446007 h 943990"/>
              <a:gd name="connsiteX207" fmla="*/ 861322 w 1250246"/>
              <a:gd name="connsiteY207" fmla="*/ 449480 h 943990"/>
              <a:gd name="connsiteX208" fmla="*/ 861089 w 1250246"/>
              <a:gd name="connsiteY208" fmla="*/ 449506 h 943990"/>
              <a:gd name="connsiteX209" fmla="*/ 858341 w 1250246"/>
              <a:gd name="connsiteY209" fmla="*/ 449506 h 943990"/>
              <a:gd name="connsiteX210" fmla="*/ 856656 w 1250246"/>
              <a:gd name="connsiteY210" fmla="*/ 455961 h 943990"/>
              <a:gd name="connsiteX211" fmla="*/ 847168 w 1250246"/>
              <a:gd name="connsiteY211" fmla="*/ 458191 h 943990"/>
              <a:gd name="connsiteX212" fmla="*/ 844913 w 1250246"/>
              <a:gd name="connsiteY212" fmla="*/ 506900 h 943990"/>
              <a:gd name="connsiteX213" fmla="*/ 813260 w 1250246"/>
              <a:gd name="connsiteY213" fmla="*/ 535649 h 943990"/>
              <a:gd name="connsiteX214" fmla="*/ 821867 w 1250246"/>
              <a:gd name="connsiteY214" fmla="*/ 539537 h 943990"/>
              <a:gd name="connsiteX215" fmla="*/ 821556 w 1250246"/>
              <a:gd name="connsiteY215" fmla="*/ 552706 h 943990"/>
              <a:gd name="connsiteX216" fmla="*/ 810176 w 1250246"/>
              <a:gd name="connsiteY216" fmla="*/ 554210 h 943990"/>
              <a:gd name="connsiteX217" fmla="*/ 792029 w 1250246"/>
              <a:gd name="connsiteY217" fmla="*/ 550529 h 943990"/>
              <a:gd name="connsiteX218" fmla="*/ 789722 w 1250246"/>
              <a:gd name="connsiteY218" fmla="*/ 553951 h 943990"/>
              <a:gd name="connsiteX219" fmla="*/ 781971 w 1250246"/>
              <a:gd name="connsiteY219" fmla="*/ 556050 h 943990"/>
              <a:gd name="connsiteX220" fmla="*/ 758278 w 1250246"/>
              <a:gd name="connsiteY220" fmla="*/ 551229 h 943990"/>
              <a:gd name="connsiteX221" fmla="*/ 757474 w 1250246"/>
              <a:gd name="connsiteY221" fmla="*/ 552862 h 943990"/>
              <a:gd name="connsiteX222" fmla="*/ 749904 w 1250246"/>
              <a:gd name="connsiteY222" fmla="*/ 555895 h 943990"/>
              <a:gd name="connsiteX223" fmla="*/ 712445 w 1250246"/>
              <a:gd name="connsiteY223" fmla="*/ 547522 h 943990"/>
              <a:gd name="connsiteX224" fmla="*/ 707468 w 1250246"/>
              <a:gd name="connsiteY224" fmla="*/ 537489 h 943990"/>
              <a:gd name="connsiteX225" fmla="*/ 713327 w 1250246"/>
              <a:gd name="connsiteY225" fmla="*/ 530387 h 943990"/>
              <a:gd name="connsiteX226" fmla="*/ 710527 w 1250246"/>
              <a:gd name="connsiteY226" fmla="*/ 528365 h 943990"/>
              <a:gd name="connsiteX227" fmla="*/ 689763 w 1250246"/>
              <a:gd name="connsiteY227" fmla="*/ 483206 h 943990"/>
              <a:gd name="connsiteX228" fmla="*/ 688933 w 1250246"/>
              <a:gd name="connsiteY228" fmla="*/ 469571 h 943990"/>
              <a:gd name="connsiteX229" fmla="*/ 686393 w 1250246"/>
              <a:gd name="connsiteY229" fmla="*/ 456143 h 943990"/>
              <a:gd name="connsiteX230" fmla="*/ 679160 w 1250246"/>
              <a:gd name="connsiteY230" fmla="*/ 457024 h 943990"/>
              <a:gd name="connsiteX231" fmla="*/ 677190 w 1250246"/>
              <a:gd name="connsiteY231" fmla="*/ 450699 h 943990"/>
              <a:gd name="connsiteX232" fmla="*/ 672109 w 1250246"/>
              <a:gd name="connsiteY232" fmla="*/ 448988 h 943990"/>
              <a:gd name="connsiteX233" fmla="*/ 674805 w 1250246"/>
              <a:gd name="connsiteY233" fmla="*/ 445955 h 943990"/>
              <a:gd name="connsiteX234" fmla="*/ 674468 w 1250246"/>
              <a:gd name="connsiteY234" fmla="*/ 443259 h 943990"/>
              <a:gd name="connsiteX235" fmla="*/ 676283 w 1250246"/>
              <a:gd name="connsiteY235" fmla="*/ 438696 h 943990"/>
              <a:gd name="connsiteX236" fmla="*/ 685097 w 1250246"/>
              <a:gd name="connsiteY236" fmla="*/ 439085 h 943990"/>
              <a:gd name="connsiteX237" fmla="*/ 690074 w 1250246"/>
              <a:gd name="connsiteY237" fmla="*/ 437322 h 943990"/>
              <a:gd name="connsiteX238" fmla="*/ 697799 w 1250246"/>
              <a:gd name="connsiteY238" fmla="*/ 440718 h 943990"/>
              <a:gd name="connsiteX239" fmla="*/ 710423 w 1250246"/>
              <a:gd name="connsiteY239" fmla="*/ 448599 h 943990"/>
              <a:gd name="connsiteX240" fmla="*/ 706665 w 1250246"/>
              <a:gd name="connsiteY240" fmla="*/ 450621 h 943990"/>
              <a:gd name="connsiteX241" fmla="*/ 702646 w 1250246"/>
              <a:gd name="connsiteY241" fmla="*/ 451114 h 943990"/>
              <a:gd name="connsiteX242" fmla="*/ 707468 w 1250246"/>
              <a:gd name="connsiteY242" fmla="*/ 491580 h 943990"/>
              <a:gd name="connsiteX243" fmla="*/ 747364 w 1250246"/>
              <a:gd name="connsiteY243" fmla="*/ 416377 h 943990"/>
              <a:gd name="connsiteX244" fmla="*/ 731395 w 1250246"/>
              <a:gd name="connsiteY244" fmla="*/ 421743 h 943990"/>
              <a:gd name="connsiteX245" fmla="*/ 713586 w 1250246"/>
              <a:gd name="connsiteY245" fmla="*/ 406915 h 943990"/>
              <a:gd name="connsiteX246" fmla="*/ 708505 w 1250246"/>
              <a:gd name="connsiteY246" fmla="*/ 406396 h 943990"/>
              <a:gd name="connsiteX247" fmla="*/ 708713 w 1250246"/>
              <a:gd name="connsiteY247" fmla="*/ 404270 h 943990"/>
              <a:gd name="connsiteX248" fmla="*/ 716023 w 1250246"/>
              <a:gd name="connsiteY248" fmla="*/ 405022 h 943990"/>
              <a:gd name="connsiteX249" fmla="*/ 757292 w 1250246"/>
              <a:gd name="connsiteY249" fmla="*/ 394731 h 943990"/>
              <a:gd name="connsiteX250" fmla="*/ 757292 w 1250246"/>
              <a:gd name="connsiteY250" fmla="*/ 383299 h 943990"/>
              <a:gd name="connsiteX251" fmla="*/ 765329 w 1250246"/>
              <a:gd name="connsiteY251" fmla="*/ 383299 h 943990"/>
              <a:gd name="connsiteX252" fmla="*/ 765329 w 1250246"/>
              <a:gd name="connsiteY252" fmla="*/ 379825 h 943990"/>
              <a:gd name="connsiteX253" fmla="*/ 742672 w 1250246"/>
              <a:gd name="connsiteY253" fmla="*/ 375574 h 943990"/>
              <a:gd name="connsiteX254" fmla="*/ 714519 w 1250246"/>
              <a:gd name="connsiteY254" fmla="*/ 375003 h 943990"/>
              <a:gd name="connsiteX255" fmla="*/ 729918 w 1250246"/>
              <a:gd name="connsiteY255" fmla="*/ 367382 h 943990"/>
              <a:gd name="connsiteX256" fmla="*/ 765329 w 1250246"/>
              <a:gd name="connsiteY256" fmla="*/ 364738 h 943990"/>
              <a:gd name="connsiteX257" fmla="*/ 633094 w 1250246"/>
              <a:gd name="connsiteY257" fmla="*/ 256794 h 943990"/>
              <a:gd name="connsiteX258" fmla="*/ 627935 w 1250246"/>
              <a:gd name="connsiteY258" fmla="*/ 258038 h 943990"/>
              <a:gd name="connsiteX259" fmla="*/ 628583 w 1250246"/>
              <a:gd name="connsiteY259" fmla="*/ 333837 h 943990"/>
              <a:gd name="connsiteX260" fmla="*/ 632316 w 1250246"/>
              <a:gd name="connsiteY260" fmla="*/ 336041 h 943990"/>
              <a:gd name="connsiteX261" fmla="*/ 639186 w 1250246"/>
              <a:gd name="connsiteY261" fmla="*/ 333319 h 943990"/>
              <a:gd name="connsiteX262" fmla="*/ 644759 w 1250246"/>
              <a:gd name="connsiteY262" fmla="*/ 335004 h 943990"/>
              <a:gd name="connsiteX263" fmla="*/ 648648 w 1250246"/>
              <a:gd name="connsiteY263" fmla="*/ 332075 h 943990"/>
              <a:gd name="connsiteX264" fmla="*/ 616659 w 1250246"/>
              <a:gd name="connsiteY264" fmla="*/ 256198 h 943990"/>
              <a:gd name="connsiteX265" fmla="*/ 601364 w 1250246"/>
              <a:gd name="connsiteY265" fmla="*/ 330986 h 943990"/>
              <a:gd name="connsiteX266" fmla="*/ 605823 w 1250246"/>
              <a:gd name="connsiteY266" fmla="*/ 334019 h 943990"/>
              <a:gd name="connsiteX267" fmla="*/ 611448 w 1250246"/>
              <a:gd name="connsiteY267" fmla="*/ 332308 h 943990"/>
              <a:gd name="connsiteX268" fmla="*/ 618940 w 1250246"/>
              <a:gd name="connsiteY268" fmla="*/ 335704 h 943990"/>
              <a:gd name="connsiteX269" fmla="*/ 622310 w 1250246"/>
              <a:gd name="connsiteY269" fmla="*/ 333837 h 943990"/>
              <a:gd name="connsiteX270" fmla="*/ 622310 w 1250246"/>
              <a:gd name="connsiteY270" fmla="*/ 258064 h 943990"/>
              <a:gd name="connsiteX271" fmla="*/ 616659 w 1250246"/>
              <a:gd name="connsiteY271" fmla="*/ 256198 h 943990"/>
              <a:gd name="connsiteX272" fmla="*/ 638460 w 1250246"/>
              <a:gd name="connsiteY272" fmla="*/ 253579 h 943990"/>
              <a:gd name="connsiteX273" fmla="*/ 634546 w 1250246"/>
              <a:gd name="connsiteY273" fmla="*/ 256172 h 943990"/>
              <a:gd name="connsiteX274" fmla="*/ 650125 w 1250246"/>
              <a:gd name="connsiteY274" fmla="*/ 331608 h 943990"/>
              <a:gd name="connsiteX275" fmla="*/ 652510 w 1250246"/>
              <a:gd name="connsiteY275" fmla="*/ 331297 h 943990"/>
              <a:gd name="connsiteX276" fmla="*/ 657332 w 1250246"/>
              <a:gd name="connsiteY276" fmla="*/ 332541 h 943990"/>
              <a:gd name="connsiteX277" fmla="*/ 664331 w 1250246"/>
              <a:gd name="connsiteY277" fmla="*/ 328601 h 943990"/>
              <a:gd name="connsiteX278" fmla="*/ 611370 w 1250246"/>
              <a:gd name="connsiteY278" fmla="*/ 252568 h 943990"/>
              <a:gd name="connsiteX279" fmla="*/ 585370 w 1250246"/>
              <a:gd name="connsiteY279" fmla="*/ 327953 h 943990"/>
              <a:gd name="connsiteX280" fmla="*/ 592939 w 1250246"/>
              <a:gd name="connsiteY280" fmla="*/ 331919 h 943990"/>
              <a:gd name="connsiteX281" fmla="*/ 598201 w 1250246"/>
              <a:gd name="connsiteY281" fmla="*/ 330441 h 943990"/>
              <a:gd name="connsiteX282" fmla="*/ 599861 w 1250246"/>
              <a:gd name="connsiteY282" fmla="*/ 330597 h 943990"/>
              <a:gd name="connsiteX283" fmla="*/ 615207 w 1250246"/>
              <a:gd name="connsiteY283" fmla="*/ 255472 h 943990"/>
              <a:gd name="connsiteX284" fmla="*/ 611370 w 1250246"/>
              <a:gd name="connsiteY284" fmla="*/ 252568 h 943990"/>
              <a:gd name="connsiteX285" fmla="*/ 641778 w 1250246"/>
              <a:gd name="connsiteY285" fmla="*/ 249587 h 943990"/>
              <a:gd name="connsiteX286" fmla="*/ 639704 w 1250246"/>
              <a:gd name="connsiteY286" fmla="*/ 252361 h 943990"/>
              <a:gd name="connsiteX287" fmla="*/ 665965 w 1250246"/>
              <a:gd name="connsiteY287" fmla="*/ 328575 h 943990"/>
              <a:gd name="connsiteX288" fmla="*/ 673767 w 1250246"/>
              <a:gd name="connsiteY288" fmla="*/ 333267 h 943990"/>
              <a:gd name="connsiteX289" fmla="*/ 682037 w 1250246"/>
              <a:gd name="connsiteY289" fmla="*/ 327538 h 943990"/>
              <a:gd name="connsiteX290" fmla="*/ 647378 w 1250246"/>
              <a:gd name="connsiteY290" fmla="*/ 257986 h 943990"/>
              <a:gd name="connsiteX291" fmla="*/ 641778 w 1250246"/>
              <a:gd name="connsiteY291" fmla="*/ 249587 h 943990"/>
              <a:gd name="connsiteX292" fmla="*/ 608052 w 1250246"/>
              <a:gd name="connsiteY292" fmla="*/ 246710 h 943990"/>
              <a:gd name="connsiteX293" fmla="*/ 565798 w 1250246"/>
              <a:gd name="connsiteY293" fmla="*/ 326346 h 943990"/>
              <a:gd name="connsiteX294" fmla="*/ 575519 w 1250246"/>
              <a:gd name="connsiteY294" fmla="*/ 335833 h 943990"/>
              <a:gd name="connsiteX295" fmla="*/ 583685 w 1250246"/>
              <a:gd name="connsiteY295" fmla="*/ 328031 h 943990"/>
              <a:gd name="connsiteX296" fmla="*/ 610178 w 1250246"/>
              <a:gd name="connsiteY296" fmla="*/ 251194 h 943990"/>
              <a:gd name="connsiteX297" fmla="*/ 608052 w 1250246"/>
              <a:gd name="connsiteY297" fmla="*/ 246710 h 943990"/>
              <a:gd name="connsiteX298" fmla="*/ 622777 w 1250246"/>
              <a:gd name="connsiteY298" fmla="*/ 191986 h 943990"/>
              <a:gd name="connsiteX299" fmla="*/ 627132 w 1250246"/>
              <a:gd name="connsiteY299" fmla="*/ 191986 h 943990"/>
              <a:gd name="connsiteX300" fmla="*/ 627132 w 1250246"/>
              <a:gd name="connsiteY300" fmla="*/ 216380 h 943990"/>
              <a:gd name="connsiteX301" fmla="*/ 636101 w 1250246"/>
              <a:gd name="connsiteY301" fmla="*/ 216380 h 943990"/>
              <a:gd name="connsiteX302" fmla="*/ 636101 w 1250246"/>
              <a:gd name="connsiteY302" fmla="*/ 227812 h 943990"/>
              <a:gd name="connsiteX303" fmla="*/ 674701 w 1250246"/>
              <a:gd name="connsiteY303" fmla="*/ 248447 h 943990"/>
              <a:gd name="connsiteX304" fmla="*/ 674701 w 1250246"/>
              <a:gd name="connsiteY304" fmla="*/ 248524 h 943990"/>
              <a:gd name="connsiteX305" fmla="*/ 682011 w 1250246"/>
              <a:gd name="connsiteY305" fmla="*/ 249276 h 943990"/>
              <a:gd name="connsiteX306" fmla="*/ 681804 w 1250246"/>
              <a:gd name="connsiteY306" fmla="*/ 251402 h 943990"/>
              <a:gd name="connsiteX307" fmla="*/ 674752 w 1250246"/>
              <a:gd name="connsiteY307" fmla="*/ 250676 h 943990"/>
              <a:gd name="connsiteX308" fmla="*/ 658032 w 1250246"/>
              <a:gd name="connsiteY308" fmla="*/ 260708 h 943990"/>
              <a:gd name="connsiteX309" fmla="*/ 649763 w 1250246"/>
              <a:gd name="connsiteY309" fmla="*/ 259282 h 943990"/>
              <a:gd name="connsiteX310" fmla="*/ 683126 w 1250246"/>
              <a:gd name="connsiteY310" fmla="*/ 326242 h 943990"/>
              <a:gd name="connsiteX311" fmla="*/ 690488 w 1250246"/>
              <a:gd name="connsiteY311" fmla="*/ 284221 h 943990"/>
              <a:gd name="connsiteX312" fmla="*/ 685562 w 1250246"/>
              <a:gd name="connsiteY312" fmla="*/ 283754 h 943990"/>
              <a:gd name="connsiteX313" fmla="*/ 682555 w 1250246"/>
              <a:gd name="connsiteY313" fmla="*/ 282250 h 943990"/>
              <a:gd name="connsiteX314" fmla="*/ 695491 w 1250246"/>
              <a:gd name="connsiteY314" fmla="*/ 273099 h 943990"/>
              <a:gd name="connsiteX315" fmla="*/ 703061 w 1250246"/>
              <a:gd name="connsiteY315" fmla="*/ 269833 h 943990"/>
              <a:gd name="connsiteX316" fmla="*/ 707234 w 1250246"/>
              <a:gd name="connsiteY316" fmla="*/ 271285 h 943990"/>
              <a:gd name="connsiteX317" fmla="*/ 712652 w 1250246"/>
              <a:gd name="connsiteY317" fmla="*/ 270637 h 943990"/>
              <a:gd name="connsiteX318" fmla="*/ 718589 w 1250246"/>
              <a:gd name="connsiteY318" fmla="*/ 271674 h 943990"/>
              <a:gd name="connsiteX319" fmla="*/ 717837 w 1250246"/>
              <a:gd name="connsiteY319" fmla="*/ 275718 h 943990"/>
              <a:gd name="connsiteX320" fmla="*/ 719340 w 1250246"/>
              <a:gd name="connsiteY320" fmla="*/ 278699 h 943990"/>
              <a:gd name="connsiteX321" fmla="*/ 720040 w 1250246"/>
              <a:gd name="connsiteY321" fmla="*/ 279140 h 943990"/>
              <a:gd name="connsiteX322" fmla="*/ 718744 w 1250246"/>
              <a:gd name="connsiteY322" fmla="*/ 282613 h 943990"/>
              <a:gd name="connsiteX323" fmla="*/ 718511 w 1250246"/>
              <a:gd name="connsiteY323" fmla="*/ 282639 h 943990"/>
              <a:gd name="connsiteX324" fmla="*/ 715763 w 1250246"/>
              <a:gd name="connsiteY324" fmla="*/ 282639 h 943990"/>
              <a:gd name="connsiteX325" fmla="*/ 714104 w 1250246"/>
              <a:gd name="connsiteY325" fmla="*/ 289094 h 943990"/>
              <a:gd name="connsiteX326" fmla="*/ 704616 w 1250246"/>
              <a:gd name="connsiteY326" fmla="*/ 291323 h 943990"/>
              <a:gd name="connsiteX327" fmla="*/ 702361 w 1250246"/>
              <a:gd name="connsiteY327" fmla="*/ 340033 h 943990"/>
              <a:gd name="connsiteX328" fmla="*/ 670708 w 1250246"/>
              <a:gd name="connsiteY328" fmla="*/ 368782 h 943990"/>
              <a:gd name="connsiteX329" fmla="*/ 679315 w 1250246"/>
              <a:gd name="connsiteY329" fmla="*/ 372696 h 943990"/>
              <a:gd name="connsiteX330" fmla="*/ 679004 w 1250246"/>
              <a:gd name="connsiteY330" fmla="*/ 385839 h 943990"/>
              <a:gd name="connsiteX331" fmla="*/ 667624 w 1250246"/>
              <a:gd name="connsiteY331" fmla="*/ 387343 h 943990"/>
              <a:gd name="connsiteX332" fmla="*/ 649451 w 1250246"/>
              <a:gd name="connsiteY332" fmla="*/ 383662 h 943990"/>
              <a:gd name="connsiteX333" fmla="*/ 647144 w 1250246"/>
              <a:gd name="connsiteY333" fmla="*/ 387084 h 943990"/>
              <a:gd name="connsiteX334" fmla="*/ 639393 w 1250246"/>
              <a:gd name="connsiteY334" fmla="*/ 389157 h 943990"/>
              <a:gd name="connsiteX335" fmla="*/ 615700 w 1250246"/>
              <a:gd name="connsiteY335" fmla="*/ 384362 h 943990"/>
              <a:gd name="connsiteX336" fmla="*/ 614870 w 1250246"/>
              <a:gd name="connsiteY336" fmla="*/ 385995 h 943990"/>
              <a:gd name="connsiteX337" fmla="*/ 607326 w 1250246"/>
              <a:gd name="connsiteY337" fmla="*/ 389028 h 943990"/>
              <a:gd name="connsiteX338" fmla="*/ 569867 w 1250246"/>
              <a:gd name="connsiteY338" fmla="*/ 380681 h 943990"/>
              <a:gd name="connsiteX339" fmla="*/ 564890 w 1250246"/>
              <a:gd name="connsiteY339" fmla="*/ 370648 h 943990"/>
              <a:gd name="connsiteX340" fmla="*/ 570775 w 1250246"/>
              <a:gd name="connsiteY340" fmla="*/ 363545 h 943990"/>
              <a:gd name="connsiteX341" fmla="*/ 567949 w 1250246"/>
              <a:gd name="connsiteY341" fmla="*/ 361523 h 943990"/>
              <a:gd name="connsiteX342" fmla="*/ 547211 w 1250246"/>
              <a:gd name="connsiteY342" fmla="*/ 316365 h 943990"/>
              <a:gd name="connsiteX343" fmla="*/ 546381 w 1250246"/>
              <a:gd name="connsiteY343" fmla="*/ 302704 h 943990"/>
              <a:gd name="connsiteX344" fmla="*/ 543841 w 1250246"/>
              <a:gd name="connsiteY344" fmla="*/ 289276 h 943990"/>
              <a:gd name="connsiteX345" fmla="*/ 536608 w 1250246"/>
              <a:gd name="connsiteY345" fmla="*/ 290157 h 943990"/>
              <a:gd name="connsiteX346" fmla="*/ 534638 w 1250246"/>
              <a:gd name="connsiteY346" fmla="*/ 283806 h 943990"/>
              <a:gd name="connsiteX347" fmla="*/ 529557 w 1250246"/>
              <a:gd name="connsiteY347" fmla="*/ 282095 h 943990"/>
              <a:gd name="connsiteX348" fmla="*/ 532253 w 1250246"/>
              <a:gd name="connsiteY348" fmla="*/ 279062 h 943990"/>
              <a:gd name="connsiteX349" fmla="*/ 531942 w 1250246"/>
              <a:gd name="connsiteY349" fmla="*/ 276366 h 943990"/>
              <a:gd name="connsiteX350" fmla="*/ 533731 w 1250246"/>
              <a:gd name="connsiteY350" fmla="*/ 271829 h 943990"/>
              <a:gd name="connsiteX351" fmla="*/ 542544 w 1250246"/>
              <a:gd name="connsiteY351" fmla="*/ 272192 h 943990"/>
              <a:gd name="connsiteX352" fmla="*/ 547548 w 1250246"/>
              <a:gd name="connsiteY352" fmla="*/ 270455 h 943990"/>
              <a:gd name="connsiteX353" fmla="*/ 555247 w 1250246"/>
              <a:gd name="connsiteY353" fmla="*/ 273825 h 943990"/>
              <a:gd name="connsiteX354" fmla="*/ 567897 w 1250246"/>
              <a:gd name="connsiteY354" fmla="*/ 281706 h 943990"/>
              <a:gd name="connsiteX355" fmla="*/ 564113 w 1250246"/>
              <a:gd name="connsiteY355" fmla="*/ 283702 h 943990"/>
              <a:gd name="connsiteX356" fmla="*/ 560094 w 1250246"/>
              <a:gd name="connsiteY356" fmla="*/ 284221 h 943990"/>
              <a:gd name="connsiteX357" fmla="*/ 564916 w 1250246"/>
              <a:gd name="connsiteY357" fmla="*/ 324687 h 943990"/>
              <a:gd name="connsiteX358" fmla="*/ 604812 w 1250246"/>
              <a:gd name="connsiteY358" fmla="*/ 249484 h 943990"/>
              <a:gd name="connsiteX359" fmla="*/ 588843 w 1250246"/>
              <a:gd name="connsiteY359" fmla="*/ 254850 h 943990"/>
              <a:gd name="connsiteX360" fmla="*/ 571034 w 1250246"/>
              <a:gd name="connsiteY360" fmla="*/ 240022 h 943990"/>
              <a:gd name="connsiteX361" fmla="*/ 565927 w 1250246"/>
              <a:gd name="connsiteY361" fmla="*/ 239477 h 943990"/>
              <a:gd name="connsiteX362" fmla="*/ 566160 w 1250246"/>
              <a:gd name="connsiteY362" fmla="*/ 237351 h 943990"/>
              <a:gd name="connsiteX363" fmla="*/ 573471 w 1250246"/>
              <a:gd name="connsiteY363" fmla="*/ 238103 h 943990"/>
              <a:gd name="connsiteX364" fmla="*/ 614740 w 1250246"/>
              <a:gd name="connsiteY364" fmla="*/ 227812 h 943990"/>
              <a:gd name="connsiteX365" fmla="*/ 614740 w 1250246"/>
              <a:gd name="connsiteY365" fmla="*/ 216380 h 943990"/>
              <a:gd name="connsiteX366" fmla="*/ 622777 w 1250246"/>
              <a:gd name="connsiteY366" fmla="*/ 216380 h 943990"/>
              <a:gd name="connsiteX367" fmla="*/ 622777 w 1250246"/>
              <a:gd name="connsiteY367" fmla="*/ 212906 h 943990"/>
              <a:gd name="connsiteX368" fmla="*/ 600146 w 1250246"/>
              <a:gd name="connsiteY368" fmla="*/ 208655 h 943990"/>
              <a:gd name="connsiteX369" fmla="*/ 571993 w 1250246"/>
              <a:gd name="connsiteY369" fmla="*/ 208058 h 943990"/>
              <a:gd name="connsiteX370" fmla="*/ 587366 w 1250246"/>
              <a:gd name="connsiteY370" fmla="*/ 200463 h 943990"/>
              <a:gd name="connsiteX371" fmla="*/ 622777 w 1250246"/>
              <a:gd name="connsiteY371" fmla="*/ 197819 h 943990"/>
              <a:gd name="connsiteX372" fmla="*/ 583348 w 1250246"/>
              <a:gd name="connsiteY372" fmla="*/ 118961 h 943990"/>
              <a:gd name="connsiteX373" fmla="*/ 583400 w 1250246"/>
              <a:gd name="connsiteY373" fmla="*/ 119038 h 943990"/>
              <a:gd name="connsiteX374" fmla="*/ 583335 w 1250246"/>
              <a:gd name="connsiteY374" fmla="*/ 118997 h 943990"/>
              <a:gd name="connsiteX375" fmla="*/ 496428 w 1250246"/>
              <a:gd name="connsiteY375" fmla="*/ 96719 h 943990"/>
              <a:gd name="connsiteX376" fmla="*/ 491295 w 1250246"/>
              <a:gd name="connsiteY376" fmla="*/ 97963 h 943990"/>
              <a:gd name="connsiteX377" fmla="*/ 491943 w 1250246"/>
              <a:gd name="connsiteY377" fmla="*/ 173762 h 943990"/>
              <a:gd name="connsiteX378" fmla="*/ 495676 w 1250246"/>
              <a:gd name="connsiteY378" fmla="*/ 175940 h 943990"/>
              <a:gd name="connsiteX379" fmla="*/ 502546 w 1250246"/>
              <a:gd name="connsiteY379" fmla="*/ 173218 h 943990"/>
              <a:gd name="connsiteX380" fmla="*/ 508119 w 1250246"/>
              <a:gd name="connsiteY380" fmla="*/ 174903 h 943990"/>
              <a:gd name="connsiteX381" fmla="*/ 508093 w 1250246"/>
              <a:gd name="connsiteY381" fmla="*/ 174929 h 943990"/>
              <a:gd name="connsiteX382" fmla="*/ 511982 w 1250246"/>
              <a:gd name="connsiteY382" fmla="*/ 171999 h 943990"/>
              <a:gd name="connsiteX383" fmla="*/ 480019 w 1250246"/>
              <a:gd name="connsiteY383" fmla="*/ 96122 h 943990"/>
              <a:gd name="connsiteX384" fmla="*/ 464724 w 1250246"/>
              <a:gd name="connsiteY384" fmla="*/ 170911 h 943990"/>
              <a:gd name="connsiteX385" fmla="*/ 469209 w 1250246"/>
              <a:gd name="connsiteY385" fmla="*/ 173944 h 943990"/>
              <a:gd name="connsiteX386" fmla="*/ 474808 w 1250246"/>
              <a:gd name="connsiteY386" fmla="*/ 172233 h 943990"/>
              <a:gd name="connsiteX387" fmla="*/ 482300 w 1250246"/>
              <a:gd name="connsiteY387" fmla="*/ 175629 h 943990"/>
              <a:gd name="connsiteX388" fmla="*/ 485670 w 1250246"/>
              <a:gd name="connsiteY388" fmla="*/ 173762 h 943990"/>
              <a:gd name="connsiteX389" fmla="*/ 485670 w 1250246"/>
              <a:gd name="connsiteY389" fmla="*/ 97989 h 943990"/>
              <a:gd name="connsiteX390" fmla="*/ 480019 w 1250246"/>
              <a:gd name="connsiteY390" fmla="*/ 96122 h 943990"/>
              <a:gd name="connsiteX391" fmla="*/ 501794 w 1250246"/>
              <a:gd name="connsiteY391" fmla="*/ 93478 h 943990"/>
              <a:gd name="connsiteX392" fmla="*/ 497880 w 1250246"/>
              <a:gd name="connsiteY392" fmla="*/ 96071 h 943990"/>
              <a:gd name="connsiteX393" fmla="*/ 513485 w 1250246"/>
              <a:gd name="connsiteY393" fmla="*/ 171507 h 943990"/>
              <a:gd name="connsiteX394" fmla="*/ 515870 w 1250246"/>
              <a:gd name="connsiteY394" fmla="*/ 171196 h 943990"/>
              <a:gd name="connsiteX395" fmla="*/ 520674 w 1250246"/>
              <a:gd name="connsiteY395" fmla="*/ 172435 h 943990"/>
              <a:gd name="connsiteX396" fmla="*/ 520666 w 1250246"/>
              <a:gd name="connsiteY396" fmla="*/ 172440 h 943990"/>
              <a:gd name="connsiteX397" fmla="*/ 520692 w 1250246"/>
              <a:gd name="connsiteY397" fmla="*/ 172440 h 943990"/>
              <a:gd name="connsiteX398" fmla="*/ 520674 w 1250246"/>
              <a:gd name="connsiteY398" fmla="*/ 172435 h 943990"/>
              <a:gd name="connsiteX399" fmla="*/ 527665 w 1250246"/>
              <a:gd name="connsiteY399" fmla="*/ 168500 h 943990"/>
              <a:gd name="connsiteX400" fmla="*/ 474730 w 1250246"/>
              <a:gd name="connsiteY400" fmla="*/ 92441 h 943990"/>
              <a:gd name="connsiteX401" fmla="*/ 448729 w 1250246"/>
              <a:gd name="connsiteY401" fmla="*/ 167852 h 943990"/>
              <a:gd name="connsiteX402" fmla="*/ 456299 w 1250246"/>
              <a:gd name="connsiteY402" fmla="*/ 171818 h 943990"/>
              <a:gd name="connsiteX403" fmla="*/ 461561 w 1250246"/>
              <a:gd name="connsiteY403" fmla="*/ 170366 h 943990"/>
              <a:gd name="connsiteX404" fmla="*/ 461561 w 1250246"/>
              <a:gd name="connsiteY404" fmla="*/ 170340 h 943990"/>
              <a:gd name="connsiteX405" fmla="*/ 463220 w 1250246"/>
              <a:gd name="connsiteY405" fmla="*/ 170496 h 943990"/>
              <a:gd name="connsiteX406" fmla="*/ 478593 w 1250246"/>
              <a:gd name="connsiteY406" fmla="*/ 95345 h 943990"/>
              <a:gd name="connsiteX407" fmla="*/ 474730 w 1250246"/>
              <a:gd name="connsiteY407" fmla="*/ 92441 h 943990"/>
              <a:gd name="connsiteX408" fmla="*/ 505138 w 1250246"/>
              <a:gd name="connsiteY408" fmla="*/ 89486 h 943990"/>
              <a:gd name="connsiteX409" fmla="*/ 503064 w 1250246"/>
              <a:gd name="connsiteY409" fmla="*/ 92260 h 943990"/>
              <a:gd name="connsiteX410" fmla="*/ 529324 w 1250246"/>
              <a:gd name="connsiteY410" fmla="*/ 168474 h 943990"/>
              <a:gd name="connsiteX411" fmla="*/ 537127 w 1250246"/>
              <a:gd name="connsiteY411" fmla="*/ 173166 h 943990"/>
              <a:gd name="connsiteX412" fmla="*/ 537127 w 1250246"/>
              <a:gd name="connsiteY412" fmla="*/ 173140 h 943990"/>
              <a:gd name="connsiteX413" fmla="*/ 545397 w 1250246"/>
              <a:gd name="connsiteY413" fmla="*/ 167411 h 943990"/>
              <a:gd name="connsiteX414" fmla="*/ 510737 w 1250246"/>
              <a:gd name="connsiteY414" fmla="*/ 97859 h 943990"/>
              <a:gd name="connsiteX415" fmla="*/ 505138 w 1250246"/>
              <a:gd name="connsiteY415" fmla="*/ 89486 h 943990"/>
              <a:gd name="connsiteX416" fmla="*/ 471412 w 1250246"/>
              <a:gd name="connsiteY416" fmla="*/ 86635 h 943990"/>
              <a:gd name="connsiteX417" fmla="*/ 429157 w 1250246"/>
              <a:gd name="connsiteY417" fmla="*/ 166270 h 943990"/>
              <a:gd name="connsiteX418" fmla="*/ 438879 w 1250246"/>
              <a:gd name="connsiteY418" fmla="*/ 175732 h 943990"/>
              <a:gd name="connsiteX419" fmla="*/ 447070 w 1250246"/>
              <a:gd name="connsiteY419" fmla="*/ 167955 h 943990"/>
              <a:gd name="connsiteX420" fmla="*/ 473564 w 1250246"/>
              <a:gd name="connsiteY420" fmla="*/ 91119 h 943990"/>
              <a:gd name="connsiteX421" fmla="*/ 471412 w 1250246"/>
              <a:gd name="connsiteY421" fmla="*/ 86635 h 943990"/>
              <a:gd name="connsiteX422" fmla="*/ 486085 w 1250246"/>
              <a:gd name="connsiteY422" fmla="*/ 31859 h 943990"/>
              <a:gd name="connsiteX423" fmla="*/ 490440 w 1250246"/>
              <a:gd name="connsiteY423" fmla="*/ 31859 h 943990"/>
              <a:gd name="connsiteX424" fmla="*/ 490440 w 1250246"/>
              <a:gd name="connsiteY424" fmla="*/ 56330 h 943990"/>
              <a:gd name="connsiteX425" fmla="*/ 499409 w 1250246"/>
              <a:gd name="connsiteY425" fmla="*/ 56330 h 943990"/>
              <a:gd name="connsiteX426" fmla="*/ 499409 w 1250246"/>
              <a:gd name="connsiteY426" fmla="*/ 67737 h 943990"/>
              <a:gd name="connsiteX427" fmla="*/ 538009 w 1250246"/>
              <a:gd name="connsiteY427" fmla="*/ 88397 h 943990"/>
              <a:gd name="connsiteX428" fmla="*/ 538009 w 1250246"/>
              <a:gd name="connsiteY428" fmla="*/ 88449 h 943990"/>
              <a:gd name="connsiteX429" fmla="*/ 545319 w 1250246"/>
              <a:gd name="connsiteY429" fmla="*/ 89201 h 943990"/>
              <a:gd name="connsiteX430" fmla="*/ 545112 w 1250246"/>
              <a:gd name="connsiteY430" fmla="*/ 91327 h 943990"/>
              <a:gd name="connsiteX431" fmla="*/ 538086 w 1250246"/>
              <a:gd name="connsiteY431" fmla="*/ 90601 h 943990"/>
              <a:gd name="connsiteX432" fmla="*/ 521366 w 1250246"/>
              <a:gd name="connsiteY432" fmla="*/ 100633 h 943990"/>
              <a:gd name="connsiteX433" fmla="*/ 513096 w 1250246"/>
              <a:gd name="connsiteY433" fmla="*/ 99207 h 943990"/>
              <a:gd name="connsiteX434" fmla="*/ 546460 w 1250246"/>
              <a:gd name="connsiteY434" fmla="*/ 166167 h 943990"/>
              <a:gd name="connsiteX435" fmla="*/ 553822 w 1250246"/>
              <a:gd name="connsiteY435" fmla="*/ 124119 h 943990"/>
              <a:gd name="connsiteX436" fmla="*/ 548896 w 1250246"/>
              <a:gd name="connsiteY436" fmla="*/ 123679 h 943990"/>
              <a:gd name="connsiteX437" fmla="*/ 545915 w 1250246"/>
              <a:gd name="connsiteY437" fmla="*/ 122175 h 943990"/>
              <a:gd name="connsiteX438" fmla="*/ 558851 w 1250246"/>
              <a:gd name="connsiteY438" fmla="*/ 113024 h 943990"/>
              <a:gd name="connsiteX439" fmla="*/ 566420 w 1250246"/>
              <a:gd name="connsiteY439" fmla="*/ 109758 h 943990"/>
              <a:gd name="connsiteX440" fmla="*/ 570594 w 1250246"/>
              <a:gd name="connsiteY440" fmla="*/ 111184 h 943990"/>
              <a:gd name="connsiteX441" fmla="*/ 576012 w 1250246"/>
              <a:gd name="connsiteY441" fmla="*/ 110536 h 943990"/>
              <a:gd name="connsiteX442" fmla="*/ 581948 w 1250246"/>
              <a:gd name="connsiteY442" fmla="*/ 111573 h 943990"/>
              <a:gd name="connsiteX443" fmla="*/ 581197 w 1250246"/>
              <a:gd name="connsiteY443" fmla="*/ 115617 h 943990"/>
              <a:gd name="connsiteX444" fmla="*/ 582700 w 1250246"/>
              <a:gd name="connsiteY444" fmla="*/ 118598 h 943990"/>
              <a:gd name="connsiteX445" fmla="*/ 583335 w 1250246"/>
              <a:gd name="connsiteY445" fmla="*/ 118997 h 943990"/>
              <a:gd name="connsiteX446" fmla="*/ 582078 w 1250246"/>
              <a:gd name="connsiteY446" fmla="*/ 122434 h 943990"/>
              <a:gd name="connsiteX447" fmla="*/ 581845 w 1250246"/>
              <a:gd name="connsiteY447" fmla="*/ 122460 h 943990"/>
              <a:gd name="connsiteX448" fmla="*/ 579097 w 1250246"/>
              <a:gd name="connsiteY448" fmla="*/ 122460 h 943990"/>
              <a:gd name="connsiteX449" fmla="*/ 577412 w 1250246"/>
              <a:gd name="connsiteY449" fmla="*/ 128915 h 943990"/>
              <a:gd name="connsiteX450" fmla="*/ 567924 w 1250246"/>
              <a:gd name="connsiteY450" fmla="*/ 131145 h 943990"/>
              <a:gd name="connsiteX451" fmla="*/ 565669 w 1250246"/>
              <a:gd name="connsiteY451" fmla="*/ 179854 h 943990"/>
              <a:gd name="connsiteX452" fmla="*/ 534016 w 1250246"/>
              <a:gd name="connsiteY452" fmla="*/ 208603 h 943990"/>
              <a:gd name="connsiteX453" fmla="*/ 542623 w 1250246"/>
              <a:gd name="connsiteY453" fmla="*/ 212491 h 943990"/>
              <a:gd name="connsiteX454" fmla="*/ 542312 w 1250246"/>
              <a:gd name="connsiteY454" fmla="*/ 225660 h 943990"/>
              <a:gd name="connsiteX455" fmla="*/ 530932 w 1250246"/>
              <a:gd name="connsiteY455" fmla="*/ 227164 h 943990"/>
              <a:gd name="connsiteX456" fmla="*/ 512785 w 1250246"/>
              <a:gd name="connsiteY456" fmla="*/ 223483 h 943990"/>
              <a:gd name="connsiteX457" fmla="*/ 510478 w 1250246"/>
              <a:gd name="connsiteY457" fmla="*/ 226905 h 943990"/>
              <a:gd name="connsiteX458" fmla="*/ 502727 w 1250246"/>
              <a:gd name="connsiteY458" fmla="*/ 229004 h 943990"/>
              <a:gd name="connsiteX459" fmla="*/ 479033 w 1250246"/>
              <a:gd name="connsiteY459" fmla="*/ 224183 h 943990"/>
              <a:gd name="connsiteX460" fmla="*/ 478230 w 1250246"/>
              <a:gd name="connsiteY460" fmla="*/ 225816 h 943990"/>
              <a:gd name="connsiteX461" fmla="*/ 470660 w 1250246"/>
              <a:gd name="connsiteY461" fmla="*/ 228849 h 943990"/>
              <a:gd name="connsiteX462" fmla="*/ 433201 w 1250246"/>
              <a:gd name="connsiteY462" fmla="*/ 220476 h 943990"/>
              <a:gd name="connsiteX463" fmla="*/ 428224 w 1250246"/>
              <a:gd name="connsiteY463" fmla="*/ 210443 h 943990"/>
              <a:gd name="connsiteX464" fmla="*/ 434083 w 1250246"/>
              <a:gd name="connsiteY464" fmla="*/ 203341 h 943990"/>
              <a:gd name="connsiteX465" fmla="*/ 431283 w 1250246"/>
              <a:gd name="connsiteY465" fmla="*/ 201319 h 943990"/>
              <a:gd name="connsiteX466" fmla="*/ 410519 w 1250246"/>
              <a:gd name="connsiteY466" fmla="*/ 156160 h 943990"/>
              <a:gd name="connsiteX467" fmla="*/ 409689 w 1250246"/>
              <a:gd name="connsiteY467" fmla="*/ 142525 h 943990"/>
              <a:gd name="connsiteX468" fmla="*/ 407149 w 1250246"/>
              <a:gd name="connsiteY468" fmla="*/ 129097 h 943990"/>
              <a:gd name="connsiteX469" fmla="*/ 399916 w 1250246"/>
              <a:gd name="connsiteY469" fmla="*/ 129978 h 943990"/>
              <a:gd name="connsiteX470" fmla="*/ 397946 w 1250246"/>
              <a:gd name="connsiteY470" fmla="*/ 123653 h 943990"/>
              <a:gd name="connsiteX471" fmla="*/ 392865 w 1250246"/>
              <a:gd name="connsiteY471" fmla="*/ 121942 h 943990"/>
              <a:gd name="connsiteX472" fmla="*/ 395561 w 1250246"/>
              <a:gd name="connsiteY472" fmla="*/ 118909 h 943990"/>
              <a:gd name="connsiteX473" fmla="*/ 395224 w 1250246"/>
              <a:gd name="connsiteY473" fmla="*/ 116213 h 943990"/>
              <a:gd name="connsiteX474" fmla="*/ 397039 w 1250246"/>
              <a:gd name="connsiteY474" fmla="*/ 111650 h 943990"/>
              <a:gd name="connsiteX475" fmla="*/ 405852 w 1250246"/>
              <a:gd name="connsiteY475" fmla="*/ 112039 h 943990"/>
              <a:gd name="connsiteX476" fmla="*/ 410830 w 1250246"/>
              <a:gd name="connsiteY476" fmla="*/ 110276 h 943990"/>
              <a:gd name="connsiteX477" fmla="*/ 418555 w 1250246"/>
              <a:gd name="connsiteY477" fmla="*/ 113672 h 943990"/>
              <a:gd name="connsiteX478" fmla="*/ 431179 w 1250246"/>
              <a:gd name="connsiteY478" fmla="*/ 121553 h 943990"/>
              <a:gd name="connsiteX479" fmla="*/ 427421 w 1250246"/>
              <a:gd name="connsiteY479" fmla="*/ 123575 h 943990"/>
              <a:gd name="connsiteX480" fmla="*/ 423402 w 1250246"/>
              <a:gd name="connsiteY480" fmla="*/ 124068 h 943990"/>
              <a:gd name="connsiteX481" fmla="*/ 428224 w 1250246"/>
              <a:gd name="connsiteY481" fmla="*/ 164534 h 943990"/>
              <a:gd name="connsiteX482" fmla="*/ 468120 w 1250246"/>
              <a:gd name="connsiteY482" fmla="*/ 89331 h 943990"/>
              <a:gd name="connsiteX483" fmla="*/ 452151 w 1250246"/>
              <a:gd name="connsiteY483" fmla="*/ 94697 h 943990"/>
              <a:gd name="connsiteX484" fmla="*/ 434342 w 1250246"/>
              <a:gd name="connsiteY484" fmla="*/ 79869 h 943990"/>
              <a:gd name="connsiteX485" fmla="*/ 429261 w 1250246"/>
              <a:gd name="connsiteY485" fmla="*/ 79350 h 943990"/>
              <a:gd name="connsiteX486" fmla="*/ 429468 w 1250246"/>
              <a:gd name="connsiteY486" fmla="*/ 77224 h 943990"/>
              <a:gd name="connsiteX487" fmla="*/ 436779 w 1250246"/>
              <a:gd name="connsiteY487" fmla="*/ 77976 h 943990"/>
              <a:gd name="connsiteX488" fmla="*/ 478048 w 1250246"/>
              <a:gd name="connsiteY488" fmla="*/ 67685 h 943990"/>
              <a:gd name="connsiteX489" fmla="*/ 478048 w 1250246"/>
              <a:gd name="connsiteY489" fmla="*/ 56253 h 943990"/>
              <a:gd name="connsiteX490" fmla="*/ 486085 w 1250246"/>
              <a:gd name="connsiteY490" fmla="*/ 56253 h 943990"/>
              <a:gd name="connsiteX491" fmla="*/ 486085 w 1250246"/>
              <a:gd name="connsiteY491" fmla="*/ 52779 h 943990"/>
              <a:gd name="connsiteX492" fmla="*/ 463428 w 1250246"/>
              <a:gd name="connsiteY492" fmla="*/ 48528 h 943990"/>
              <a:gd name="connsiteX493" fmla="*/ 435275 w 1250246"/>
              <a:gd name="connsiteY493" fmla="*/ 47957 h 943990"/>
              <a:gd name="connsiteX494" fmla="*/ 450674 w 1250246"/>
              <a:gd name="connsiteY494" fmla="*/ 40336 h 943990"/>
              <a:gd name="connsiteX495" fmla="*/ 486085 w 1250246"/>
              <a:gd name="connsiteY495" fmla="*/ 37692 h 943990"/>
              <a:gd name="connsiteX496" fmla="*/ 375289 w 1250246"/>
              <a:gd name="connsiteY496" fmla="*/ 16850 h 943990"/>
              <a:gd name="connsiteX497" fmla="*/ 375289 w 1250246"/>
              <a:gd name="connsiteY497" fmla="*/ 221746 h 943990"/>
              <a:gd name="connsiteX498" fmla="*/ 703787 w 1250246"/>
              <a:gd name="connsiteY498" fmla="*/ 606964 h 943990"/>
              <a:gd name="connsiteX499" fmla="*/ 813416 w 1250246"/>
              <a:gd name="connsiteY499" fmla="*/ 583400 h 943990"/>
              <a:gd name="connsiteX500" fmla="*/ 821374 w 1250246"/>
              <a:gd name="connsiteY500" fmla="*/ 581689 h 943990"/>
              <a:gd name="connsiteX501" fmla="*/ 822982 w 1250246"/>
              <a:gd name="connsiteY501" fmla="*/ 581352 h 943990"/>
              <a:gd name="connsiteX502" fmla="*/ 823163 w 1250246"/>
              <a:gd name="connsiteY502" fmla="*/ 581274 h 943990"/>
              <a:gd name="connsiteX503" fmla="*/ 823344 w 1250246"/>
              <a:gd name="connsiteY503" fmla="*/ 581274 h 943990"/>
              <a:gd name="connsiteX504" fmla="*/ 866869 w 1250246"/>
              <a:gd name="connsiteY504" fmla="*/ 554392 h 943990"/>
              <a:gd name="connsiteX505" fmla="*/ 874854 w 1250246"/>
              <a:gd name="connsiteY505" fmla="*/ 512837 h 943990"/>
              <a:gd name="connsiteX506" fmla="*/ 874854 w 1250246"/>
              <a:gd name="connsiteY506" fmla="*/ 384622 h 943990"/>
              <a:gd name="connsiteX507" fmla="*/ 560691 w 1250246"/>
              <a:gd name="connsiteY507" fmla="*/ 16850 h 943990"/>
              <a:gd name="connsiteX508" fmla="*/ 358439 w 1250246"/>
              <a:gd name="connsiteY508" fmla="*/ 0 h 943990"/>
              <a:gd name="connsiteX509" fmla="*/ 891730 w 1250246"/>
              <a:gd name="connsiteY509" fmla="*/ 0 h 943990"/>
              <a:gd name="connsiteX510" fmla="*/ 891730 w 1250246"/>
              <a:gd name="connsiteY510" fmla="*/ 512630 h 943990"/>
              <a:gd name="connsiteX511" fmla="*/ 881594 w 1250246"/>
              <a:gd name="connsiteY511" fmla="*/ 562636 h 943990"/>
              <a:gd name="connsiteX512" fmla="*/ 826533 w 1250246"/>
              <a:gd name="connsiteY512" fmla="*/ 597839 h 943990"/>
              <a:gd name="connsiteX513" fmla="*/ 824926 w 1250246"/>
              <a:gd name="connsiteY513" fmla="*/ 598176 h 943990"/>
              <a:gd name="connsiteX514" fmla="*/ 675142 w 1250246"/>
              <a:gd name="connsiteY514" fmla="*/ 630606 h 943990"/>
              <a:gd name="connsiteX515" fmla="*/ 633587 w 1250246"/>
              <a:gd name="connsiteY515" fmla="*/ 652485 h 943990"/>
              <a:gd name="connsiteX516" fmla="*/ 625395 w 1250246"/>
              <a:gd name="connsiteY516" fmla="*/ 661195 h 943990"/>
              <a:gd name="connsiteX517" fmla="*/ 617800 w 1250246"/>
              <a:gd name="connsiteY517" fmla="*/ 653159 h 943990"/>
              <a:gd name="connsiteX518" fmla="*/ 575727 w 1250246"/>
              <a:gd name="connsiteY518" fmla="*/ 630684 h 943990"/>
              <a:gd name="connsiteX519" fmla="*/ 424439 w 1250246"/>
              <a:gd name="connsiteY519" fmla="*/ 598099 h 943990"/>
              <a:gd name="connsiteX520" fmla="*/ 420706 w 1250246"/>
              <a:gd name="connsiteY520" fmla="*/ 597269 h 943990"/>
              <a:gd name="connsiteX521" fmla="*/ 369716 w 1250246"/>
              <a:gd name="connsiteY521" fmla="*/ 565384 h 943990"/>
              <a:gd name="connsiteX522" fmla="*/ 369741 w 1250246"/>
              <a:gd name="connsiteY522" fmla="*/ 565384 h 943990"/>
              <a:gd name="connsiteX523" fmla="*/ 367927 w 1250246"/>
              <a:gd name="connsiteY523" fmla="*/ 562065 h 943990"/>
              <a:gd name="connsiteX524" fmla="*/ 358439 w 1250246"/>
              <a:gd name="connsiteY524" fmla="*/ 513071 h 943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</a:cxnLst>
            <a:rect l="l" t="t" r="r" b="b"/>
            <a:pathLst>
              <a:path w="1250246" h="943990">
                <a:moveTo>
                  <a:pt x="1183131" y="814997"/>
                </a:moveTo>
                <a:cubicBezTo>
                  <a:pt x="1157053" y="814997"/>
                  <a:pt x="1143936" y="836824"/>
                  <a:pt x="1143936" y="866558"/>
                </a:cubicBezTo>
                <a:cubicBezTo>
                  <a:pt x="1143936" y="896292"/>
                  <a:pt x="1157364" y="918975"/>
                  <a:pt x="1183131" y="918975"/>
                </a:cubicBezTo>
                <a:cubicBezTo>
                  <a:pt x="1208043" y="918975"/>
                  <a:pt x="1221860" y="897562"/>
                  <a:pt x="1221860" y="866558"/>
                </a:cubicBezTo>
                <a:cubicBezTo>
                  <a:pt x="1221860" y="835554"/>
                  <a:pt x="1209210" y="814997"/>
                  <a:pt x="1183131" y="814997"/>
                </a:cubicBezTo>
                <a:close/>
                <a:moveTo>
                  <a:pt x="230768" y="814608"/>
                </a:moveTo>
                <a:cubicBezTo>
                  <a:pt x="203445" y="814608"/>
                  <a:pt x="190691" y="838639"/>
                  <a:pt x="190691" y="867129"/>
                </a:cubicBezTo>
                <a:cubicBezTo>
                  <a:pt x="190691" y="895618"/>
                  <a:pt x="203652" y="919468"/>
                  <a:pt x="230768" y="919468"/>
                </a:cubicBezTo>
                <a:cubicBezTo>
                  <a:pt x="257883" y="919468"/>
                  <a:pt x="270637" y="895618"/>
                  <a:pt x="270637" y="867129"/>
                </a:cubicBezTo>
                <a:cubicBezTo>
                  <a:pt x="270637" y="838743"/>
                  <a:pt x="258091" y="814608"/>
                  <a:pt x="230768" y="814608"/>
                </a:cubicBezTo>
                <a:close/>
                <a:moveTo>
                  <a:pt x="505915" y="814297"/>
                </a:moveTo>
                <a:cubicBezTo>
                  <a:pt x="482455" y="814297"/>
                  <a:pt x="467212" y="832547"/>
                  <a:pt x="466045" y="853597"/>
                </a:cubicBezTo>
                <a:lnTo>
                  <a:pt x="543089" y="853597"/>
                </a:lnTo>
                <a:cubicBezTo>
                  <a:pt x="542985" y="830914"/>
                  <a:pt x="529376" y="814297"/>
                  <a:pt x="505915" y="814297"/>
                </a:cubicBezTo>
                <a:close/>
                <a:moveTo>
                  <a:pt x="822463" y="792366"/>
                </a:moveTo>
                <a:lnTo>
                  <a:pt x="851341" y="792366"/>
                </a:lnTo>
                <a:lnTo>
                  <a:pt x="851341" y="883227"/>
                </a:lnTo>
                <a:cubicBezTo>
                  <a:pt x="851341" y="903421"/>
                  <a:pt x="863707" y="916356"/>
                  <a:pt x="881568" y="916356"/>
                </a:cubicBezTo>
                <a:cubicBezTo>
                  <a:pt x="897796" y="916356"/>
                  <a:pt x="916538" y="904380"/>
                  <a:pt x="916434" y="879183"/>
                </a:cubicBezTo>
                <a:lnTo>
                  <a:pt x="916434" y="792392"/>
                </a:lnTo>
                <a:lnTo>
                  <a:pt x="945391" y="792392"/>
                </a:lnTo>
                <a:lnTo>
                  <a:pt x="945391" y="940698"/>
                </a:lnTo>
                <a:lnTo>
                  <a:pt x="917005" y="940698"/>
                </a:lnTo>
                <a:lnTo>
                  <a:pt x="917005" y="915008"/>
                </a:lnTo>
                <a:lnTo>
                  <a:pt x="915449" y="915008"/>
                </a:lnTo>
                <a:cubicBezTo>
                  <a:pt x="908580" y="930847"/>
                  <a:pt x="893415" y="942616"/>
                  <a:pt x="871121" y="942616"/>
                </a:cubicBezTo>
                <a:cubicBezTo>
                  <a:pt x="842631" y="942616"/>
                  <a:pt x="822463" y="923485"/>
                  <a:pt x="822463" y="886700"/>
                </a:cubicBezTo>
                <a:close/>
                <a:moveTo>
                  <a:pt x="505734" y="790474"/>
                </a:moveTo>
                <a:cubicBezTo>
                  <a:pt x="539330" y="790474"/>
                  <a:pt x="571397" y="811420"/>
                  <a:pt x="571397" y="865003"/>
                </a:cubicBezTo>
                <a:lnTo>
                  <a:pt x="571397" y="875243"/>
                </a:lnTo>
                <a:lnTo>
                  <a:pt x="465968" y="875243"/>
                </a:lnTo>
                <a:cubicBezTo>
                  <a:pt x="466745" y="903836"/>
                  <a:pt x="483362" y="919856"/>
                  <a:pt x="508067" y="919856"/>
                </a:cubicBezTo>
                <a:cubicBezTo>
                  <a:pt x="524476" y="919856"/>
                  <a:pt x="537023" y="912702"/>
                  <a:pt x="542233" y="898703"/>
                </a:cubicBezTo>
                <a:lnTo>
                  <a:pt x="569556" y="903628"/>
                </a:lnTo>
                <a:cubicBezTo>
                  <a:pt x="562972" y="927763"/>
                  <a:pt x="540108" y="943706"/>
                  <a:pt x="507756" y="943706"/>
                </a:cubicBezTo>
                <a:cubicBezTo>
                  <a:pt x="463997" y="943706"/>
                  <a:pt x="437167" y="913090"/>
                  <a:pt x="437167" y="867518"/>
                </a:cubicBezTo>
                <a:cubicBezTo>
                  <a:pt x="437167" y="821945"/>
                  <a:pt x="464412" y="790474"/>
                  <a:pt x="505734" y="790474"/>
                </a:cubicBezTo>
                <a:close/>
                <a:moveTo>
                  <a:pt x="230664" y="790474"/>
                </a:moveTo>
                <a:cubicBezTo>
                  <a:pt x="272478" y="790474"/>
                  <a:pt x="299801" y="821374"/>
                  <a:pt x="299801" y="867232"/>
                </a:cubicBezTo>
                <a:cubicBezTo>
                  <a:pt x="299801" y="913090"/>
                  <a:pt x="272478" y="943706"/>
                  <a:pt x="230664" y="943706"/>
                </a:cubicBezTo>
                <a:cubicBezTo>
                  <a:pt x="188850" y="943706"/>
                  <a:pt x="161527" y="913090"/>
                  <a:pt x="161527" y="867232"/>
                </a:cubicBezTo>
                <a:cubicBezTo>
                  <a:pt x="161527" y="821089"/>
                  <a:pt x="188850" y="790474"/>
                  <a:pt x="230664" y="790474"/>
                </a:cubicBezTo>
                <a:close/>
                <a:moveTo>
                  <a:pt x="1176962" y="790448"/>
                </a:moveTo>
                <a:cubicBezTo>
                  <a:pt x="1204570" y="790448"/>
                  <a:pt x="1214421" y="807246"/>
                  <a:pt x="1219631" y="816423"/>
                </a:cubicBezTo>
                <a:lnTo>
                  <a:pt x="1221368" y="816423"/>
                </a:lnTo>
                <a:lnTo>
                  <a:pt x="1221368" y="792392"/>
                </a:lnTo>
                <a:lnTo>
                  <a:pt x="1250246" y="792392"/>
                </a:lnTo>
                <a:lnTo>
                  <a:pt x="1250246" y="940673"/>
                </a:lnTo>
                <a:lnTo>
                  <a:pt x="1222042" y="940673"/>
                </a:lnTo>
                <a:lnTo>
                  <a:pt x="1222042" y="917601"/>
                </a:lnTo>
                <a:lnTo>
                  <a:pt x="1219631" y="917601"/>
                </a:lnTo>
                <a:cubicBezTo>
                  <a:pt x="1214421" y="927063"/>
                  <a:pt x="1203792" y="943576"/>
                  <a:pt x="1176754" y="943576"/>
                </a:cubicBezTo>
                <a:cubicBezTo>
                  <a:pt x="1140747" y="943576"/>
                  <a:pt x="1114772" y="914905"/>
                  <a:pt x="1114772" y="866818"/>
                </a:cubicBezTo>
                <a:cubicBezTo>
                  <a:pt x="1114772" y="818730"/>
                  <a:pt x="1141136" y="790448"/>
                  <a:pt x="1176962" y="790448"/>
                </a:cubicBezTo>
                <a:close/>
                <a:moveTo>
                  <a:pt x="1044598" y="790448"/>
                </a:moveTo>
                <a:cubicBezTo>
                  <a:pt x="1074928" y="790448"/>
                  <a:pt x="1095096" y="809683"/>
                  <a:pt x="1095096" y="846364"/>
                </a:cubicBezTo>
                <a:lnTo>
                  <a:pt x="1095096" y="940698"/>
                </a:lnTo>
                <a:lnTo>
                  <a:pt x="1066218" y="940698"/>
                </a:lnTo>
                <a:lnTo>
                  <a:pt x="1066218" y="849838"/>
                </a:lnTo>
                <a:cubicBezTo>
                  <a:pt x="1066218" y="828296"/>
                  <a:pt x="1054811" y="815464"/>
                  <a:pt x="1034747" y="815464"/>
                </a:cubicBezTo>
                <a:cubicBezTo>
                  <a:pt x="1014682" y="815464"/>
                  <a:pt x="1000191" y="828970"/>
                  <a:pt x="1000191" y="852638"/>
                </a:cubicBezTo>
                <a:lnTo>
                  <a:pt x="1000191" y="940698"/>
                </a:lnTo>
                <a:lnTo>
                  <a:pt x="971313" y="940698"/>
                </a:lnTo>
                <a:lnTo>
                  <a:pt x="971313" y="792392"/>
                </a:lnTo>
                <a:lnTo>
                  <a:pt x="999025" y="792392"/>
                </a:lnTo>
                <a:lnTo>
                  <a:pt x="999025" y="816527"/>
                </a:lnTo>
                <a:lnTo>
                  <a:pt x="1000865" y="816527"/>
                </a:lnTo>
                <a:cubicBezTo>
                  <a:pt x="1007709" y="800791"/>
                  <a:pt x="1022304" y="790448"/>
                  <a:pt x="1044598" y="790448"/>
                </a:cubicBezTo>
                <a:close/>
                <a:moveTo>
                  <a:pt x="664280" y="790448"/>
                </a:moveTo>
                <a:cubicBezTo>
                  <a:pt x="694610" y="790448"/>
                  <a:pt x="714778" y="809683"/>
                  <a:pt x="714778" y="846364"/>
                </a:cubicBezTo>
                <a:lnTo>
                  <a:pt x="714778" y="940698"/>
                </a:lnTo>
                <a:lnTo>
                  <a:pt x="685900" y="940698"/>
                </a:lnTo>
                <a:lnTo>
                  <a:pt x="685900" y="849838"/>
                </a:lnTo>
                <a:cubicBezTo>
                  <a:pt x="685900" y="828296"/>
                  <a:pt x="674493" y="815464"/>
                  <a:pt x="654429" y="815464"/>
                </a:cubicBezTo>
                <a:cubicBezTo>
                  <a:pt x="634364" y="815464"/>
                  <a:pt x="619873" y="828970"/>
                  <a:pt x="619873" y="852638"/>
                </a:cubicBezTo>
                <a:lnTo>
                  <a:pt x="619873" y="940698"/>
                </a:lnTo>
                <a:lnTo>
                  <a:pt x="590995" y="940698"/>
                </a:lnTo>
                <a:lnTo>
                  <a:pt x="590995" y="792392"/>
                </a:lnTo>
                <a:lnTo>
                  <a:pt x="618707" y="792392"/>
                </a:lnTo>
                <a:lnTo>
                  <a:pt x="618707" y="816527"/>
                </a:lnTo>
                <a:lnTo>
                  <a:pt x="620547" y="816527"/>
                </a:lnTo>
                <a:cubicBezTo>
                  <a:pt x="627391" y="800791"/>
                  <a:pt x="641986" y="790448"/>
                  <a:pt x="664280" y="790448"/>
                </a:cubicBezTo>
                <a:close/>
                <a:moveTo>
                  <a:pt x="745471" y="756851"/>
                </a:moveTo>
                <a:lnTo>
                  <a:pt x="774349" y="756851"/>
                </a:lnTo>
                <a:lnTo>
                  <a:pt x="774349" y="792392"/>
                </a:lnTo>
                <a:lnTo>
                  <a:pt x="804757" y="792392"/>
                </a:lnTo>
                <a:lnTo>
                  <a:pt x="804757" y="815567"/>
                </a:lnTo>
                <a:lnTo>
                  <a:pt x="774349" y="815567"/>
                </a:lnTo>
                <a:lnTo>
                  <a:pt x="774349" y="897147"/>
                </a:lnTo>
                <a:cubicBezTo>
                  <a:pt x="774349" y="913867"/>
                  <a:pt x="782748" y="916952"/>
                  <a:pt x="792106" y="916952"/>
                </a:cubicBezTo>
                <a:cubicBezTo>
                  <a:pt x="796747" y="916952"/>
                  <a:pt x="800324" y="916097"/>
                  <a:pt x="802242" y="915708"/>
                </a:cubicBezTo>
                <a:lnTo>
                  <a:pt x="807453" y="939557"/>
                </a:lnTo>
                <a:cubicBezTo>
                  <a:pt x="804057" y="940802"/>
                  <a:pt x="797887" y="942538"/>
                  <a:pt x="788710" y="942642"/>
                </a:cubicBezTo>
                <a:lnTo>
                  <a:pt x="788736" y="942616"/>
                </a:lnTo>
                <a:cubicBezTo>
                  <a:pt x="765950" y="943109"/>
                  <a:pt x="745367" y="930069"/>
                  <a:pt x="745471" y="903135"/>
                </a:cubicBezTo>
                <a:lnTo>
                  <a:pt x="745471" y="815567"/>
                </a:lnTo>
                <a:lnTo>
                  <a:pt x="723747" y="815567"/>
                </a:lnTo>
                <a:lnTo>
                  <a:pt x="723747" y="792392"/>
                </a:lnTo>
                <a:lnTo>
                  <a:pt x="745471" y="792392"/>
                </a:lnTo>
                <a:close/>
                <a:moveTo>
                  <a:pt x="383247" y="742931"/>
                </a:moveTo>
                <a:lnTo>
                  <a:pt x="412125" y="742931"/>
                </a:lnTo>
                <a:lnTo>
                  <a:pt x="412125" y="900129"/>
                </a:lnTo>
                <a:cubicBezTo>
                  <a:pt x="412125" y="912883"/>
                  <a:pt x="414718" y="917705"/>
                  <a:pt x="423998" y="917420"/>
                </a:cubicBezTo>
                <a:cubicBezTo>
                  <a:pt x="429027" y="917316"/>
                  <a:pt x="431049" y="916642"/>
                  <a:pt x="433071" y="916072"/>
                </a:cubicBezTo>
                <a:lnTo>
                  <a:pt x="438282" y="939143"/>
                </a:lnTo>
                <a:cubicBezTo>
                  <a:pt x="434212" y="940413"/>
                  <a:pt x="428042" y="941658"/>
                  <a:pt x="420317" y="941761"/>
                </a:cubicBezTo>
                <a:cubicBezTo>
                  <a:pt x="395327" y="942150"/>
                  <a:pt x="383247" y="929604"/>
                  <a:pt x="383247" y="906143"/>
                </a:cubicBezTo>
                <a:lnTo>
                  <a:pt x="383247" y="742957"/>
                </a:lnTo>
                <a:close/>
                <a:moveTo>
                  <a:pt x="317895" y="742931"/>
                </a:moveTo>
                <a:lnTo>
                  <a:pt x="346773" y="742931"/>
                </a:lnTo>
                <a:lnTo>
                  <a:pt x="346773" y="900129"/>
                </a:lnTo>
                <a:cubicBezTo>
                  <a:pt x="346773" y="912883"/>
                  <a:pt x="349366" y="917705"/>
                  <a:pt x="358646" y="917420"/>
                </a:cubicBezTo>
                <a:cubicBezTo>
                  <a:pt x="363675" y="917316"/>
                  <a:pt x="365697" y="916642"/>
                  <a:pt x="367719" y="916072"/>
                </a:cubicBezTo>
                <a:lnTo>
                  <a:pt x="372930" y="939143"/>
                </a:lnTo>
                <a:cubicBezTo>
                  <a:pt x="368860" y="940413"/>
                  <a:pt x="362690" y="941658"/>
                  <a:pt x="354965" y="941761"/>
                </a:cubicBezTo>
                <a:cubicBezTo>
                  <a:pt x="329975" y="942150"/>
                  <a:pt x="317895" y="929604"/>
                  <a:pt x="317895" y="906143"/>
                </a:cubicBezTo>
                <a:lnTo>
                  <a:pt x="317895" y="742957"/>
                </a:lnTo>
                <a:close/>
                <a:moveTo>
                  <a:pt x="75384" y="740260"/>
                </a:moveTo>
                <a:cubicBezTo>
                  <a:pt x="115565" y="740260"/>
                  <a:pt x="143536" y="763228"/>
                  <a:pt x="144418" y="794906"/>
                </a:cubicBezTo>
                <a:lnTo>
                  <a:pt x="115643" y="794906"/>
                </a:lnTo>
                <a:cubicBezTo>
                  <a:pt x="113517" y="776656"/>
                  <a:pt x="97393" y="766028"/>
                  <a:pt x="74710" y="766028"/>
                </a:cubicBezTo>
                <a:cubicBezTo>
                  <a:pt x="50369" y="766028"/>
                  <a:pt x="35022" y="778497"/>
                  <a:pt x="35022" y="795295"/>
                </a:cubicBezTo>
                <a:cubicBezTo>
                  <a:pt x="34944" y="814219"/>
                  <a:pt x="55501" y="821451"/>
                  <a:pt x="70952" y="825418"/>
                </a:cubicBezTo>
                <a:lnTo>
                  <a:pt x="90264" y="830447"/>
                </a:lnTo>
                <a:cubicBezTo>
                  <a:pt x="115384" y="836616"/>
                  <a:pt x="147140" y="850433"/>
                  <a:pt x="147140" y="886052"/>
                </a:cubicBezTo>
                <a:cubicBezTo>
                  <a:pt x="147140" y="919570"/>
                  <a:pt x="118287" y="943990"/>
                  <a:pt x="73959" y="943990"/>
                </a:cubicBezTo>
                <a:cubicBezTo>
                  <a:pt x="29630" y="943990"/>
                  <a:pt x="1918" y="921877"/>
                  <a:pt x="0" y="886052"/>
                </a:cubicBezTo>
                <a:lnTo>
                  <a:pt x="29941" y="886052"/>
                </a:lnTo>
                <a:cubicBezTo>
                  <a:pt x="31678" y="907568"/>
                  <a:pt x="50809" y="917808"/>
                  <a:pt x="73777" y="917808"/>
                </a:cubicBezTo>
                <a:lnTo>
                  <a:pt x="73725" y="917833"/>
                </a:lnTo>
                <a:cubicBezTo>
                  <a:pt x="99130" y="917833"/>
                  <a:pt x="117561" y="905079"/>
                  <a:pt x="117561" y="885767"/>
                </a:cubicBezTo>
                <a:cubicBezTo>
                  <a:pt x="117561" y="868191"/>
                  <a:pt x="101256" y="861243"/>
                  <a:pt x="80102" y="855644"/>
                </a:cubicBezTo>
                <a:lnTo>
                  <a:pt x="56746" y="849267"/>
                </a:lnTo>
                <a:cubicBezTo>
                  <a:pt x="24990" y="840686"/>
                  <a:pt x="5288" y="824562"/>
                  <a:pt x="5288" y="797032"/>
                </a:cubicBezTo>
                <a:cubicBezTo>
                  <a:pt x="5288" y="762943"/>
                  <a:pt x="35696" y="740260"/>
                  <a:pt x="75384" y="740260"/>
                </a:cubicBezTo>
                <a:close/>
                <a:moveTo>
                  <a:pt x="775672" y="423713"/>
                </a:moveTo>
                <a:cubicBezTo>
                  <a:pt x="773883" y="424387"/>
                  <a:pt x="772120" y="424776"/>
                  <a:pt x="770539" y="424957"/>
                </a:cubicBezTo>
                <a:lnTo>
                  <a:pt x="771187" y="500756"/>
                </a:lnTo>
                <a:cubicBezTo>
                  <a:pt x="772613" y="501197"/>
                  <a:pt x="773883" y="501949"/>
                  <a:pt x="774920" y="502934"/>
                </a:cubicBezTo>
                <a:cubicBezTo>
                  <a:pt x="776657" y="501249"/>
                  <a:pt x="779094" y="500212"/>
                  <a:pt x="781790" y="500212"/>
                </a:cubicBezTo>
                <a:cubicBezTo>
                  <a:pt x="783890" y="500212"/>
                  <a:pt x="785782" y="500860"/>
                  <a:pt x="787363" y="501897"/>
                </a:cubicBezTo>
                <a:lnTo>
                  <a:pt x="787337" y="501923"/>
                </a:lnTo>
                <a:cubicBezTo>
                  <a:pt x="788322" y="500653"/>
                  <a:pt x="789670" y="499642"/>
                  <a:pt x="791226" y="498994"/>
                </a:cubicBezTo>
                <a:close/>
                <a:moveTo>
                  <a:pt x="759263" y="423117"/>
                </a:moveTo>
                <a:lnTo>
                  <a:pt x="743968" y="497905"/>
                </a:lnTo>
                <a:cubicBezTo>
                  <a:pt x="745783" y="498501"/>
                  <a:pt x="747338" y="499564"/>
                  <a:pt x="748453" y="500938"/>
                </a:cubicBezTo>
                <a:cubicBezTo>
                  <a:pt x="750034" y="499875"/>
                  <a:pt x="751952" y="499227"/>
                  <a:pt x="754052" y="499227"/>
                </a:cubicBezTo>
                <a:cubicBezTo>
                  <a:pt x="757111" y="499227"/>
                  <a:pt x="759807" y="500575"/>
                  <a:pt x="761544" y="502623"/>
                </a:cubicBezTo>
                <a:cubicBezTo>
                  <a:pt x="762503" y="501793"/>
                  <a:pt x="763644" y="501171"/>
                  <a:pt x="764914" y="500756"/>
                </a:cubicBezTo>
                <a:lnTo>
                  <a:pt x="764914" y="424983"/>
                </a:lnTo>
                <a:cubicBezTo>
                  <a:pt x="762710" y="424491"/>
                  <a:pt x="760844" y="423842"/>
                  <a:pt x="759263" y="423117"/>
                </a:cubicBezTo>
                <a:close/>
                <a:moveTo>
                  <a:pt x="781038" y="420472"/>
                </a:moveTo>
                <a:cubicBezTo>
                  <a:pt x="779794" y="421561"/>
                  <a:pt x="778472" y="422417"/>
                  <a:pt x="777124" y="423065"/>
                </a:cubicBezTo>
                <a:lnTo>
                  <a:pt x="792729" y="498501"/>
                </a:lnTo>
                <a:cubicBezTo>
                  <a:pt x="793507" y="498320"/>
                  <a:pt x="794285" y="498190"/>
                  <a:pt x="795114" y="498190"/>
                </a:cubicBezTo>
                <a:lnTo>
                  <a:pt x="799918" y="499429"/>
                </a:lnTo>
                <a:lnTo>
                  <a:pt x="799910" y="499434"/>
                </a:lnTo>
                <a:lnTo>
                  <a:pt x="799936" y="499434"/>
                </a:lnTo>
                <a:lnTo>
                  <a:pt x="799918" y="499429"/>
                </a:lnTo>
                <a:lnTo>
                  <a:pt x="806909" y="495494"/>
                </a:lnTo>
                <a:close/>
                <a:moveTo>
                  <a:pt x="753974" y="419436"/>
                </a:moveTo>
                <a:lnTo>
                  <a:pt x="727973" y="494846"/>
                </a:lnTo>
                <a:cubicBezTo>
                  <a:pt x="731136" y="494976"/>
                  <a:pt x="733910" y="496505"/>
                  <a:pt x="735543" y="498812"/>
                </a:cubicBezTo>
                <a:cubicBezTo>
                  <a:pt x="737046" y="497905"/>
                  <a:pt x="738861" y="497360"/>
                  <a:pt x="740805" y="497360"/>
                </a:cubicBezTo>
                <a:lnTo>
                  <a:pt x="740805" y="497335"/>
                </a:lnTo>
                <a:cubicBezTo>
                  <a:pt x="741376" y="497335"/>
                  <a:pt x="741920" y="497412"/>
                  <a:pt x="742464" y="497490"/>
                </a:cubicBezTo>
                <a:lnTo>
                  <a:pt x="757837" y="422339"/>
                </a:lnTo>
                <a:cubicBezTo>
                  <a:pt x="756230" y="421432"/>
                  <a:pt x="754959" y="420472"/>
                  <a:pt x="753974" y="419436"/>
                </a:cubicBezTo>
                <a:close/>
                <a:moveTo>
                  <a:pt x="784382" y="416480"/>
                </a:moveTo>
                <a:cubicBezTo>
                  <a:pt x="783760" y="417543"/>
                  <a:pt x="783060" y="418450"/>
                  <a:pt x="782308" y="419254"/>
                </a:cubicBezTo>
                <a:lnTo>
                  <a:pt x="808568" y="495468"/>
                </a:lnTo>
                <a:cubicBezTo>
                  <a:pt x="811990" y="495675"/>
                  <a:pt x="814868" y="497516"/>
                  <a:pt x="816371" y="500160"/>
                </a:cubicBezTo>
                <a:lnTo>
                  <a:pt x="816371" y="500134"/>
                </a:lnTo>
                <a:cubicBezTo>
                  <a:pt x="818886" y="499149"/>
                  <a:pt x="821867" y="497412"/>
                  <a:pt x="824641" y="494405"/>
                </a:cubicBezTo>
                <a:lnTo>
                  <a:pt x="789981" y="424853"/>
                </a:lnTo>
                <a:cubicBezTo>
                  <a:pt x="786637" y="422598"/>
                  <a:pt x="784978" y="419306"/>
                  <a:pt x="784382" y="416480"/>
                </a:cubicBezTo>
                <a:close/>
                <a:moveTo>
                  <a:pt x="750656" y="413629"/>
                </a:moveTo>
                <a:lnTo>
                  <a:pt x="708401" y="493265"/>
                </a:lnTo>
                <a:cubicBezTo>
                  <a:pt x="710735" y="497412"/>
                  <a:pt x="713871" y="500782"/>
                  <a:pt x="718123" y="502727"/>
                </a:cubicBezTo>
                <a:cubicBezTo>
                  <a:pt x="718589" y="498683"/>
                  <a:pt x="721959" y="495494"/>
                  <a:pt x="726314" y="494950"/>
                </a:cubicBezTo>
                <a:lnTo>
                  <a:pt x="752808" y="418113"/>
                </a:lnTo>
                <a:cubicBezTo>
                  <a:pt x="751641" y="416558"/>
                  <a:pt x="750993" y="415003"/>
                  <a:pt x="750656" y="413629"/>
                </a:cubicBezTo>
                <a:close/>
                <a:moveTo>
                  <a:pt x="765329" y="358905"/>
                </a:moveTo>
                <a:lnTo>
                  <a:pt x="769684" y="358905"/>
                </a:lnTo>
                <a:lnTo>
                  <a:pt x="769684" y="383325"/>
                </a:lnTo>
                <a:lnTo>
                  <a:pt x="778653" y="383325"/>
                </a:lnTo>
                <a:lnTo>
                  <a:pt x="778653" y="394731"/>
                </a:lnTo>
                <a:lnTo>
                  <a:pt x="817253" y="415392"/>
                </a:lnTo>
                <a:lnTo>
                  <a:pt x="817253" y="415443"/>
                </a:lnTo>
                <a:lnTo>
                  <a:pt x="824563" y="416195"/>
                </a:lnTo>
                <a:lnTo>
                  <a:pt x="824356" y="418321"/>
                </a:lnTo>
                <a:lnTo>
                  <a:pt x="817330" y="417595"/>
                </a:lnTo>
                <a:cubicBezTo>
                  <a:pt x="816294" y="419773"/>
                  <a:pt x="811913" y="427368"/>
                  <a:pt x="800610" y="427627"/>
                </a:cubicBezTo>
                <a:cubicBezTo>
                  <a:pt x="797266" y="427705"/>
                  <a:pt x="794544" y="427135"/>
                  <a:pt x="792341" y="426201"/>
                </a:cubicBezTo>
                <a:lnTo>
                  <a:pt x="825704" y="493161"/>
                </a:lnTo>
                <a:cubicBezTo>
                  <a:pt x="831225" y="486317"/>
                  <a:pt x="835528" y="473848"/>
                  <a:pt x="833066" y="451114"/>
                </a:cubicBezTo>
                <a:cubicBezTo>
                  <a:pt x="833066" y="451114"/>
                  <a:pt x="829514" y="451191"/>
                  <a:pt x="828140" y="450673"/>
                </a:cubicBezTo>
                <a:cubicBezTo>
                  <a:pt x="826766" y="450154"/>
                  <a:pt x="825159" y="449169"/>
                  <a:pt x="825159" y="449169"/>
                </a:cubicBezTo>
                <a:cubicBezTo>
                  <a:pt x="825159" y="449169"/>
                  <a:pt x="830240" y="446707"/>
                  <a:pt x="838095" y="440019"/>
                </a:cubicBezTo>
                <a:cubicBezTo>
                  <a:pt x="838095" y="440019"/>
                  <a:pt x="841128" y="437115"/>
                  <a:pt x="845664" y="436752"/>
                </a:cubicBezTo>
                <a:cubicBezTo>
                  <a:pt x="845664" y="436752"/>
                  <a:pt x="848879" y="436337"/>
                  <a:pt x="849838" y="438178"/>
                </a:cubicBezTo>
                <a:cubicBezTo>
                  <a:pt x="849838" y="438178"/>
                  <a:pt x="851445" y="438074"/>
                  <a:pt x="855256" y="437530"/>
                </a:cubicBezTo>
                <a:cubicBezTo>
                  <a:pt x="859093" y="436986"/>
                  <a:pt x="861192" y="438567"/>
                  <a:pt x="861192" y="438567"/>
                </a:cubicBezTo>
                <a:lnTo>
                  <a:pt x="860441" y="442611"/>
                </a:lnTo>
                <a:cubicBezTo>
                  <a:pt x="860441" y="442611"/>
                  <a:pt x="859663" y="444788"/>
                  <a:pt x="861944" y="445592"/>
                </a:cubicBezTo>
                <a:cubicBezTo>
                  <a:pt x="861944" y="445592"/>
                  <a:pt x="862307" y="445670"/>
                  <a:pt x="862644" y="446033"/>
                </a:cubicBezTo>
                <a:lnTo>
                  <a:pt x="862592" y="446007"/>
                </a:lnTo>
                <a:cubicBezTo>
                  <a:pt x="863733" y="447199"/>
                  <a:pt x="862929" y="449118"/>
                  <a:pt x="861322" y="449480"/>
                </a:cubicBezTo>
                <a:cubicBezTo>
                  <a:pt x="861244" y="449506"/>
                  <a:pt x="861089" y="449506"/>
                  <a:pt x="861089" y="449506"/>
                </a:cubicBezTo>
                <a:lnTo>
                  <a:pt x="858341" y="449506"/>
                </a:lnTo>
                <a:lnTo>
                  <a:pt x="856656" y="455961"/>
                </a:lnTo>
                <a:cubicBezTo>
                  <a:pt x="856656" y="455961"/>
                  <a:pt x="847453" y="453473"/>
                  <a:pt x="847168" y="458191"/>
                </a:cubicBezTo>
                <a:cubicBezTo>
                  <a:pt x="846883" y="462909"/>
                  <a:pt x="850201" y="494198"/>
                  <a:pt x="844913" y="506900"/>
                </a:cubicBezTo>
                <a:cubicBezTo>
                  <a:pt x="841698" y="514625"/>
                  <a:pt x="835528" y="527250"/>
                  <a:pt x="813260" y="535649"/>
                </a:cubicBezTo>
                <a:cubicBezTo>
                  <a:pt x="817019" y="536790"/>
                  <a:pt x="820130" y="538086"/>
                  <a:pt x="821867" y="539537"/>
                </a:cubicBezTo>
                <a:cubicBezTo>
                  <a:pt x="829385" y="545837"/>
                  <a:pt x="821556" y="552706"/>
                  <a:pt x="821556" y="552706"/>
                </a:cubicBezTo>
                <a:cubicBezTo>
                  <a:pt x="817745" y="556206"/>
                  <a:pt x="810176" y="554210"/>
                  <a:pt x="810176" y="554210"/>
                </a:cubicBezTo>
                <a:lnTo>
                  <a:pt x="792029" y="550529"/>
                </a:lnTo>
                <a:cubicBezTo>
                  <a:pt x="791044" y="552655"/>
                  <a:pt x="789722" y="553951"/>
                  <a:pt x="789722" y="553951"/>
                </a:cubicBezTo>
                <a:cubicBezTo>
                  <a:pt x="786197" y="557113"/>
                  <a:pt x="781971" y="556050"/>
                  <a:pt x="781971" y="556050"/>
                </a:cubicBezTo>
                <a:lnTo>
                  <a:pt x="758278" y="551229"/>
                </a:lnTo>
                <a:cubicBezTo>
                  <a:pt x="757837" y="552240"/>
                  <a:pt x="757474" y="552862"/>
                  <a:pt x="757474" y="552862"/>
                </a:cubicBezTo>
                <a:cubicBezTo>
                  <a:pt x="754804" y="557295"/>
                  <a:pt x="749904" y="555895"/>
                  <a:pt x="749904" y="555895"/>
                </a:cubicBezTo>
                <a:lnTo>
                  <a:pt x="712445" y="547522"/>
                </a:lnTo>
                <a:cubicBezTo>
                  <a:pt x="705135" y="544152"/>
                  <a:pt x="707468" y="537489"/>
                  <a:pt x="707468" y="537489"/>
                </a:cubicBezTo>
                <a:cubicBezTo>
                  <a:pt x="709335" y="532771"/>
                  <a:pt x="711538" y="530983"/>
                  <a:pt x="713327" y="530387"/>
                </a:cubicBezTo>
                <a:cubicBezTo>
                  <a:pt x="712316" y="529713"/>
                  <a:pt x="711383" y="529013"/>
                  <a:pt x="710527" y="528365"/>
                </a:cubicBezTo>
                <a:cubicBezTo>
                  <a:pt x="694455" y="516362"/>
                  <a:pt x="692407" y="503167"/>
                  <a:pt x="689763" y="483206"/>
                </a:cubicBezTo>
                <a:cubicBezTo>
                  <a:pt x="689763" y="483206"/>
                  <a:pt x="688907" y="476389"/>
                  <a:pt x="688933" y="469571"/>
                </a:cubicBezTo>
                <a:cubicBezTo>
                  <a:pt x="688959" y="463064"/>
                  <a:pt x="689944" y="456557"/>
                  <a:pt x="686393" y="456143"/>
                </a:cubicBezTo>
                <a:cubicBezTo>
                  <a:pt x="686393" y="456143"/>
                  <a:pt x="685200" y="455546"/>
                  <a:pt x="679160" y="457024"/>
                </a:cubicBezTo>
                <a:lnTo>
                  <a:pt x="677190" y="450699"/>
                </a:lnTo>
                <a:cubicBezTo>
                  <a:pt x="677190" y="450699"/>
                  <a:pt x="672109" y="451943"/>
                  <a:pt x="672109" y="448988"/>
                </a:cubicBezTo>
                <a:cubicBezTo>
                  <a:pt x="672109" y="448988"/>
                  <a:pt x="672290" y="447277"/>
                  <a:pt x="674805" y="445955"/>
                </a:cubicBezTo>
                <a:cubicBezTo>
                  <a:pt x="674805" y="445955"/>
                  <a:pt x="675064" y="444633"/>
                  <a:pt x="674468" y="443259"/>
                </a:cubicBezTo>
                <a:cubicBezTo>
                  <a:pt x="673872" y="441885"/>
                  <a:pt x="672990" y="438878"/>
                  <a:pt x="676283" y="438696"/>
                </a:cubicBezTo>
                <a:cubicBezTo>
                  <a:pt x="679575" y="438515"/>
                  <a:pt x="679912" y="438463"/>
                  <a:pt x="685097" y="439085"/>
                </a:cubicBezTo>
                <a:cubicBezTo>
                  <a:pt x="685097" y="439085"/>
                  <a:pt x="686056" y="436804"/>
                  <a:pt x="690074" y="437322"/>
                </a:cubicBezTo>
                <a:cubicBezTo>
                  <a:pt x="694092" y="437841"/>
                  <a:pt x="695829" y="439319"/>
                  <a:pt x="697799" y="440718"/>
                </a:cubicBezTo>
                <a:cubicBezTo>
                  <a:pt x="698265" y="441055"/>
                  <a:pt x="708713" y="448521"/>
                  <a:pt x="710423" y="448599"/>
                </a:cubicBezTo>
                <a:cubicBezTo>
                  <a:pt x="710423" y="448599"/>
                  <a:pt x="710086" y="449766"/>
                  <a:pt x="706665" y="450621"/>
                </a:cubicBezTo>
                <a:cubicBezTo>
                  <a:pt x="706665" y="450621"/>
                  <a:pt x="704643" y="451114"/>
                  <a:pt x="702646" y="451114"/>
                </a:cubicBezTo>
                <a:cubicBezTo>
                  <a:pt x="702646" y="451114"/>
                  <a:pt x="699821" y="475792"/>
                  <a:pt x="707468" y="491580"/>
                </a:cubicBezTo>
                <a:lnTo>
                  <a:pt x="747364" y="416377"/>
                </a:lnTo>
                <a:cubicBezTo>
                  <a:pt x="740261" y="423194"/>
                  <a:pt x="731395" y="421743"/>
                  <a:pt x="731395" y="421743"/>
                </a:cubicBezTo>
                <a:cubicBezTo>
                  <a:pt x="715867" y="419850"/>
                  <a:pt x="713845" y="409637"/>
                  <a:pt x="713586" y="406915"/>
                </a:cubicBezTo>
                <a:lnTo>
                  <a:pt x="708505" y="406396"/>
                </a:lnTo>
                <a:lnTo>
                  <a:pt x="708713" y="404270"/>
                </a:lnTo>
                <a:lnTo>
                  <a:pt x="716023" y="405022"/>
                </a:lnTo>
                <a:lnTo>
                  <a:pt x="757292" y="394731"/>
                </a:lnTo>
                <a:lnTo>
                  <a:pt x="757292" y="383299"/>
                </a:lnTo>
                <a:lnTo>
                  <a:pt x="765329" y="383299"/>
                </a:lnTo>
                <a:lnTo>
                  <a:pt x="765329" y="379825"/>
                </a:lnTo>
                <a:cubicBezTo>
                  <a:pt x="764395" y="379384"/>
                  <a:pt x="757707" y="376507"/>
                  <a:pt x="742672" y="375574"/>
                </a:cubicBezTo>
                <a:cubicBezTo>
                  <a:pt x="726418" y="374589"/>
                  <a:pt x="714519" y="375003"/>
                  <a:pt x="714519" y="375003"/>
                </a:cubicBezTo>
                <a:cubicBezTo>
                  <a:pt x="714519" y="375003"/>
                  <a:pt x="715764" y="370000"/>
                  <a:pt x="729918" y="367382"/>
                </a:cubicBezTo>
                <a:cubicBezTo>
                  <a:pt x="744046" y="364764"/>
                  <a:pt x="748116" y="369663"/>
                  <a:pt x="765329" y="364738"/>
                </a:cubicBezTo>
                <a:close/>
                <a:moveTo>
                  <a:pt x="633094" y="256794"/>
                </a:moveTo>
                <a:cubicBezTo>
                  <a:pt x="631279" y="257468"/>
                  <a:pt x="629517" y="257857"/>
                  <a:pt x="627935" y="258038"/>
                </a:cubicBezTo>
                <a:lnTo>
                  <a:pt x="628583" y="333837"/>
                </a:lnTo>
                <a:cubicBezTo>
                  <a:pt x="630009" y="334304"/>
                  <a:pt x="631305" y="335056"/>
                  <a:pt x="632316" y="336041"/>
                </a:cubicBezTo>
                <a:cubicBezTo>
                  <a:pt x="634053" y="334356"/>
                  <a:pt x="636490" y="333319"/>
                  <a:pt x="639186" y="333319"/>
                </a:cubicBezTo>
                <a:cubicBezTo>
                  <a:pt x="641286" y="333319"/>
                  <a:pt x="643178" y="333941"/>
                  <a:pt x="644759" y="335004"/>
                </a:cubicBezTo>
                <a:cubicBezTo>
                  <a:pt x="645745" y="333734"/>
                  <a:pt x="647092" y="332697"/>
                  <a:pt x="648648" y="332075"/>
                </a:cubicBezTo>
                <a:close/>
                <a:moveTo>
                  <a:pt x="616659" y="256198"/>
                </a:moveTo>
                <a:lnTo>
                  <a:pt x="601364" y="330986"/>
                </a:lnTo>
                <a:cubicBezTo>
                  <a:pt x="603153" y="331582"/>
                  <a:pt x="604708" y="332619"/>
                  <a:pt x="605823" y="334019"/>
                </a:cubicBezTo>
                <a:cubicBezTo>
                  <a:pt x="607404" y="332956"/>
                  <a:pt x="609348" y="332308"/>
                  <a:pt x="611448" y="332308"/>
                </a:cubicBezTo>
                <a:cubicBezTo>
                  <a:pt x="614507" y="332308"/>
                  <a:pt x="617177" y="333656"/>
                  <a:pt x="618940" y="335704"/>
                </a:cubicBezTo>
                <a:cubicBezTo>
                  <a:pt x="619899" y="334900"/>
                  <a:pt x="621040" y="334252"/>
                  <a:pt x="622310" y="333837"/>
                </a:cubicBezTo>
                <a:lnTo>
                  <a:pt x="622310" y="258064"/>
                </a:lnTo>
                <a:cubicBezTo>
                  <a:pt x="620107" y="257572"/>
                  <a:pt x="618240" y="256923"/>
                  <a:pt x="616659" y="256198"/>
                </a:cubicBezTo>
                <a:close/>
                <a:moveTo>
                  <a:pt x="638460" y="253579"/>
                </a:moveTo>
                <a:cubicBezTo>
                  <a:pt x="637216" y="254668"/>
                  <a:pt x="635894" y="255524"/>
                  <a:pt x="634546" y="256172"/>
                </a:cubicBezTo>
                <a:lnTo>
                  <a:pt x="650125" y="331608"/>
                </a:lnTo>
                <a:cubicBezTo>
                  <a:pt x="650903" y="331427"/>
                  <a:pt x="651681" y="331297"/>
                  <a:pt x="652510" y="331297"/>
                </a:cubicBezTo>
                <a:cubicBezTo>
                  <a:pt x="654273" y="331297"/>
                  <a:pt x="655906" y="331764"/>
                  <a:pt x="657332" y="332541"/>
                </a:cubicBezTo>
                <a:cubicBezTo>
                  <a:pt x="658862" y="330364"/>
                  <a:pt x="661402" y="328886"/>
                  <a:pt x="664331" y="328601"/>
                </a:cubicBezTo>
                <a:close/>
                <a:moveTo>
                  <a:pt x="611370" y="252568"/>
                </a:moveTo>
                <a:lnTo>
                  <a:pt x="585370" y="327953"/>
                </a:lnTo>
                <a:cubicBezTo>
                  <a:pt x="588532" y="328082"/>
                  <a:pt x="591306" y="329612"/>
                  <a:pt x="592939" y="331919"/>
                </a:cubicBezTo>
                <a:cubicBezTo>
                  <a:pt x="594443" y="330986"/>
                  <a:pt x="596257" y="330441"/>
                  <a:pt x="598201" y="330441"/>
                </a:cubicBezTo>
                <a:cubicBezTo>
                  <a:pt x="598772" y="330441"/>
                  <a:pt x="599316" y="330519"/>
                  <a:pt x="599861" y="330597"/>
                </a:cubicBezTo>
                <a:lnTo>
                  <a:pt x="615207" y="255472"/>
                </a:lnTo>
                <a:cubicBezTo>
                  <a:pt x="613626" y="254564"/>
                  <a:pt x="612355" y="253579"/>
                  <a:pt x="611370" y="252568"/>
                </a:cubicBezTo>
                <a:close/>
                <a:moveTo>
                  <a:pt x="641778" y="249587"/>
                </a:moveTo>
                <a:cubicBezTo>
                  <a:pt x="641156" y="250650"/>
                  <a:pt x="640430" y="251557"/>
                  <a:pt x="639704" y="252361"/>
                </a:cubicBezTo>
                <a:lnTo>
                  <a:pt x="665965" y="328575"/>
                </a:lnTo>
                <a:cubicBezTo>
                  <a:pt x="669360" y="328782"/>
                  <a:pt x="672264" y="330623"/>
                  <a:pt x="673767" y="333267"/>
                </a:cubicBezTo>
                <a:cubicBezTo>
                  <a:pt x="676282" y="332282"/>
                  <a:pt x="679237" y="330545"/>
                  <a:pt x="682037" y="327538"/>
                </a:cubicBezTo>
                <a:lnTo>
                  <a:pt x="647378" y="257986"/>
                </a:lnTo>
                <a:cubicBezTo>
                  <a:pt x="644034" y="255705"/>
                  <a:pt x="642374" y="252439"/>
                  <a:pt x="641778" y="249587"/>
                </a:cubicBezTo>
                <a:close/>
                <a:moveTo>
                  <a:pt x="608052" y="246710"/>
                </a:moveTo>
                <a:lnTo>
                  <a:pt x="565798" y="326346"/>
                </a:lnTo>
                <a:cubicBezTo>
                  <a:pt x="568105" y="330493"/>
                  <a:pt x="571267" y="333889"/>
                  <a:pt x="575519" y="335833"/>
                </a:cubicBezTo>
                <a:cubicBezTo>
                  <a:pt x="575959" y="331789"/>
                  <a:pt x="579355" y="328575"/>
                  <a:pt x="583685" y="328031"/>
                </a:cubicBezTo>
                <a:lnTo>
                  <a:pt x="610178" y="251194"/>
                </a:lnTo>
                <a:cubicBezTo>
                  <a:pt x="609037" y="249639"/>
                  <a:pt x="608389" y="248084"/>
                  <a:pt x="608052" y="246710"/>
                </a:cubicBezTo>
                <a:close/>
                <a:moveTo>
                  <a:pt x="622777" y="191986"/>
                </a:moveTo>
                <a:lnTo>
                  <a:pt x="627132" y="191986"/>
                </a:lnTo>
                <a:lnTo>
                  <a:pt x="627132" y="216380"/>
                </a:lnTo>
                <a:lnTo>
                  <a:pt x="636101" y="216380"/>
                </a:lnTo>
                <a:lnTo>
                  <a:pt x="636101" y="227812"/>
                </a:lnTo>
                <a:lnTo>
                  <a:pt x="674701" y="248447"/>
                </a:lnTo>
                <a:lnTo>
                  <a:pt x="674701" y="248524"/>
                </a:lnTo>
                <a:lnTo>
                  <a:pt x="682011" y="249276"/>
                </a:lnTo>
                <a:lnTo>
                  <a:pt x="681804" y="251402"/>
                </a:lnTo>
                <a:lnTo>
                  <a:pt x="674752" y="250676"/>
                </a:lnTo>
                <a:cubicBezTo>
                  <a:pt x="673741" y="252854"/>
                  <a:pt x="669360" y="260449"/>
                  <a:pt x="658032" y="260708"/>
                </a:cubicBezTo>
                <a:cubicBezTo>
                  <a:pt x="654662" y="260786"/>
                  <a:pt x="651966" y="260216"/>
                  <a:pt x="649763" y="259282"/>
                </a:cubicBezTo>
                <a:lnTo>
                  <a:pt x="683126" y="326242"/>
                </a:lnTo>
                <a:cubicBezTo>
                  <a:pt x="688621" y="319398"/>
                  <a:pt x="692925" y="306955"/>
                  <a:pt x="690488" y="284221"/>
                </a:cubicBezTo>
                <a:cubicBezTo>
                  <a:pt x="690488" y="284221"/>
                  <a:pt x="686936" y="284298"/>
                  <a:pt x="685562" y="283754"/>
                </a:cubicBezTo>
                <a:cubicBezTo>
                  <a:pt x="684163" y="283235"/>
                  <a:pt x="682555" y="282250"/>
                  <a:pt x="682555" y="282250"/>
                </a:cubicBezTo>
                <a:cubicBezTo>
                  <a:pt x="682555" y="282250"/>
                  <a:pt x="687636" y="279814"/>
                  <a:pt x="695491" y="273099"/>
                </a:cubicBezTo>
                <a:cubicBezTo>
                  <a:pt x="695491" y="273099"/>
                  <a:pt x="698524" y="270196"/>
                  <a:pt x="703061" y="269833"/>
                </a:cubicBezTo>
                <a:cubicBezTo>
                  <a:pt x="703061" y="269833"/>
                  <a:pt x="706275" y="269444"/>
                  <a:pt x="707234" y="271285"/>
                </a:cubicBezTo>
                <a:cubicBezTo>
                  <a:pt x="707234" y="271285"/>
                  <a:pt x="708841" y="271181"/>
                  <a:pt x="712652" y="270637"/>
                </a:cubicBezTo>
                <a:cubicBezTo>
                  <a:pt x="716489" y="270092"/>
                  <a:pt x="718589" y="271674"/>
                  <a:pt x="718589" y="271674"/>
                </a:cubicBezTo>
                <a:lnTo>
                  <a:pt x="717837" y="275718"/>
                </a:lnTo>
                <a:cubicBezTo>
                  <a:pt x="717837" y="275718"/>
                  <a:pt x="717059" y="277895"/>
                  <a:pt x="719340" y="278699"/>
                </a:cubicBezTo>
                <a:cubicBezTo>
                  <a:pt x="719340" y="278699"/>
                  <a:pt x="719677" y="278777"/>
                  <a:pt x="720040" y="279140"/>
                </a:cubicBezTo>
                <a:cubicBezTo>
                  <a:pt x="721155" y="280332"/>
                  <a:pt x="720351" y="282224"/>
                  <a:pt x="718744" y="282613"/>
                </a:cubicBezTo>
                <a:cubicBezTo>
                  <a:pt x="718666" y="282613"/>
                  <a:pt x="718511" y="282639"/>
                  <a:pt x="718511" y="282639"/>
                </a:cubicBezTo>
                <a:lnTo>
                  <a:pt x="715763" y="282639"/>
                </a:lnTo>
                <a:lnTo>
                  <a:pt x="714104" y="289094"/>
                </a:lnTo>
                <a:cubicBezTo>
                  <a:pt x="714104" y="289094"/>
                  <a:pt x="704875" y="286605"/>
                  <a:pt x="704616" y="291323"/>
                </a:cubicBezTo>
                <a:cubicBezTo>
                  <a:pt x="704331" y="296041"/>
                  <a:pt x="707623" y="327331"/>
                  <a:pt x="702361" y="340033"/>
                </a:cubicBezTo>
                <a:cubicBezTo>
                  <a:pt x="699146" y="347758"/>
                  <a:pt x="692976" y="360383"/>
                  <a:pt x="670708" y="368782"/>
                </a:cubicBezTo>
                <a:cubicBezTo>
                  <a:pt x="674493" y="369922"/>
                  <a:pt x="677578" y="371219"/>
                  <a:pt x="679315" y="372696"/>
                </a:cubicBezTo>
                <a:cubicBezTo>
                  <a:pt x="686807" y="378970"/>
                  <a:pt x="679004" y="385839"/>
                  <a:pt x="679004" y="385839"/>
                </a:cubicBezTo>
                <a:cubicBezTo>
                  <a:pt x="675167" y="389339"/>
                  <a:pt x="667624" y="387343"/>
                  <a:pt x="667624" y="387343"/>
                </a:cubicBezTo>
                <a:lnTo>
                  <a:pt x="649451" y="383662"/>
                </a:lnTo>
                <a:cubicBezTo>
                  <a:pt x="648466" y="385761"/>
                  <a:pt x="647144" y="387084"/>
                  <a:pt x="647144" y="387084"/>
                </a:cubicBezTo>
                <a:cubicBezTo>
                  <a:pt x="643619" y="390246"/>
                  <a:pt x="639393" y="389157"/>
                  <a:pt x="639393" y="389157"/>
                </a:cubicBezTo>
                <a:lnTo>
                  <a:pt x="615700" y="384362"/>
                </a:lnTo>
                <a:cubicBezTo>
                  <a:pt x="615233" y="385347"/>
                  <a:pt x="614870" y="385995"/>
                  <a:pt x="614870" y="385995"/>
                </a:cubicBezTo>
                <a:cubicBezTo>
                  <a:pt x="612226" y="390428"/>
                  <a:pt x="607326" y="389028"/>
                  <a:pt x="607326" y="389028"/>
                </a:cubicBezTo>
                <a:lnTo>
                  <a:pt x="569867" y="380681"/>
                </a:lnTo>
                <a:cubicBezTo>
                  <a:pt x="562557" y="377310"/>
                  <a:pt x="564890" y="370648"/>
                  <a:pt x="564890" y="370648"/>
                </a:cubicBezTo>
                <a:cubicBezTo>
                  <a:pt x="566783" y="365904"/>
                  <a:pt x="568960" y="364116"/>
                  <a:pt x="570775" y="363545"/>
                </a:cubicBezTo>
                <a:cubicBezTo>
                  <a:pt x="569738" y="362845"/>
                  <a:pt x="568805" y="362145"/>
                  <a:pt x="567949" y="361523"/>
                </a:cubicBezTo>
                <a:cubicBezTo>
                  <a:pt x="551877" y="349521"/>
                  <a:pt x="549855" y="336326"/>
                  <a:pt x="547211" y="316365"/>
                </a:cubicBezTo>
                <a:cubicBezTo>
                  <a:pt x="547211" y="316365"/>
                  <a:pt x="546355" y="309521"/>
                  <a:pt x="546381" y="302704"/>
                </a:cubicBezTo>
                <a:cubicBezTo>
                  <a:pt x="546407" y="296171"/>
                  <a:pt x="547392" y="289690"/>
                  <a:pt x="543841" y="289276"/>
                </a:cubicBezTo>
                <a:cubicBezTo>
                  <a:pt x="543841" y="289276"/>
                  <a:pt x="542674" y="288679"/>
                  <a:pt x="536608" y="290157"/>
                </a:cubicBezTo>
                <a:lnTo>
                  <a:pt x="534638" y="283806"/>
                </a:lnTo>
                <a:cubicBezTo>
                  <a:pt x="534638" y="283806"/>
                  <a:pt x="529557" y="285050"/>
                  <a:pt x="529557" y="282095"/>
                </a:cubicBezTo>
                <a:cubicBezTo>
                  <a:pt x="529557" y="282095"/>
                  <a:pt x="529764" y="280384"/>
                  <a:pt x="532253" y="279062"/>
                </a:cubicBezTo>
                <a:cubicBezTo>
                  <a:pt x="532253" y="279062"/>
                  <a:pt x="532564" y="277740"/>
                  <a:pt x="531942" y="276366"/>
                </a:cubicBezTo>
                <a:cubicBezTo>
                  <a:pt x="531320" y="274992"/>
                  <a:pt x="530438" y="272011"/>
                  <a:pt x="533731" y="271829"/>
                </a:cubicBezTo>
                <a:cubicBezTo>
                  <a:pt x="537049" y="271648"/>
                  <a:pt x="537386" y="271570"/>
                  <a:pt x="542544" y="272192"/>
                </a:cubicBezTo>
                <a:cubicBezTo>
                  <a:pt x="542544" y="272192"/>
                  <a:pt x="543530" y="269937"/>
                  <a:pt x="547548" y="270455"/>
                </a:cubicBezTo>
                <a:cubicBezTo>
                  <a:pt x="551566" y="270948"/>
                  <a:pt x="553277" y="272425"/>
                  <a:pt x="555247" y="273825"/>
                </a:cubicBezTo>
                <a:cubicBezTo>
                  <a:pt x="555713" y="274162"/>
                  <a:pt x="566186" y="281628"/>
                  <a:pt x="567897" y="281706"/>
                </a:cubicBezTo>
                <a:cubicBezTo>
                  <a:pt x="567897" y="281706"/>
                  <a:pt x="567534" y="282873"/>
                  <a:pt x="564113" y="283702"/>
                </a:cubicBezTo>
                <a:cubicBezTo>
                  <a:pt x="564113" y="283702"/>
                  <a:pt x="562091" y="284221"/>
                  <a:pt x="560094" y="284221"/>
                </a:cubicBezTo>
                <a:cubicBezTo>
                  <a:pt x="560094" y="284221"/>
                  <a:pt x="557269" y="308899"/>
                  <a:pt x="564916" y="324687"/>
                </a:cubicBezTo>
                <a:lnTo>
                  <a:pt x="604812" y="249484"/>
                </a:lnTo>
                <a:cubicBezTo>
                  <a:pt x="597683" y="256301"/>
                  <a:pt x="588843" y="254850"/>
                  <a:pt x="588843" y="254850"/>
                </a:cubicBezTo>
                <a:cubicBezTo>
                  <a:pt x="573315" y="252957"/>
                  <a:pt x="571293" y="242718"/>
                  <a:pt x="571034" y="240022"/>
                </a:cubicBezTo>
                <a:lnTo>
                  <a:pt x="565927" y="239477"/>
                </a:lnTo>
                <a:lnTo>
                  <a:pt x="566160" y="237351"/>
                </a:lnTo>
                <a:lnTo>
                  <a:pt x="573471" y="238103"/>
                </a:lnTo>
                <a:lnTo>
                  <a:pt x="614740" y="227812"/>
                </a:lnTo>
                <a:lnTo>
                  <a:pt x="614740" y="216380"/>
                </a:lnTo>
                <a:lnTo>
                  <a:pt x="622777" y="216380"/>
                </a:lnTo>
                <a:lnTo>
                  <a:pt x="622777" y="212906"/>
                </a:lnTo>
                <a:cubicBezTo>
                  <a:pt x="621869" y="212465"/>
                  <a:pt x="615181" y="209588"/>
                  <a:pt x="600146" y="208655"/>
                </a:cubicBezTo>
                <a:cubicBezTo>
                  <a:pt x="583892" y="207644"/>
                  <a:pt x="571993" y="208058"/>
                  <a:pt x="571993" y="208058"/>
                </a:cubicBezTo>
                <a:cubicBezTo>
                  <a:pt x="571993" y="208058"/>
                  <a:pt x="573212" y="203081"/>
                  <a:pt x="587366" y="200463"/>
                </a:cubicBezTo>
                <a:cubicBezTo>
                  <a:pt x="601494" y="197845"/>
                  <a:pt x="605564" y="202744"/>
                  <a:pt x="622777" y="197819"/>
                </a:cubicBezTo>
                <a:close/>
                <a:moveTo>
                  <a:pt x="583348" y="118961"/>
                </a:moveTo>
                <a:lnTo>
                  <a:pt x="583400" y="119038"/>
                </a:lnTo>
                <a:lnTo>
                  <a:pt x="583335" y="118997"/>
                </a:lnTo>
                <a:close/>
                <a:moveTo>
                  <a:pt x="496428" y="96719"/>
                </a:moveTo>
                <a:cubicBezTo>
                  <a:pt x="494639" y="97393"/>
                  <a:pt x="492876" y="97782"/>
                  <a:pt x="491295" y="97963"/>
                </a:cubicBezTo>
                <a:lnTo>
                  <a:pt x="491943" y="173762"/>
                </a:lnTo>
                <a:cubicBezTo>
                  <a:pt x="493369" y="174203"/>
                  <a:pt x="494639" y="174955"/>
                  <a:pt x="495676" y="175940"/>
                </a:cubicBezTo>
                <a:cubicBezTo>
                  <a:pt x="497413" y="174255"/>
                  <a:pt x="499850" y="173218"/>
                  <a:pt x="502546" y="173218"/>
                </a:cubicBezTo>
                <a:cubicBezTo>
                  <a:pt x="504646" y="173218"/>
                  <a:pt x="506538" y="173866"/>
                  <a:pt x="508119" y="174903"/>
                </a:cubicBezTo>
                <a:lnTo>
                  <a:pt x="508093" y="174929"/>
                </a:lnTo>
                <a:cubicBezTo>
                  <a:pt x="509078" y="173659"/>
                  <a:pt x="510426" y="172648"/>
                  <a:pt x="511982" y="171999"/>
                </a:cubicBezTo>
                <a:close/>
                <a:moveTo>
                  <a:pt x="480019" y="96122"/>
                </a:moveTo>
                <a:lnTo>
                  <a:pt x="464724" y="170911"/>
                </a:lnTo>
                <a:cubicBezTo>
                  <a:pt x="466539" y="171507"/>
                  <a:pt x="468094" y="172570"/>
                  <a:pt x="469209" y="173944"/>
                </a:cubicBezTo>
                <a:cubicBezTo>
                  <a:pt x="470790" y="172881"/>
                  <a:pt x="472708" y="172233"/>
                  <a:pt x="474808" y="172233"/>
                </a:cubicBezTo>
                <a:cubicBezTo>
                  <a:pt x="477867" y="172233"/>
                  <a:pt x="480563" y="173581"/>
                  <a:pt x="482300" y="175629"/>
                </a:cubicBezTo>
                <a:cubicBezTo>
                  <a:pt x="483259" y="174799"/>
                  <a:pt x="484400" y="174177"/>
                  <a:pt x="485670" y="173762"/>
                </a:cubicBezTo>
                <a:lnTo>
                  <a:pt x="485670" y="97989"/>
                </a:lnTo>
                <a:cubicBezTo>
                  <a:pt x="483466" y="97496"/>
                  <a:pt x="481626" y="96848"/>
                  <a:pt x="480019" y="96122"/>
                </a:cubicBezTo>
                <a:close/>
                <a:moveTo>
                  <a:pt x="501794" y="93478"/>
                </a:moveTo>
                <a:cubicBezTo>
                  <a:pt x="500550" y="94567"/>
                  <a:pt x="499228" y="95423"/>
                  <a:pt x="497880" y="96071"/>
                </a:cubicBezTo>
                <a:lnTo>
                  <a:pt x="513485" y="171507"/>
                </a:lnTo>
                <a:cubicBezTo>
                  <a:pt x="514263" y="171325"/>
                  <a:pt x="515041" y="171196"/>
                  <a:pt x="515870" y="171196"/>
                </a:cubicBezTo>
                <a:lnTo>
                  <a:pt x="520674" y="172435"/>
                </a:lnTo>
                <a:lnTo>
                  <a:pt x="520666" y="172440"/>
                </a:lnTo>
                <a:lnTo>
                  <a:pt x="520692" y="172440"/>
                </a:lnTo>
                <a:lnTo>
                  <a:pt x="520674" y="172435"/>
                </a:lnTo>
                <a:lnTo>
                  <a:pt x="527665" y="168500"/>
                </a:lnTo>
                <a:close/>
                <a:moveTo>
                  <a:pt x="474730" y="92441"/>
                </a:moveTo>
                <a:lnTo>
                  <a:pt x="448729" y="167852"/>
                </a:lnTo>
                <a:cubicBezTo>
                  <a:pt x="451892" y="167981"/>
                  <a:pt x="454666" y="169511"/>
                  <a:pt x="456299" y="171818"/>
                </a:cubicBezTo>
                <a:cubicBezTo>
                  <a:pt x="457802" y="170911"/>
                  <a:pt x="459617" y="170366"/>
                  <a:pt x="461561" y="170366"/>
                </a:cubicBezTo>
                <a:lnTo>
                  <a:pt x="461561" y="170340"/>
                </a:lnTo>
                <a:cubicBezTo>
                  <a:pt x="462132" y="170340"/>
                  <a:pt x="462676" y="170418"/>
                  <a:pt x="463220" y="170496"/>
                </a:cubicBezTo>
                <a:lnTo>
                  <a:pt x="478593" y="95345"/>
                </a:lnTo>
                <a:cubicBezTo>
                  <a:pt x="476986" y="94437"/>
                  <a:pt x="475715" y="93478"/>
                  <a:pt x="474730" y="92441"/>
                </a:cubicBezTo>
                <a:close/>
                <a:moveTo>
                  <a:pt x="505138" y="89486"/>
                </a:moveTo>
                <a:cubicBezTo>
                  <a:pt x="504516" y="90549"/>
                  <a:pt x="503816" y="91456"/>
                  <a:pt x="503064" y="92260"/>
                </a:cubicBezTo>
                <a:lnTo>
                  <a:pt x="529324" y="168474"/>
                </a:lnTo>
                <a:cubicBezTo>
                  <a:pt x="532746" y="168681"/>
                  <a:pt x="535624" y="170522"/>
                  <a:pt x="537127" y="173166"/>
                </a:cubicBezTo>
                <a:lnTo>
                  <a:pt x="537127" y="173140"/>
                </a:lnTo>
                <a:cubicBezTo>
                  <a:pt x="539642" y="172155"/>
                  <a:pt x="542623" y="170418"/>
                  <a:pt x="545397" y="167411"/>
                </a:cubicBezTo>
                <a:lnTo>
                  <a:pt x="510737" y="97859"/>
                </a:lnTo>
                <a:cubicBezTo>
                  <a:pt x="507393" y="95604"/>
                  <a:pt x="505734" y="92312"/>
                  <a:pt x="505138" y="89486"/>
                </a:cubicBezTo>
                <a:close/>
                <a:moveTo>
                  <a:pt x="471412" y="86635"/>
                </a:moveTo>
                <a:lnTo>
                  <a:pt x="429157" y="166270"/>
                </a:lnTo>
                <a:cubicBezTo>
                  <a:pt x="431490" y="170418"/>
                  <a:pt x="434627" y="173788"/>
                  <a:pt x="438879" y="175732"/>
                </a:cubicBezTo>
                <a:cubicBezTo>
                  <a:pt x="439345" y="171688"/>
                  <a:pt x="442715" y="168500"/>
                  <a:pt x="447070" y="167955"/>
                </a:cubicBezTo>
                <a:lnTo>
                  <a:pt x="473564" y="91119"/>
                </a:lnTo>
                <a:cubicBezTo>
                  <a:pt x="472397" y="89564"/>
                  <a:pt x="471749" y="88009"/>
                  <a:pt x="471412" y="86635"/>
                </a:cubicBezTo>
                <a:close/>
                <a:moveTo>
                  <a:pt x="486085" y="31859"/>
                </a:moveTo>
                <a:lnTo>
                  <a:pt x="490440" y="31859"/>
                </a:lnTo>
                <a:lnTo>
                  <a:pt x="490440" y="56330"/>
                </a:lnTo>
                <a:lnTo>
                  <a:pt x="499409" y="56330"/>
                </a:lnTo>
                <a:lnTo>
                  <a:pt x="499409" y="67737"/>
                </a:lnTo>
                <a:lnTo>
                  <a:pt x="538009" y="88397"/>
                </a:lnTo>
                <a:lnTo>
                  <a:pt x="538009" y="88449"/>
                </a:lnTo>
                <a:lnTo>
                  <a:pt x="545319" y="89201"/>
                </a:lnTo>
                <a:lnTo>
                  <a:pt x="545112" y="91327"/>
                </a:lnTo>
                <a:lnTo>
                  <a:pt x="538086" y="90601"/>
                </a:lnTo>
                <a:cubicBezTo>
                  <a:pt x="537049" y="92778"/>
                  <a:pt x="532668" y="100374"/>
                  <a:pt x="521366" y="100633"/>
                </a:cubicBezTo>
                <a:cubicBezTo>
                  <a:pt x="518022" y="100711"/>
                  <a:pt x="515300" y="100141"/>
                  <a:pt x="513096" y="99207"/>
                </a:cubicBezTo>
                <a:lnTo>
                  <a:pt x="546460" y="166167"/>
                </a:lnTo>
                <a:cubicBezTo>
                  <a:pt x="551981" y="159323"/>
                  <a:pt x="556284" y="146854"/>
                  <a:pt x="553822" y="124119"/>
                </a:cubicBezTo>
                <a:cubicBezTo>
                  <a:pt x="553822" y="124119"/>
                  <a:pt x="550270" y="124197"/>
                  <a:pt x="548896" y="123679"/>
                </a:cubicBezTo>
                <a:cubicBezTo>
                  <a:pt x="547522" y="123160"/>
                  <a:pt x="545915" y="122175"/>
                  <a:pt x="545915" y="122175"/>
                </a:cubicBezTo>
                <a:cubicBezTo>
                  <a:pt x="545915" y="122175"/>
                  <a:pt x="550996" y="119712"/>
                  <a:pt x="558851" y="113024"/>
                </a:cubicBezTo>
                <a:cubicBezTo>
                  <a:pt x="558851" y="113024"/>
                  <a:pt x="561884" y="110121"/>
                  <a:pt x="566420" y="109758"/>
                </a:cubicBezTo>
                <a:cubicBezTo>
                  <a:pt x="566420" y="109758"/>
                  <a:pt x="569635" y="109343"/>
                  <a:pt x="570594" y="111184"/>
                </a:cubicBezTo>
                <a:cubicBezTo>
                  <a:pt x="570594" y="111184"/>
                  <a:pt x="572201" y="111080"/>
                  <a:pt x="576012" y="110536"/>
                </a:cubicBezTo>
                <a:cubicBezTo>
                  <a:pt x="579849" y="109991"/>
                  <a:pt x="581948" y="111573"/>
                  <a:pt x="581948" y="111573"/>
                </a:cubicBezTo>
                <a:lnTo>
                  <a:pt x="581197" y="115617"/>
                </a:lnTo>
                <a:cubicBezTo>
                  <a:pt x="581197" y="115617"/>
                  <a:pt x="580419" y="117794"/>
                  <a:pt x="582700" y="118598"/>
                </a:cubicBezTo>
                <a:lnTo>
                  <a:pt x="583335" y="118997"/>
                </a:lnTo>
                <a:lnTo>
                  <a:pt x="582078" y="122434"/>
                </a:lnTo>
                <a:cubicBezTo>
                  <a:pt x="582000" y="122460"/>
                  <a:pt x="581845" y="122460"/>
                  <a:pt x="581845" y="122460"/>
                </a:cubicBezTo>
                <a:lnTo>
                  <a:pt x="579097" y="122460"/>
                </a:lnTo>
                <a:lnTo>
                  <a:pt x="577412" y="128915"/>
                </a:lnTo>
                <a:cubicBezTo>
                  <a:pt x="577412" y="128915"/>
                  <a:pt x="568183" y="126427"/>
                  <a:pt x="567924" y="131145"/>
                </a:cubicBezTo>
                <a:cubicBezTo>
                  <a:pt x="567639" y="135863"/>
                  <a:pt x="570957" y="167152"/>
                  <a:pt x="565669" y="179854"/>
                </a:cubicBezTo>
                <a:cubicBezTo>
                  <a:pt x="562454" y="187579"/>
                  <a:pt x="556284" y="200204"/>
                  <a:pt x="534016" y="208603"/>
                </a:cubicBezTo>
                <a:cubicBezTo>
                  <a:pt x="537775" y="209744"/>
                  <a:pt x="540886" y="211040"/>
                  <a:pt x="542623" y="212491"/>
                </a:cubicBezTo>
                <a:cubicBezTo>
                  <a:pt x="550141" y="218791"/>
                  <a:pt x="542312" y="225660"/>
                  <a:pt x="542312" y="225660"/>
                </a:cubicBezTo>
                <a:cubicBezTo>
                  <a:pt x="538501" y="229160"/>
                  <a:pt x="530932" y="227164"/>
                  <a:pt x="530932" y="227164"/>
                </a:cubicBezTo>
                <a:lnTo>
                  <a:pt x="512785" y="223483"/>
                </a:lnTo>
                <a:cubicBezTo>
                  <a:pt x="511800" y="225608"/>
                  <a:pt x="510478" y="226905"/>
                  <a:pt x="510478" y="226905"/>
                </a:cubicBezTo>
                <a:cubicBezTo>
                  <a:pt x="506953" y="230067"/>
                  <a:pt x="502727" y="229004"/>
                  <a:pt x="502727" y="229004"/>
                </a:cubicBezTo>
                <a:lnTo>
                  <a:pt x="479033" y="224183"/>
                </a:lnTo>
                <a:cubicBezTo>
                  <a:pt x="478593" y="225194"/>
                  <a:pt x="478230" y="225816"/>
                  <a:pt x="478230" y="225816"/>
                </a:cubicBezTo>
                <a:cubicBezTo>
                  <a:pt x="475560" y="230249"/>
                  <a:pt x="470660" y="228849"/>
                  <a:pt x="470660" y="228849"/>
                </a:cubicBezTo>
                <a:lnTo>
                  <a:pt x="433201" y="220476"/>
                </a:lnTo>
                <a:cubicBezTo>
                  <a:pt x="425891" y="217106"/>
                  <a:pt x="428224" y="210443"/>
                  <a:pt x="428224" y="210443"/>
                </a:cubicBezTo>
                <a:cubicBezTo>
                  <a:pt x="430091" y="205725"/>
                  <a:pt x="432294" y="203937"/>
                  <a:pt x="434083" y="203341"/>
                </a:cubicBezTo>
                <a:cubicBezTo>
                  <a:pt x="433072" y="202667"/>
                  <a:pt x="432139" y="201967"/>
                  <a:pt x="431283" y="201319"/>
                </a:cubicBezTo>
                <a:cubicBezTo>
                  <a:pt x="415211" y="189316"/>
                  <a:pt x="413163" y="176121"/>
                  <a:pt x="410519" y="156160"/>
                </a:cubicBezTo>
                <a:cubicBezTo>
                  <a:pt x="410519" y="156160"/>
                  <a:pt x="409663" y="149343"/>
                  <a:pt x="409689" y="142525"/>
                </a:cubicBezTo>
                <a:cubicBezTo>
                  <a:pt x="409715" y="136018"/>
                  <a:pt x="410700" y="129511"/>
                  <a:pt x="407149" y="129097"/>
                </a:cubicBezTo>
                <a:cubicBezTo>
                  <a:pt x="407149" y="129097"/>
                  <a:pt x="405956" y="128500"/>
                  <a:pt x="399916" y="129978"/>
                </a:cubicBezTo>
                <a:lnTo>
                  <a:pt x="397946" y="123653"/>
                </a:lnTo>
                <a:cubicBezTo>
                  <a:pt x="397946" y="123653"/>
                  <a:pt x="392865" y="124897"/>
                  <a:pt x="392865" y="121942"/>
                </a:cubicBezTo>
                <a:cubicBezTo>
                  <a:pt x="392865" y="121942"/>
                  <a:pt x="393046" y="120231"/>
                  <a:pt x="395561" y="118909"/>
                </a:cubicBezTo>
                <a:cubicBezTo>
                  <a:pt x="395561" y="118909"/>
                  <a:pt x="395846" y="117587"/>
                  <a:pt x="395224" y="116213"/>
                </a:cubicBezTo>
                <a:cubicBezTo>
                  <a:pt x="394628" y="114839"/>
                  <a:pt x="393746" y="111832"/>
                  <a:pt x="397039" y="111650"/>
                </a:cubicBezTo>
                <a:cubicBezTo>
                  <a:pt x="400331" y="111469"/>
                  <a:pt x="400668" y="111417"/>
                  <a:pt x="405852" y="112039"/>
                </a:cubicBezTo>
                <a:cubicBezTo>
                  <a:pt x="405852" y="112039"/>
                  <a:pt x="406812" y="109758"/>
                  <a:pt x="410830" y="110276"/>
                </a:cubicBezTo>
                <a:cubicBezTo>
                  <a:pt x="414848" y="110795"/>
                  <a:pt x="416585" y="112273"/>
                  <a:pt x="418555" y="113672"/>
                </a:cubicBezTo>
                <a:cubicBezTo>
                  <a:pt x="419021" y="114009"/>
                  <a:pt x="429468" y="121475"/>
                  <a:pt x="431179" y="121553"/>
                </a:cubicBezTo>
                <a:cubicBezTo>
                  <a:pt x="431179" y="121553"/>
                  <a:pt x="430842" y="122720"/>
                  <a:pt x="427421" y="123575"/>
                </a:cubicBezTo>
                <a:cubicBezTo>
                  <a:pt x="427421" y="123575"/>
                  <a:pt x="425399" y="124068"/>
                  <a:pt x="423402" y="124068"/>
                </a:cubicBezTo>
                <a:cubicBezTo>
                  <a:pt x="423402" y="124068"/>
                  <a:pt x="420577" y="148746"/>
                  <a:pt x="428224" y="164534"/>
                </a:cubicBezTo>
                <a:lnTo>
                  <a:pt x="468120" y="89331"/>
                </a:lnTo>
                <a:cubicBezTo>
                  <a:pt x="461017" y="96148"/>
                  <a:pt x="452151" y="94697"/>
                  <a:pt x="452151" y="94697"/>
                </a:cubicBezTo>
                <a:cubicBezTo>
                  <a:pt x="436623" y="92804"/>
                  <a:pt x="434601" y="82591"/>
                  <a:pt x="434342" y="79869"/>
                </a:cubicBezTo>
                <a:lnTo>
                  <a:pt x="429261" y="79350"/>
                </a:lnTo>
                <a:lnTo>
                  <a:pt x="429468" y="77224"/>
                </a:lnTo>
                <a:lnTo>
                  <a:pt x="436779" y="77976"/>
                </a:lnTo>
                <a:lnTo>
                  <a:pt x="478048" y="67685"/>
                </a:lnTo>
                <a:lnTo>
                  <a:pt x="478048" y="56253"/>
                </a:lnTo>
                <a:lnTo>
                  <a:pt x="486085" y="56253"/>
                </a:lnTo>
                <a:lnTo>
                  <a:pt x="486085" y="52779"/>
                </a:lnTo>
                <a:cubicBezTo>
                  <a:pt x="485151" y="52338"/>
                  <a:pt x="478463" y="49461"/>
                  <a:pt x="463428" y="48528"/>
                </a:cubicBezTo>
                <a:cubicBezTo>
                  <a:pt x="447174" y="47542"/>
                  <a:pt x="435275" y="47957"/>
                  <a:pt x="435275" y="47957"/>
                </a:cubicBezTo>
                <a:cubicBezTo>
                  <a:pt x="435275" y="47957"/>
                  <a:pt x="436520" y="42954"/>
                  <a:pt x="450674" y="40336"/>
                </a:cubicBezTo>
                <a:cubicBezTo>
                  <a:pt x="464802" y="37718"/>
                  <a:pt x="468872" y="42617"/>
                  <a:pt x="486085" y="37692"/>
                </a:cubicBezTo>
                <a:close/>
                <a:moveTo>
                  <a:pt x="375289" y="16850"/>
                </a:moveTo>
                <a:lnTo>
                  <a:pt x="375289" y="221746"/>
                </a:lnTo>
                <a:lnTo>
                  <a:pt x="703787" y="606964"/>
                </a:lnTo>
                <a:cubicBezTo>
                  <a:pt x="737876" y="599524"/>
                  <a:pt x="787622" y="588896"/>
                  <a:pt x="813416" y="583400"/>
                </a:cubicBezTo>
                <a:lnTo>
                  <a:pt x="821374" y="581689"/>
                </a:lnTo>
                <a:lnTo>
                  <a:pt x="822982" y="581352"/>
                </a:lnTo>
                <a:lnTo>
                  <a:pt x="823163" y="581274"/>
                </a:lnTo>
                <a:lnTo>
                  <a:pt x="823344" y="581274"/>
                </a:lnTo>
                <a:cubicBezTo>
                  <a:pt x="845094" y="577101"/>
                  <a:pt x="858937" y="568572"/>
                  <a:pt x="866869" y="554392"/>
                </a:cubicBezTo>
                <a:cubicBezTo>
                  <a:pt x="874232" y="541249"/>
                  <a:pt x="875009" y="525280"/>
                  <a:pt x="874854" y="512837"/>
                </a:cubicBezTo>
                <a:lnTo>
                  <a:pt x="874854" y="384622"/>
                </a:lnTo>
                <a:lnTo>
                  <a:pt x="560691" y="16850"/>
                </a:lnTo>
                <a:close/>
                <a:moveTo>
                  <a:pt x="358439" y="0"/>
                </a:moveTo>
                <a:lnTo>
                  <a:pt x="891730" y="0"/>
                </a:lnTo>
                <a:lnTo>
                  <a:pt x="891730" y="512630"/>
                </a:lnTo>
                <a:cubicBezTo>
                  <a:pt x="891885" y="526110"/>
                  <a:pt x="891159" y="545552"/>
                  <a:pt x="881594" y="562636"/>
                </a:cubicBezTo>
                <a:cubicBezTo>
                  <a:pt x="871847" y="580030"/>
                  <a:pt x="854686" y="592447"/>
                  <a:pt x="826533" y="597839"/>
                </a:cubicBezTo>
                <a:lnTo>
                  <a:pt x="824926" y="598176"/>
                </a:lnTo>
                <a:cubicBezTo>
                  <a:pt x="793559" y="604864"/>
                  <a:pt x="694169" y="626044"/>
                  <a:pt x="675142" y="630606"/>
                </a:cubicBezTo>
                <a:cubicBezTo>
                  <a:pt x="658370" y="634624"/>
                  <a:pt x="645227" y="640820"/>
                  <a:pt x="633587" y="652485"/>
                </a:cubicBezTo>
                <a:lnTo>
                  <a:pt x="625395" y="661195"/>
                </a:lnTo>
                <a:lnTo>
                  <a:pt x="617800" y="653159"/>
                </a:lnTo>
                <a:cubicBezTo>
                  <a:pt x="605927" y="641235"/>
                  <a:pt x="592525" y="634702"/>
                  <a:pt x="575727" y="630684"/>
                </a:cubicBezTo>
                <a:cubicBezTo>
                  <a:pt x="563439" y="627755"/>
                  <a:pt x="450155" y="603516"/>
                  <a:pt x="424439" y="598099"/>
                </a:cubicBezTo>
                <a:cubicBezTo>
                  <a:pt x="423169" y="597839"/>
                  <a:pt x="421951" y="597502"/>
                  <a:pt x="420706" y="597269"/>
                </a:cubicBezTo>
                <a:cubicBezTo>
                  <a:pt x="399320" y="593406"/>
                  <a:pt x="380137" y="582700"/>
                  <a:pt x="369716" y="565384"/>
                </a:cubicBezTo>
                <a:lnTo>
                  <a:pt x="369741" y="565384"/>
                </a:lnTo>
                <a:cubicBezTo>
                  <a:pt x="369093" y="564321"/>
                  <a:pt x="368497" y="563206"/>
                  <a:pt x="367927" y="562065"/>
                </a:cubicBezTo>
                <a:cubicBezTo>
                  <a:pt x="358957" y="544619"/>
                  <a:pt x="358439" y="524892"/>
                  <a:pt x="358439" y="513071"/>
                </a:cubicBezTo>
                <a:close/>
              </a:path>
            </a:pathLst>
          </a:custGeom>
          <a:solidFill>
            <a:schemeClr val="tx1"/>
          </a:solidFill>
        </p:spPr>
        <p:txBody>
          <a:bodyPr wrap="square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7188" indent="-1778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6575" indent="-17938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4375" indent="-1778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3763" indent="-17938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/>
              <a:t> </a:t>
            </a:r>
            <a:endParaRPr lang="sv-SE" dirty="0"/>
          </a:p>
        </p:txBody>
      </p:sp>
      <p:pic>
        <p:nvPicPr>
          <p:cNvPr id="10" name="Bildobjekt 9" hidden="1">
            <a:extLst>
              <a:ext uri="{FF2B5EF4-FFF2-40B4-BE49-F238E27FC236}">
                <a16:creationId xmlns:a16="http://schemas.microsoft.com/office/drawing/2014/main" id="{099EC375-6CA1-4D1D-AE49-828A667B74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/>
          <a:srcRect l="801" t="1930" r="1454" b="2105"/>
          <a:stretch/>
        </p:blipFill>
        <p:spPr>
          <a:xfrm>
            <a:off x="0" y="0"/>
            <a:ext cx="12197542" cy="6843135"/>
          </a:xfrm>
          <a:prstGeom prst="rect">
            <a:avLst/>
          </a:prstGeom>
        </p:spPr>
      </p:pic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48918E6F-C72B-496B-A5C4-9F79E261C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397871"/>
            <a:ext cx="10941050" cy="1009650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2874D84-7D86-4494-936E-CE8CF85F3F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1692866"/>
            <a:ext cx="10941049" cy="408865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F870BE2-C995-433C-8E2C-1247FCC5C1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3888" y="6380766"/>
            <a:ext cx="712218" cy="1587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5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fld id="{FA954AD1-F6B6-423E-A346-A0265E5F49AE}" type="datetime1">
              <a:rPr lang="sv-SE" smtClean="0"/>
              <a:t>2024-03-07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7EFD7A1-008A-4B72-940D-3E7B574F47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3888" y="5971016"/>
            <a:ext cx="5012141" cy="17359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5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6521B9E-41AB-4D25-91EE-B535E925D9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3888" y="6175891"/>
            <a:ext cx="354302" cy="17359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5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fld id="{FD132A51-5432-4457-B829-4ADE4648F9BE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83246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6" r:id="rId3"/>
    <p:sldLayoutId id="2147483757" r:id="rId4"/>
    <p:sldLayoutId id="2147483808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  <p:sldLayoutId id="2147483765" r:id="rId1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9388" indent="-179388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357188" indent="-1778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36575" indent="-179388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714375" indent="-1778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893763" indent="-179388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93" userDrawn="1">
          <p15:clr>
            <a:srgbClr val="F26B43"/>
          </p15:clr>
        </p15:guide>
        <p15:guide id="2" pos="7285" userDrawn="1">
          <p15:clr>
            <a:srgbClr val="F26B43"/>
          </p15:clr>
        </p15:guide>
        <p15:guide id="3" orient="horz" pos="4088" userDrawn="1">
          <p15:clr>
            <a:srgbClr val="F26B43"/>
          </p15:clr>
        </p15:guide>
        <p15:guide id="4" orient="horz" pos="3652" userDrawn="1">
          <p15:clr>
            <a:srgbClr val="F26B43"/>
          </p15:clr>
        </p15:guide>
        <p15:guide id="5" orient="horz" pos="255" userDrawn="1">
          <p15:clr>
            <a:srgbClr val="F26B43"/>
          </p15:clr>
        </p15:guide>
        <p15:guide id="6" orient="horz" pos="1071" userDrawn="1">
          <p15:clr>
            <a:srgbClr val="F26B43"/>
          </p15:clr>
        </p15:guide>
        <p15:guide id="7" orient="horz" pos="90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ihandsfigur: Form 12">
            <a:extLst>
              <a:ext uri="{FF2B5EF4-FFF2-40B4-BE49-F238E27FC236}">
                <a16:creationId xmlns:a16="http://schemas.microsoft.com/office/drawing/2014/main" id="{40584AA3-22CC-19DC-D5E9-2E75FAD4C427}"/>
              </a:ext>
            </a:extLst>
          </p:cNvPr>
          <p:cNvSpPr txBox="1">
            <a:spLocks/>
          </p:cNvSpPr>
          <p:nvPr userDrawn="1"/>
        </p:nvSpPr>
        <p:spPr>
          <a:xfrm>
            <a:off x="10667444" y="5852160"/>
            <a:ext cx="897493" cy="677646"/>
          </a:xfrm>
          <a:custGeom>
            <a:avLst/>
            <a:gdLst>
              <a:gd name="connsiteX0" fmla="*/ 1183131 w 1250246"/>
              <a:gd name="connsiteY0" fmla="*/ 814997 h 943990"/>
              <a:gd name="connsiteX1" fmla="*/ 1143936 w 1250246"/>
              <a:gd name="connsiteY1" fmla="*/ 866558 h 943990"/>
              <a:gd name="connsiteX2" fmla="*/ 1183131 w 1250246"/>
              <a:gd name="connsiteY2" fmla="*/ 918975 h 943990"/>
              <a:gd name="connsiteX3" fmla="*/ 1221860 w 1250246"/>
              <a:gd name="connsiteY3" fmla="*/ 866558 h 943990"/>
              <a:gd name="connsiteX4" fmla="*/ 1183131 w 1250246"/>
              <a:gd name="connsiteY4" fmla="*/ 814997 h 943990"/>
              <a:gd name="connsiteX5" fmla="*/ 230768 w 1250246"/>
              <a:gd name="connsiteY5" fmla="*/ 814608 h 943990"/>
              <a:gd name="connsiteX6" fmla="*/ 190691 w 1250246"/>
              <a:gd name="connsiteY6" fmla="*/ 867129 h 943990"/>
              <a:gd name="connsiteX7" fmla="*/ 230768 w 1250246"/>
              <a:gd name="connsiteY7" fmla="*/ 919468 h 943990"/>
              <a:gd name="connsiteX8" fmla="*/ 270637 w 1250246"/>
              <a:gd name="connsiteY8" fmla="*/ 867129 h 943990"/>
              <a:gd name="connsiteX9" fmla="*/ 230768 w 1250246"/>
              <a:gd name="connsiteY9" fmla="*/ 814608 h 943990"/>
              <a:gd name="connsiteX10" fmla="*/ 505915 w 1250246"/>
              <a:gd name="connsiteY10" fmla="*/ 814297 h 943990"/>
              <a:gd name="connsiteX11" fmla="*/ 466045 w 1250246"/>
              <a:gd name="connsiteY11" fmla="*/ 853597 h 943990"/>
              <a:gd name="connsiteX12" fmla="*/ 543089 w 1250246"/>
              <a:gd name="connsiteY12" fmla="*/ 853597 h 943990"/>
              <a:gd name="connsiteX13" fmla="*/ 505915 w 1250246"/>
              <a:gd name="connsiteY13" fmla="*/ 814297 h 943990"/>
              <a:gd name="connsiteX14" fmla="*/ 822463 w 1250246"/>
              <a:gd name="connsiteY14" fmla="*/ 792366 h 943990"/>
              <a:gd name="connsiteX15" fmla="*/ 851341 w 1250246"/>
              <a:gd name="connsiteY15" fmla="*/ 792366 h 943990"/>
              <a:gd name="connsiteX16" fmla="*/ 851341 w 1250246"/>
              <a:gd name="connsiteY16" fmla="*/ 883227 h 943990"/>
              <a:gd name="connsiteX17" fmla="*/ 881568 w 1250246"/>
              <a:gd name="connsiteY17" fmla="*/ 916356 h 943990"/>
              <a:gd name="connsiteX18" fmla="*/ 916434 w 1250246"/>
              <a:gd name="connsiteY18" fmla="*/ 879183 h 943990"/>
              <a:gd name="connsiteX19" fmla="*/ 916434 w 1250246"/>
              <a:gd name="connsiteY19" fmla="*/ 792392 h 943990"/>
              <a:gd name="connsiteX20" fmla="*/ 945391 w 1250246"/>
              <a:gd name="connsiteY20" fmla="*/ 792392 h 943990"/>
              <a:gd name="connsiteX21" fmla="*/ 945391 w 1250246"/>
              <a:gd name="connsiteY21" fmla="*/ 940698 h 943990"/>
              <a:gd name="connsiteX22" fmla="*/ 917005 w 1250246"/>
              <a:gd name="connsiteY22" fmla="*/ 940698 h 943990"/>
              <a:gd name="connsiteX23" fmla="*/ 917005 w 1250246"/>
              <a:gd name="connsiteY23" fmla="*/ 915008 h 943990"/>
              <a:gd name="connsiteX24" fmla="*/ 915449 w 1250246"/>
              <a:gd name="connsiteY24" fmla="*/ 915008 h 943990"/>
              <a:gd name="connsiteX25" fmla="*/ 871121 w 1250246"/>
              <a:gd name="connsiteY25" fmla="*/ 942616 h 943990"/>
              <a:gd name="connsiteX26" fmla="*/ 822463 w 1250246"/>
              <a:gd name="connsiteY26" fmla="*/ 886700 h 943990"/>
              <a:gd name="connsiteX27" fmla="*/ 505734 w 1250246"/>
              <a:gd name="connsiteY27" fmla="*/ 790474 h 943990"/>
              <a:gd name="connsiteX28" fmla="*/ 571397 w 1250246"/>
              <a:gd name="connsiteY28" fmla="*/ 865003 h 943990"/>
              <a:gd name="connsiteX29" fmla="*/ 571397 w 1250246"/>
              <a:gd name="connsiteY29" fmla="*/ 875243 h 943990"/>
              <a:gd name="connsiteX30" fmla="*/ 465968 w 1250246"/>
              <a:gd name="connsiteY30" fmla="*/ 875243 h 943990"/>
              <a:gd name="connsiteX31" fmla="*/ 508067 w 1250246"/>
              <a:gd name="connsiteY31" fmla="*/ 919856 h 943990"/>
              <a:gd name="connsiteX32" fmla="*/ 542233 w 1250246"/>
              <a:gd name="connsiteY32" fmla="*/ 898703 h 943990"/>
              <a:gd name="connsiteX33" fmla="*/ 569556 w 1250246"/>
              <a:gd name="connsiteY33" fmla="*/ 903628 h 943990"/>
              <a:gd name="connsiteX34" fmla="*/ 507756 w 1250246"/>
              <a:gd name="connsiteY34" fmla="*/ 943706 h 943990"/>
              <a:gd name="connsiteX35" fmla="*/ 437167 w 1250246"/>
              <a:gd name="connsiteY35" fmla="*/ 867518 h 943990"/>
              <a:gd name="connsiteX36" fmla="*/ 505734 w 1250246"/>
              <a:gd name="connsiteY36" fmla="*/ 790474 h 943990"/>
              <a:gd name="connsiteX37" fmla="*/ 230664 w 1250246"/>
              <a:gd name="connsiteY37" fmla="*/ 790474 h 943990"/>
              <a:gd name="connsiteX38" fmla="*/ 299801 w 1250246"/>
              <a:gd name="connsiteY38" fmla="*/ 867232 h 943990"/>
              <a:gd name="connsiteX39" fmla="*/ 230664 w 1250246"/>
              <a:gd name="connsiteY39" fmla="*/ 943706 h 943990"/>
              <a:gd name="connsiteX40" fmla="*/ 161527 w 1250246"/>
              <a:gd name="connsiteY40" fmla="*/ 867232 h 943990"/>
              <a:gd name="connsiteX41" fmla="*/ 230664 w 1250246"/>
              <a:gd name="connsiteY41" fmla="*/ 790474 h 943990"/>
              <a:gd name="connsiteX42" fmla="*/ 1176962 w 1250246"/>
              <a:gd name="connsiteY42" fmla="*/ 790448 h 943990"/>
              <a:gd name="connsiteX43" fmla="*/ 1219631 w 1250246"/>
              <a:gd name="connsiteY43" fmla="*/ 816423 h 943990"/>
              <a:gd name="connsiteX44" fmla="*/ 1221368 w 1250246"/>
              <a:gd name="connsiteY44" fmla="*/ 816423 h 943990"/>
              <a:gd name="connsiteX45" fmla="*/ 1221368 w 1250246"/>
              <a:gd name="connsiteY45" fmla="*/ 792392 h 943990"/>
              <a:gd name="connsiteX46" fmla="*/ 1250246 w 1250246"/>
              <a:gd name="connsiteY46" fmla="*/ 792392 h 943990"/>
              <a:gd name="connsiteX47" fmla="*/ 1250246 w 1250246"/>
              <a:gd name="connsiteY47" fmla="*/ 940673 h 943990"/>
              <a:gd name="connsiteX48" fmla="*/ 1222042 w 1250246"/>
              <a:gd name="connsiteY48" fmla="*/ 940673 h 943990"/>
              <a:gd name="connsiteX49" fmla="*/ 1222042 w 1250246"/>
              <a:gd name="connsiteY49" fmla="*/ 917601 h 943990"/>
              <a:gd name="connsiteX50" fmla="*/ 1219631 w 1250246"/>
              <a:gd name="connsiteY50" fmla="*/ 917601 h 943990"/>
              <a:gd name="connsiteX51" fmla="*/ 1176754 w 1250246"/>
              <a:gd name="connsiteY51" fmla="*/ 943576 h 943990"/>
              <a:gd name="connsiteX52" fmla="*/ 1114772 w 1250246"/>
              <a:gd name="connsiteY52" fmla="*/ 866818 h 943990"/>
              <a:gd name="connsiteX53" fmla="*/ 1176962 w 1250246"/>
              <a:gd name="connsiteY53" fmla="*/ 790448 h 943990"/>
              <a:gd name="connsiteX54" fmla="*/ 1044598 w 1250246"/>
              <a:gd name="connsiteY54" fmla="*/ 790448 h 943990"/>
              <a:gd name="connsiteX55" fmla="*/ 1095096 w 1250246"/>
              <a:gd name="connsiteY55" fmla="*/ 846364 h 943990"/>
              <a:gd name="connsiteX56" fmla="*/ 1095096 w 1250246"/>
              <a:gd name="connsiteY56" fmla="*/ 940698 h 943990"/>
              <a:gd name="connsiteX57" fmla="*/ 1066218 w 1250246"/>
              <a:gd name="connsiteY57" fmla="*/ 940698 h 943990"/>
              <a:gd name="connsiteX58" fmla="*/ 1066218 w 1250246"/>
              <a:gd name="connsiteY58" fmla="*/ 849838 h 943990"/>
              <a:gd name="connsiteX59" fmla="*/ 1034747 w 1250246"/>
              <a:gd name="connsiteY59" fmla="*/ 815464 h 943990"/>
              <a:gd name="connsiteX60" fmla="*/ 1000191 w 1250246"/>
              <a:gd name="connsiteY60" fmla="*/ 852638 h 943990"/>
              <a:gd name="connsiteX61" fmla="*/ 1000191 w 1250246"/>
              <a:gd name="connsiteY61" fmla="*/ 940698 h 943990"/>
              <a:gd name="connsiteX62" fmla="*/ 971313 w 1250246"/>
              <a:gd name="connsiteY62" fmla="*/ 940698 h 943990"/>
              <a:gd name="connsiteX63" fmla="*/ 971313 w 1250246"/>
              <a:gd name="connsiteY63" fmla="*/ 792392 h 943990"/>
              <a:gd name="connsiteX64" fmla="*/ 999025 w 1250246"/>
              <a:gd name="connsiteY64" fmla="*/ 792392 h 943990"/>
              <a:gd name="connsiteX65" fmla="*/ 999025 w 1250246"/>
              <a:gd name="connsiteY65" fmla="*/ 816527 h 943990"/>
              <a:gd name="connsiteX66" fmla="*/ 1000865 w 1250246"/>
              <a:gd name="connsiteY66" fmla="*/ 816527 h 943990"/>
              <a:gd name="connsiteX67" fmla="*/ 1044598 w 1250246"/>
              <a:gd name="connsiteY67" fmla="*/ 790448 h 943990"/>
              <a:gd name="connsiteX68" fmla="*/ 664280 w 1250246"/>
              <a:gd name="connsiteY68" fmla="*/ 790448 h 943990"/>
              <a:gd name="connsiteX69" fmla="*/ 714778 w 1250246"/>
              <a:gd name="connsiteY69" fmla="*/ 846364 h 943990"/>
              <a:gd name="connsiteX70" fmla="*/ 714778 w 1250246"/>
              <a:gd name="connsiteY70" fmla="*/ 940698 h 943990"/>
              <a:gd name="connsiteX71" fmla="*/ 685900 w 1250246"/>
              <a:gd name="connsiteY71" fmla="*/ 940698 h 943990"/>
              <a:gd name="connsiteX72" fmla="*/ 685900 w 1250246"/>
              <a:gd name="connsiteY72" fmla="*/ 849838 h 943990"/>
              <a:gd name="connsiteX73" fmla="*/ 654429 w 1250246"/>
              <a:gd name="connsiteY73" fmla="*/ 815464 h 943990"/>
              <a:gd name="connsiteX74" fmla="*/ 619873 w 1250246"/>
              <a:gd name="connsiteY74" fmla="*/ 852638 h 943990"/>
              <a:gd name="connsiteX75" fmla="*/ 619873 w 1250246"/>
              <a:gd name="connsiteY75" fmla="*/ 940698 h 943990"/>
              <a:gd name="connsiteX76" fmla="*/ 590995 w 1250246"/>
              <a:gd name="connsiteY76" fmla="*/ 940698 h 943990"/>
              <a:gd name="connsiteX77" fmla="*/ 590995 w 1250246"/>
              <a:gd name="connsiteY77" fmla="*/ 792392 h 943990"/>
              <a:gd name="connsiteX78" fmla="*/ 618707 w 1250246"/>
              <a:gd name="connsiteY78" fmla="*/ 792392 h 943990"/>
              <a:gd name="connsiteX79" fmla="*/ 618707 w 1250246"/>
              <a:gd name="connsiteY79" fmla="*/ 816527 h 943990"/>
              <a:gd name="connsiteX80" fmla="*/ 620547 w 1250246"/>
              <a:gd name="connsiteY80" fmla="*/ 816527 h 943990"/>
              <a:gd name="connsiteX81" fmla="*/ 664280 w 1250246"/>
              <a:gd name="connsiteY81" fmla="*/ 790448 h 943990"/>
              <a:gd name="connsiteX82" fmla="*/ 745471 w 1250246"/>
              <a:gd name="connsiteY82" fmla="*/ 756851 h 943990"/>
              <a:gd name="connsiteX83" fmla="*/ 774349 w 1250246"/>
              <a:gd name="connsiteY83" fmla="*/ 756851 h 943990"/>
              <a:gd name="connsiteX84" fmla="*/ 774349 w 1250246"/>
              <a:gd name="connsiteY84" fmla="*/ 792392 h 943990"/>
              <a:gd name="connsiteX85" fmla="*/ 804757 w 1250246"/>
              <a:gd name="connsiteY85" fmla="*/ 792392 h 943990"/>
              <a:gd name="connsiteX86" fmla="*/ 804757 w 1250246"/>
              <a:gd name="connsiteY86" fmla="*/ 815567 h 943990"/>
              <a:gd name="connsiteX87" fmla="*/ 774349 w 1250246"/>
              <a:gd name="connsiteY87" fmla="*/ 815567 h 943990"/>
              <a:gd name="connsiteX88" fmla="*/ 774349 w 1250246"/>
              <a:gd name="connsiteY88" fmla="*/ 897147 h 943990"/>
              <a:gd name="connsiteX89" fmla="*/ 792106 w 1250246"/>
              <a:gd name="connsiteY89" fmla="*/ 916952 h 943990"/>
              <a:gd name="connsiteX90" fmla="*/ 802242 w 1250246"/>
              <a:gd name="connsiteY90" fmla="*/ 915708 h 943990"/>
              <a:gd name="connsiteX91" fmla="*/ 807453 w 1250246"/>
              <a:gd name="connsiteY91" fmla="*/ 939557 h 943990"/>
              <a:gd name="connsiteX92" fmla="*/ 788710 w 1250246"/>
              <a:gd name="connsiteY92" fmla="*/ 942642 h 943990"/>
              <a:gd name="connsiteX93" fmla="*/ 788736 w 1250246"/>
              <a:gd name="connsiteY93" fmla="*/ 942616 h 943990"/>
              <a:gd name="connsiteX94" fmla="*/ 745471 w 1250246"/>
              <a:gd name="connsiteY94" fmla="*/ 903135 h 943990"/>
              <a:gd name="connsiteX95" fmla="*/ 745471 w 1250246"/>
              <a:gd name="connsiteY95" fmla="*/ 815567 h 943990"/>
              <a:gd name="connsiteX96" fmla="*/ 723747 w 1250246"/>
              <a:gd name="connsiteY96" fmla="*/ 815567 h 943990"/>
              <a:gd name="connsiteX97" fmla="*/ 723747 w 1250246"/>
              <a:gd name="connsiteY97" fmla="*/ 792392 h 943990"/>
              <a:gd name="connsiteX98" fmla="*/ 745471 w 1250246"/>
              <a:gd name="connsiteY98" fmla="*/ 792392 h 943990"/>
              <a:gd name="connsiteX99" fmla="*/ 383247 w 1250246"/>
              <a:gd name="connsiteY99" fmla="*/ 742931 h 943990"/>
              <a:gd name="connsiteX100" fmla="*/ 412125 w 1250246"/>
              <a:gd name="connsiteY100" fmla="*/ 742931 h 943990"/>
              <a:gd name="connsiteX101" fmla="*/ 412125 w 1250246"/>
              <a:gd name="connsiteY101" fmla="*/ 900129 h 943990"/>
              <a:gd name="connsiteX102" fmla="*/ 423998 w 1250246"/>
              <a:gd name="connsiteY102" fmla="*/ 917420 h 943990"/>
              <a:gd name="connsiteX103" fmla="*/ 433071 w 1250246"/>
              <a:gd name="connsiteY103" fmla="*/ 916072 h 943990"/>
              <a:gd name="connsiteX104" fmla="*/ 438282 w 1250246"/>
              <a:gd name="connsiteY104" fmla="*/ 939143 h 943990"/>
              <a:gd name="connsiteX105" fmla="*/ 420317 w 1250246"/>
              <a:gd name="connsiteY105" fmla="*/ 941761 h 943990"/>
              <a:gd name="connsiteX106" fmla="*/ 383247 w 1250246"/>
              <a:gd name="connsiteY106" fmla="*/ 906143 h 943990"/>
              <a:gd name="connsiteX107" fmla="*/ 383247 w 1250246"/>
              <a:gd name="connsiteY107" fmla="*/ 742957 h 943990"/>
              <a:gd name="connsiteX108" fmla="*/ 317895 w 1250246"/>
              <a:gd name="connsiteY108" fmla="*/ 742931 h 943990"/>
              <a:gd name="connsiteX109" fmla="*/ 346773 w 1250246"/>
              <a:gd name="connsiteY109" fmla="*/ 742931 h 943990"/>
              <a:gd name="connsiteX110" fmla="*/ 346773 w 1250246"/>
              <a:gd name="connsiteY110" fmla="*/ 900129 h 943990"/>
              <a:gd name="connsiteX111" fmla="*/ 358646 w 1250246"/>
              <a:gd name="connsiteY111" fmla="*/ 917420 h 943990"/>
              <a:gd name="connsiteX112" fmla="*/ 367719 w 1250246"/>
              <a:gd name="connsiteY112" fmla="*/ 916072 h 943990"/>
              <a:gd name="connsiteX113" fmla="*/ 372930 w 1250246"/>
              <a:gd name="connsiteY113" fmla="*/ 939143 h 943990"/>
              <a:gd name="connsiteX114" fmla="*/ 354965 w 1250246"/>
              <a:gd name="connsiteY114" fmla="*/ 941761 h 943990"/>
              <a:gd name="connsiteX115" fmla="*/ 317895 w 1250246"/>
              <a:gd name="connsiteY115" fmla="*/ 906143 h 943990"/>
              <a:gd name="connsiteX116" fmla="*/ 317895 w 1250246"/>
              <a:gd name="connsiteY116" fmla="*/ 742957 h 943990"/>
              <a:gd name="connsiteX117" fmla="*/ 75384 w 1250246"/>
              <a:gd name="connsiteY117" fmla="*/ 740260 h 943990"/>
              <a:gd name="connsiteX118" fmla="*/ 144418 w 1250246"/>
              <a:gd name="connsiteY118" fmla="*/ 794906 h 943990"/>
              <a:gd name="connsiteX119" fmla="*/ 115643 w 1250246"/>
              <a:gd name="connsiteY119" fmla="*/ 794906 h 943990"/>
              <a:gd name="connsiteX120" fmla="*/ 74710 w 1250246"/>
              <a:gd name="connsiteY120" fmla="*/ 766028 h 943990"/>
              <a:gd name="connsiteX121" fmla="*/ 35022 w 1250246"/>
              <a:gd name="connsiteY121" fmla="*/ 795295 h 943990"/>
              <a:gd name="connsiteX122" fmla="*/ 70952 w 1250246"/>
              <a:gd name="connsiteY122" fmla="*/ 825418 h 943990"/>
              <a:gd name="connsiteX123" fmla="*/ 90264 w 1250246"/>
              <a:gd name="connsiteY123" fmla="*/ 830447 h 943990"/>
              <a:gd name="connsiteX124" fmla="*/ 147140 w 1250246"/>
              <a:gd name="connsiteY124" fmla="*/ 886052 h 943990"/>
              <a:gd name="connsiteX125" fmla="*/ 73959 w 1250246"/>
              <a:gd name="connsiteY125" fmla="*/ 943990 h 943990"/>
              <a:gd name="connsiteX126" fmla="*/ 0 w 1250246"/>
              <a:gd name="connsiteY126" fmla="*/ 886052 h 943990"/>
              <a:gd name="connsiteX127" fmla="*/ 29941 w 1250246"/>
              <a:gd name="connsiteY127" fmla="*/ 886052 h 943990"/>
              <a:gd name="connsiteX128" fmla="*/ 73777 w 1250246"/>
              <a:gd name="connsiteY128" fmla="*/ 917808 h 943990"/>
              <a:gd name="connsiteX129" fmla="*/ 73725 w 1250246"/>
              <a:gd name="connsiteY129" fmla="*/ 917833 h 943990"/>
              <a:gd name="connsiteX130" fmla="*/ 117561 w 1250246"/>
              <a:gd name="connsiteY130" fmla="*/ 885767 h 943990"/>
              <a:gd name="connsiteX131" fmla="*/ 80102 w 1250246"/>
              <a:gd name="connsiteY131" fmla="*/ 855644 h 943990"/>
              <a:gd name="connsiteX132" fmla="*/ 56746 w 1250246"/>
              <a:gd name="connsiteY132" fmla="*/ 849267 h 943990"/>
              <a:gd name="connsiteX133" fmla="*/ 5288 w 1250246"/>
              <a:gd name="connsiteY133" fmla="*/ 797032 h 943990"/>
              <a:gd name="connsiteX134" fmla="*/ 75384 w 1250246"/>
              <a:gd name="connsiteY134" fmla="*/ 740260 h 943990"/>
              <a:gd name="connsiteX135" fmla="*/ 775672 w 1250246"/>
              <a:gd name="connsiteY135" fmla="*/ 423713 h 943990"/>
              <a:gd name="connsiteX136" fmla="*/ 770539 w 1250246"/>
              <a:gd name="connsiteY136" fmla="*/ 424957 h 943990"/>
              <a:gd name="connsiteX137" fmla="*/ 771187 w 1250246"/>
              <a:gd name="connsiteY137" fmla="*/ 500756 h 943990"/>
              <a:gd name="connsiteX138" fmla="*/ 774920 w 1250246"/>
              <a:gd name="connsiteY138" fmla="*/ 502934 h 943990"/>
              <a:gd name="connsiteX139" fmla="*/ 781790 w 1250246"/>
              <a:gd name="connsiteY139" fmla="*/ 500212 h 943990"/>
              <a:gd name="connsiteX140" fmla="*/ 787363 w 1250246"/>
              <a:gd name="connsiteY140" fmla="*/ 501897 h 943990"/>
              <a:gd name="connsiteX141" fmla="*/ 787337 w 1250246"/>
              <a:gd name="connsiteY141" fmla="*/ 501923 h 943990"/>
              <a:gd name="connsiteX142" fmla="*/ 791226 w 1250246"/>
              <a:gd name="connsiteY142" fmla="*/ 498994 h 943990"/>
              <a:gd name="connsiteX143" fmla="*/ 759263 w 1250246"/>
              <a:gd name="connsiteY143" fmla="*/ 423117 h 943990"/>
              <a:gd name="connsiteX144" fmla="*/ 743968 w 1250246"/>
              <a:gd name="connsiteY144" fmla="*/ 497905 h 943990"/>
              <a:gd name="connsiteX145" fmla="*/ 748453 w 1250246"/>
              <a:gd name="connsiteY145" fmla="*/ 500938 h 943990"/>
              <a:gd name="connsiteX146" fmla="*/ 754052 w 1250246"/>
              <a:gd name="connsiteY146" fmla="*/ 499227 h 943990"/>
              <a:gd name="connsiteX147" fmla="*/ 761544 w 1250246"/>
              <a:gd name="connsiteY147" fmla="*/ 502623 h 943990"/>
              <a:gd name="connsiteX148" fmla="*/ 764914 w 1250246"/>
              <a:gd name="connsiteY148" fmla="*/ 500756 h 943990"/>
              <a:gd name="connsiteX149" fmla="*/ 764914 w 1250246"/>
              <a:gd name="connsiteY149" fmla="*/ 424983 h 943990"/>
              <a:gd name="connsiteX150" fmla="*/ 759263 w 1250246"/>
              <a:gd name="connsiteY150" fmla="*/ 423117 h 943990"/>
              <a:gd name="connsiteX151" fmla="*/ 781038 w 1250246"/>
              <a:gd name="connsiteY151" fmla="*/ 420472 h 943990"/>
              <a:gd name="connsiteX152" fmla="*/ 777124 w 1250246"/>
              <a:gd name="connsiteY152" fmla="*/ 423065 h 943990"/>
              <a:gd name="connsiteX153" fmla="*/ 792729 w 1250246"/>
              <a:gd name="connsiteY153" fmla="*/ 498501 h 943990"/>
              <a:gd name="connsiteX154" fmla="*/ 795114 w 1250246"/>
              <a:gd name="connsiteY154" fmla="*/ 498190 h 943990"/>
              <a:gd name="connsiteX155" fmla="*/ 799918 w 1250246"/>
              <a:gd name="connsiteY155" fmla="*/ 499429 h 943990"/>
              <a:gd name="connsiteX156" fmla="*/ 799910 w 1250246"/>
              <a:gd name="connsiteY156" fmla="*/ 499434 h 943990"/>
              <a:gd name="connsiteX157" fmla="*/ 799936 w 1250246"/>
              <a:gd name="connsiteY157" fmla="*/ 499434 h 943990"/>
              <a:gd name="connsiteX158" fmla="*/ 799918 w 1250246"/>
              <a:gd name="connsiteY158" fmla="*/ 499429 h 943990"/>
              <a:gd name="connsiteX159" fmla="*/ 806909 w 1250246"/>
              <a:gd name="connsiteY159" fmla="*/ 495494 h 943990"/>
              <a:gd name="connsiteX160" fmla="*/ 753974 w 1250246"/>
              <a:gd name="connsiteY160" fmla="*/ 419436 h 943990"/>
              <a:gd name="connsiteX161" fmla="*/ 727973 w 1250246"/>
              <a:gd name="connsiteY161" fmla="*/ 494846 h 943990"/>
              <a:gd name="connsiteX162" fmla="*/ 735543 w 1250246"/>
              <a:gd name="connsiteY162" fmla="*/ 498812 h 943990"/>
              <a:gd name="connsiteX163" fmla="*/ 740805 w 1250246"/>
              <a:gd name="connsiteY163" fmla="*/ 497360 h 943990"/>
              <a:gd name="connsiteX164" fmla="*/ 740805 w 1250246"/>
              <a:gd name="connsiteY164" fmla="*/ 497335 h 943990"/>
              <a:gd name="connsiteX165" fmla="*/ 742464 w 1250246"/>
              <a:gd name="connsiteY165" fmla="*/ 497490 h 943990"/>
              <a:gd name="connsiteX166" fmla="*/ 757837 w 1250246"/>
              <a:gd name="connsiteY166" fmla="*/ 422339 h 943990"/>
              <a:gd name="connsiteX167" fmla="*/ 753974 w 1250246"/>
              <a:gd name="connsiteY167" fmla="*/ 419436 h 943990"/>
              <a:gd name="connsiteX168" fmla="*/ 784382 w 1250246"/>
              <a:gd name="connsiteY168" fmla="*/ 416480 h 943990"/>
              <a:gd name="connsiteX169" fmla="*/ 782308 w 1250246"/>
              <a:gd name="connsiteY169" fmla="*/ 419254 h 943990"/>
              <a:gd name="connsiteX170" fmla="*/ 808568 w 1250246"/>
              <a:gd name="connsiteY170" fmla="*/ 495468 h 943990"/>
              <a:gd name="connsiteX171" fmla="*/ 816371 w 1250246"/>
              <a:gd name="connsiteY171" fmla="*/ 500160 h 943990"/>
              <a:gd name="connsiteX172" fmla="*/ 816371 w 1250246"/>
              <a:gd name="connsiteY172" fmla="*/ 500134 h 943990"/>
              <a:gd name="connsiteX173" fmla="*/ 824641 w 1250246"/>
              <a:gd name="connsiteY173" fmla="*/ 494405 h 943990"/>
              <a:gd name="connsiteX174" fmla="*/ 789981 w 1250246"/>
              <a:gd name="connsiteY174" fmla="*/ 424853 h 943990"/>
              <a:gd name="connsiteX175" fmla="*/ 784382 w 1250246"/>
              <a:gd name="connsiteY175" fmla="*/ 416480 h 943990"/>
              <a:gd name="connsiteX176" fmla="*/ 750656 w 1250246"/>
              <a:gd name="connsiteY176" fmla="*/ 413629 h 943990"/>
              <a:gd name="connsiteX177" fmla="*/ 708401 w 1250246"/>
              <a:gd name="connsiteY177" fmla="*/ 493265 h 943990"/>
              <a:gd name="connsiteX178" fmla="*/ 718123 w 1250246"/>
              <a:gd name="connsiteY178" fmla="*/ 502727 h 943990"/>
              <a:gd name="connsiteX179" fmla="*/ 726314 w 1250246"/>
              <a:gd name="connsiteY179" fmla="*/ 494950 h 943990"/>
              <a:gd name="connsiteX180" fmla="*/ 752808 w 1250246"/>
              <a:gd name="connsiteY180" fmla="*/ 418113 h 943990"/>
              <a:gd name="connsiteX181" fmla="*/ 750656 w 1250246"/>
              <a:gd name="connsiteY181" fmla="*/ 413629 h 943990"/>
              <a:gd name="connsiteX182" fmla="*/ 765329 w 1250246"/>
              <a:gd name="connsiteY182" fmla="*/ 358905 h 943990"/>
              <a:gd name="connsiteX183" fmla="*/ 769684 w 1250246"/>
              <a:gd name="connsiteY183" fmla="*/ 358905 h 943990"/>
              <a:gd name="connsiteX184" fmla="*/ 769684 w 1250246"/>
              <a:gd name="connsiteY184" fmla="*/ 383325 h 943990"/>
              <a:gd name="connsiteX185" fmla="*/ 778653 w 1250246"/>
              <a:gd name="connsiteY185" fmla="*/ 383325 h 943990"/>
              <a:gd name="connsiteX186" fmla="*/ 778653 w 1250246"/>
              <a:gd name="connsiteY186" fmla="*/ 394731 h 943990"/>
              <a:gd name="connsiteX187" fmla="*/ 817253 w 1250246"/>
              <a:gd name="connsiteY187" fmla="*/ 415392 h 943990"/>
              <a:gd name="connsiteX188" fmla="*/ 817253 w 1250246"/>
              <a:gd name="connsiteY188" fmla="*/ 415443 h 943990"/>
              <a:gd name="connsiteX189" fmla="*/ 824563 w 1250246"/>
              <a:gd name="connsiteY189" fmla="*/ 416195 h 943990"/>
              <a:gd name="connsiteX190" fmla="*/ 824356 w 1250246"/>
              <a:gd name="connsiteY190" fmla="*/ 418321 h 943990"/>
              <a:gd name="connsiteX191" fmla="*/ 817330 w 1250246"/>
              <a:gd name="connsiteY191" fmla="*/ 417595 h 943990"/>
              <a:gd name="connsiteX192" fmla="*/ 800610 w 1250246"/>
              <a:gd name="connsiteY192" fmla="*/ 427627 h 943990"/>
              <a:gd name="connsiteX193" fmla="*/ 792341 w 1250246"/>
              <a:gd name="connsiteY193" fmla="*/ 426201 h 943990"/>
              <a:gd name="connsiteX194" fmla="*/ 825704 w 1250246"/>
              <a:gd name="connsiteY194" fmla="*/ 493161 h 943990"/>
              <a:gd name="connsiteX195" fmla="*/ 833066 w 1250246"/>
              <a:gd name="connsiteY195" fmla="*/ 451114 h 943990"/>
              <a:gd name="connsiteX196" fmla="*/ 828140 w 1250246"/>
              <a:gd name="connsiteY196" fmla="*/ 450673 h 943990"/>
              <a:gd name="connsiteX197" fmla="*/ 825159 w 1250246"/>
              <a:gd name="connsiteY197" fmla="*/ 449169 h 943990"/>
              <a:gd name="connsiteX198" fmla="*/ 838095 w 1250246"/>
              <a:gd name="connsiteY198" fmla="*/ 440019 h 943990"/>
              <a:gd name="connsiteX199" fmla="*/ 845664 w 1250246"/>
              <a:gd name="connsiteY199" fmla="*/ 436752 h 943990"/>
              <a:gd name="connsiteX200" fmla="*/ 849838 w 1250246"/>
              <a:gd name="connsiteY200" fmla="*/ 438178 h 943990"/>
              <a:gd name="connsiteX201" fmla="*/ 855256 w 1250246"/>
              <a:gd name="connsiteY201" fmla="*/ 437530 h 943990"/>
              <a:gd name="connsiteX202" fmla="*/ 861192 w 1250246"/>
              <a:gd name="connsiteY202" fmla="*/ 438567 h 943990"/>
              <a:gd name="connsiteX203" fmla="*/ 860441 w 1250246"/>
              <a:gd name="connsiteY203" fmla="*/ 442611 h 943990"/>
              <a:gd name="connsiteX204" fmla="*/ 861944 w 1250246"/>
              <a:gd name="connsiteY204" fmla="*/ 445592 h 943990"/>
              <a:gd name="connsiteX205" fmla="*/ 862644 w 1250246"/>
              <a:gd name="connsiteY205" fmla="*/ 446033 h 943990"/>
              <a:gd name="connsiteX206" fmla="*/ 862592 w 1250246"/>
              <a:gd name="connsiteY206" fmla="*/ 446007 h 943990"/>
              <a:gd name="connsiteX207" fmla="*/ 861322 w 1250246"/>
              <a:gd name="connsiteY207" fmla="*/ 449480 h 943990"/>
              <a:gd name="connsiteX208" fmla="*/ 861089 w 1250246"/>
              <a:gd name="connsiteY208" fmla="*/ 449506 h 943990"/>
              <a:gd name="connsiteX209" fmla="*/ 858341 w 1250246"/>
              <a:gd name="connsiteY209" fmla="*/ 449506 h 943990"/>
              <a:gd name="connsiteX210" fmla="*/ 856656 w 1250246"/>
              <a:gd name="connsiteY210" fmla="*/ 455961 h 943990"/>
              <a:gd name="connsiteX211" fmla="*/ 847168 w 1250246"/>
              <a:gd name="connsiteY211" fmla="*/ 458191 h 943990"/>
              <a:gd name="connsiteX212" fmla="*/ 844913 w 1250246"/>
              <a:gd name="connsiteY212" fmla="*/ 506900 h 943990"/>
              <a:gd name="connsiteX213" fmla="*/ 813260 w 1250246"/>
              <a:gd name="connsiteY213" fmla="*/ 535649 h 943990"/>
              <a:gd name="connsiteX214" fmla="*/ 821867 w 1250246"/>
              <a:gd name="connsiteY214" fmla="*/ 539537 h 943990"/>
              <a:gd name="connsiteX215" fmla="*/ 821556 w 1250246"/>
              <a:gd name="connsiteY215" fmla="*/ 552706 h 943990"/>
              <a:gd name="connsiteX216" fmla="*/ 810176 w 1250246"/>
              <a:gd name="connsiteY216" fmla="*/ 554210 h 943990"/>
              <a:gd name="connsiteX217" fmla="*/ 792029 w 1250246"/>
              <a:gd name="connsiteY217" fmla="*/ 550529 h 943990"/>
              <a:gd name="connsiteX218" fmla="*/ 789722 w 1250246"/>
              <a:gd name="connsiteY218" fmla="*/ 553951 h 943990"/>
              <a:gd name="connsiteX219" fmla="*/ 781971 w 1250246"/>
              <a:gd name="connsiteY219" fmla="*/ 556050 h 943990"/>
              <a:gd name="connsiteX220" fmla="*/ 758278 w 1250246"/>
              <a:gd name="connsiteY220" fmla="*/ 551229 h 943990"/>
              <a:gd name="connsiteX221" fmla="*/ 757474 w 1250246"/>
              <a:gd name="connsiteY221" fmla="*/ 552862 h 943990"/>
              <a:gd name="connsiteX222" fmla="*/ 749904 w 1250246"/>
              <a:gd name="connsiteY222" fmla="*/ 555895 h 943990"/>
              <a:gd name="connsiteX223" fmla="*/ 712445 w 1250246"/>
              <a:gd name="connsiteY223" fmla="*/ 547522 h 943990"/>
              <a:gd name="connsiteX224" fmla="*/ 707468 w 1250246"/>
              <a:gd name="connsiteY224" fmla="*/ 537489 h 943990"/>
              <a:gd name="connsiteX225" fmla="*/ 713327 w 1250246"/>
              <a:gd name="connsiteY225" fmla="*/ 530387 h 943990"/>
              <a:gd name="connsiteX226" fmla="*/ 710527 w 1250246"/>
              <a:gd name="connsiteY226" fmla="*/ 528365 h 943990"/>
              <a:gd name="connsiteX227" fmla="*/ 689763 w 1250246"/>
              <a:gd name="connsiteY227" fmla="*/ 483206 h 943990"/>
              <a:gd name="connsiteX228" fmla="*/ 688933 w 1250246"/>
              <a:gd name="connsiteY228" fmla="*/ 469571 h 943990"/>
              <a:gd name="connsiteX229" fmla="*/ 686393 w 1250246"/>
              <a:gd name="connsiteY229" fmla="*/ 456143 h 943990"/>
              <a:gd name="connsiteX230" fmla="*/ 679160 w 1250246"/>
              <a:gd name="connsiteY230" fmla="*/ 457024 h 943990"/>
              <a:gd name="connsiteX231" fmla="*/ 677190 w 1250246"/>
              <a:gd name="connsiteY231" fmla="*/ 450699 h 943990"/>
              <a:gd name="connsiteX232" fmla="*/ 672109 w 1250246"/>
              <a:gd name="connsiteY232" fmla="*/ 448988 h 943990"/>
              <a:gd name="connsiteX233" fmla="*/ 674805 w 1250246"/>
              <a:gd name="connsiteY233" fmla="*/ 445955 h 943990"/>
              <a:gd name="connsiteX234" fmla="*/ 674468 w 1250246"/>
              <a:gd name="connsiteY234" fmla="*/ 443259 h 943990"/>
              <a:gd name="connsiteX235" fmla="*/ 676283 w 1250246"/>
              <a:gd name="connsiteY235" fmla="*/ 438696 h 943990"/>
              <a:gd name="connsiteX236" fmla="*/ 685097 w 1250246"/>
              <a:gd name="connsiteY236" fmla="*/ 439085 h 943990"/>
              <a:gd name="connsiteX237" fmla="*/ 690074 w 1250246"/>
              <a:gd name="connsiteY237" fmla="*/ 437322 h 943990"/>
              <a:gd name="connsiteX238" fmla="*/ 697799 w 1250246"/>
              <a:gd name="connsiteY238" fmla="*/ 440718 h 943990"/>
              <a:gd name="connsiteX239" fmla="*/ 710423 w 1250246"/>
              <a:gd name="connsiteY239" fmla="*/ 448599 h 943990"/>
              <a:gd name="connsiteX240" fmla="*/ 706665 w 1250246"/>
              <a:gd name="connsiteY240" fmla="*/ 450621 h 943990"/>
              <a:gd name="connsiteX241" fmla="*/ 702646 w 1250246"/>
              <a:gd name="connsiteY241" fmla="*/ 451114 h 943990"/>
              <a:gd name="connsiteX242" fmla="*/ 707468 w 1250246"/>
              <a:gd name="connsiteY242" fmla="*/ 491580 h 943990"/>
              <a:gd name="connsiteX243" fmla="*/ 747364 w 1250246"/>
              <a:gd name="connsiteY243" fmla="*/ 416377 h 943990"/>
              <a:gd name="connsiteX244" fmla="*/ 731395 w 1250246"/>
              <a:gd name="connsiteY244" fmla="*/ 421743 h 943990"/>
              <a:gd name="connsiteX245" fmla="*/ 713586 w 1250246"/>
              <a:gd name="connsiteY245" fmla="*/ 406915 h 943990"/>
              <a:gd name="connsiteX246" fmla="*/ 708505 w 1250246"/>
              <a:gd name="connsiteY246" fmla="*/ 406396 h 943990"/>
              <a:gd name="connsiteX247" fmla="*/ 708713 w 1250246"/>
              <a:gd name="connsiteY247" fmla="*/ 404270 h 943990"/>
              <a:gd name="connsiteX248" fmla="*/ 716023 w 1250246"/>
              <a:gd name="connsiteY248" fmla="*/ 405022 h 943990"/>
              <a:gd name="connsiteX249" fmla="*/ 757292 w 1250246"/>
              <a:gd name="connsiteY249" fmla="*/ 394731 h 943990"/>
              <a:gd name="connsiteX250" fmla="*/ 757292 w 1250246"/>
              <a:gd name="connsiteY250" fmla="*/ 383299 h 943990"/>
              <a:gd name="connsiteX251" fmla="*/ 765329 w 1250246"/>
              <a:gd name="connsiteY251" fmla="*/ 383299 h 943990"/>
              <a:gd name="connsiteX252" fmla="*/ 765329 w 1250246"/>
              <a:gd name="connsiteY252" fmla="*/ 379825 h 943990"/>
              <a:gd name="connsiteX253" fmla="*/ 742672 w 1250246"/>
              <a:gd name="connsiteY253" fmla="*/ 375574 h 943990"/>
              <a:gd name="connsiteX254" fmla="*/ 714519 w 1250246"/>
              <a:gd name="connsiteY254" fmla="*/ 375003 h 943990"/>
              <a:gd name="connsiteX255" fmla="*/ 729918 w 1250246"/>
              <a:gd name="connsiteY255" fmla="*/ 367382 h 943990"/>
              <a:gd name="connsiteX256" fmla="*/ 765329 w 1250246"/>
              <a:gd name="connsiteY256" fmla="*/ 364738 h 943990"/>
              <a:gd name="connsiteX257" fmla="*/ 633094 w 1250246"/>
              <a:gd name="connsiteY257" fmla="*/ 256794 h 943990"/>
              <a:gd name="connsiteX258" fmla="*/ 627935 w 1250246"/>
              <a:gd name="connsiteY258" fmla="*/ 258038 h 943990"/>
              <a:gd name="connsiteX259" fmla="*/ 628583 w 1250246"/>
              <a:gd name="connsiteY259" fmla="*/ 333837 h 943990"/>
              <a:gd name="connsiteX260" fmla="*/ 632316 w 1250246"/>
              <a:gd name="connsiteY260" fmla="*/ 336041 h 943990"/>
              <a:gd name="connsiteX261" fmla="*/ 639186 w 1250246"/>
              <a:gd name="connsiteY261" fmla="*/ 333319 h 943990"/>
              <a:gd name="connsiteX262" fmla="*/ 644759 w 1250246"/>
              <a:gd name="connsiteY262" fmla="*/ 335004 h 943990"/>
              <a:gd name="connsiteX263" fmla="*/ 648648 w 1250246"/>
              <a:gd name="connsiteY263" fmla="*/ 332075 h 943990"/>
              <a:gd name="connsiteX264" fmla="*/ 616659 w 1250246"/>
              <a:gd name="connsiteY264" fmla="*/ 256198 h 943990"/>
              <a:gd name="connsiteX265" fmla="*/ 601364 w 1250246"/>
              <a:gd name="connsiteY265" fmla="*/ 330986 h 943990"/>
              <a:gd name="connsiteX266" fmla="*/ 605823 w 1250246"/>
              <a:gd name="connsiteY266" fmla="*/ 334019 h 943990"/>
              <a:gd name="connsiteX267" fmla="*/ 611448 w 1250246"/>
              <a:gd name="connsiteY267" fmla="*/ 332308 h 943990"/>
              <a:gd name="connsiteX268" fmla="*/ 618940 w 1250246"/>
              <a:gd name="connsiteY268" fmla="*/ 335704 h 943990"/>
              <a:gd name="connsiteX269" fmla="*/ 622310 w 1250246"/>
              <a:gd name="connsiteY269" fmla="*/ 333837 h 943990"/>
              <a:gd name="connsiteX270" fmla="*/ 622310 w 1250246"/>
              <a:gd name="connsiteY270" fmla="*/ 258064 h 943990"/>
              <a:gd name="connsiteX271" fmla="*/ 616659 w 1250246"/>
              <a:gd name="connsiteY271" fmla="*/ 256198 h 943990"/>
              <a:gd name="connsiteX272" fmla="*/ 638460 w 1250246"/>
              <a:gd name="connsiteY272" fmla="*/ 253579 h 943990"/>
              <a:gd name="connsiteX273" fmla="*/ 634546 w 1250246"/>
              <a:gd name="connsiteY273" fmla="*/ 256172 h 943990"/>
              <a:gd name="connsiteX274" fmla="*/ 650125 w 1250246"/>
              <a:gd name="connsiteY274" fmla="*/ 331608 h 943990"/>
              <a:gd name="connsiteX275" fmla="*/ 652510 w 1250246"/>
              <a:gd name="connsiteY275" fmla="*/ 331297 h 943990"/>
              <a:gd name="connsiteX276" fmla="*/ 657332 w 1250246"/>
              <a:gd name="connsiteY276" fmla="*/ 332541 h 943990"/>
              <a:gd name="connsiteX277" fmla="*/ 664331 w 1250246"/>
              <a:gd name="connsiteY277" fmla="*/ 328601 h 943990"/>
              <a:gd name="connsiteX278" fmla="*/ 611370 w 1250246"/>
              <a:gd name="connsiteY278" fmla="*/ 252568 h 943990"/>
              <a:gd name="connsiteX279" fmla="*/ 585370 w 1250246"/>
              <a:gd name="connsiteY279" fmla="*/ 327953 h 943990"/>
              <a:gd name="connsiteX280" fmla="*/ 592939 w 1250246"/>
              <a:gd name="connsiteY280" fmla="*/ 331919 h 943990"/>
              <a:gd name="connsiteX281" fmla="*/ 598201 w 1250246"/>
              <a:gd name="connsiteY281" fmla="*/ 330441 h 943990"/>
              <a:gd name="connsiteX282" fmla="*/ 599861 w 1250246"/>
              <a:gd name="connsiteY282" fmla="*/ 330597 h 943990"/>
              <a:gd name="connsiteX283" fmla="*/ 615207 w 1250246"/>
              <a:gd name="connsiteY283" fmla="*/ 255472 h 943990"/>
              <a:gd name="connsiteX284" fmla="*/ 611370 w 1250246"/>
              <a:gd name="connsiteY284" fmla="*/ 252568 h 943990"/>
              <a:gd name="connsiteX285" fmla="*/ 641778 w 1250246"/>
              <a:gd name="connsiteY285" fmla="*/ 249587 h 943990"/>
              <a:gd name="connsiteX286" fmla="*/ 639704 w 1250246"/>
              <a:gd name="connsiteY286" fmla="*/ 252361 h 943990"/>
              <a:gd name="connsiteX287" fmla="*/ 665965 w 1250246"/>
              <a:gd name="connsiteY287" fmla="*/ 328575 h 943990"/>
              <a:gd name="connsiteX288" fmla="*/ 673767 w 1250246"/>
              <a:gd name="connsiteY288" fmla="*/ 333267 h 943990"/>
              <a:gd name="connsiteX289" fmla="*/ 682037 w 1250246"/>
              <a:gd name="connsiteY289" fmla="*/ 327538 h 943990"/>
              <a:gd name="connsiteX290" fmla="*/ 647378 w 1250246"/>
              <a:gd name="connsiteY290" fmla="*/ 257986 h 943990"/>
              <a:gd name="connsiteX291" fmla="*/ 641778 w 1250246"/>
              <a:gd name="connsiteY291" fmla="*/ 249587 h 943990"/>
              <a:gd name="connsiteX292" fmla="*/ 608052 w 1250246"/>
              <a:gd name="connsiteY292" fmla="*/ 246710 h 943990"/>
              <a:gd name="connsiteX293" fmla="*/ 565798 w 1250246"/>
              <a:gd name="connsiteY293" fmla="*/ 326346 h 943990"/>
              <a:gd name="connsiteX294" fmla="*/ 575519 w 1250246"/>
              <a:gd name="connsiteY294" fmla="*/ 335833 h 943990"/>
              <a:gd name="connsiteX295" fmla="*/ 583685 w 1250246"/>
              <a:gd name="connsiteY295" fmla="*/ 328031 h 943990"/>
              <a:gd name="connsiteX296" fmla="*/ 610178 w 1250246"/>
              <a:gd name="connsiteY296" fmla="*/ 251194 h 943990"/>
              <a:gd name="connsiteX297" fmla="*/ 608052 w 1250246"/>
              <a:gd name="connsiteY297" fmla="*/ 246710 h 943990"/>
              <a:gd name="connsiteX298" fmla="*/ 622777 w 1250246"/>
              <a:gd name="connsiteY298" fmla="*/ 191986 h 943990"/>
              <a:gd name="connsiteX299" fmla="*/ 627132 w 1250246"/>
              <a:gd name="connsiteY299" fmla="*/ 191986 h 943990"/>
              <a:gd name="connsiteX300" fmla="*/ 627132 w 1250246"/>
              <a:gd name="connsiteY300" fmla="*/ 216380 h 943990"/>
              <a:gd name="connsiteX301" fmla="*/ 636101 w 1250246"/>
              <a:gd name="connsiteY301" fmla="*/ 216380 h 943990"/>
              <a:gd name="connsiteX302" fmla="*/ 636101 w 1250246"/>
              <a:gd name="connsiteY302" fmla="*/ 227812 h 943990"/>
              <a:gd name="connsiteX303" fmla="*/ 674701 w 1250246"/>
              <a:gd name="connsiteY303" fmla="*/ 248447 h 943990"/>
              <a:gd name="connsiteX304" fmla="*/ 674701 w 1250246"/>
              <a:gd name="connsiteY304" fmla="*/ 248524 h 943990"/>
              <a:gd name="connsiteX305" fmla="*/ 682011 w 1250246"/>
              <a:gd name="connsiteY305" fmla="*/ 249276 h 943990"/>
              <a:gd name="connsiteX306" fmla="*/ 681804 w 1250246"/>
              <a:gd name="connsiteY306" fmla="*/ 251402 h 943990"/>
              <a:gd name="connsiteX307" fmla="*/ 674752 w 1250246"/>
              <a:gd name="connsiteY307" fmla="*/ 250676 h 943990"/>
              <a:gd name="connsiteX308" fmla="*/ 658032 w 1250246"/>
              <a:gd name="connsiteY308" fmla="*/ 260708 h 943990"/>
              <a:gd name="connsiteX309" fmla="*/ 649763 w 1250246"/>
              <a:gd name="connsiteY309" fmla="*/ 259282 h 943990"/>
              <a:gd name="connsiteX310" fmla="*/ 683126 w 1250246"/>
              <a:gd name="connsiteY310" fmla="*/ 326242 h 943990"/>
              <a:gd name="connsiteX311" fmla="*/ 690488 w 1250246"/>
              <a:gd name="connsiteY311" fmla="*/ 284221 h 943990"/>
              <a:gd name="connsiteX312" fmla="*/ 685562 w 1250246"/>
              <a:gd name="connsiteY312" fmla="*/ 283754 h 943990"/>
              <a:gd name="connsiteX313" fmla="*/ 682555 w 1250246"/>
              <a:gd name="connsiteY313" fmla="*/ 282250 h 943990"/>
              <a:gd name="connsiteX314" fmla="*/ 695491 w 1250246"/>
              <a:gd name="connsiteY314" fmla="*/ 273099 h 943990"/>
              <a:gd name="connsiteX315" fmla="*/ 703061 w 1250246"/>
              <a:gd name="connsiteY315" fmla="*/ 269833 h 943990"/>
              <a:gd name="connsiteX316" fmla="*/ 707234 w 1250246"/>
              <a:gd name="connsiteY316" fmla="*/ 271285 h 943990"/>
              <a:gd name="connsiteX317" fmla="*/ 712652 w 1250246"/>
              <a:gd name="connsiteY317" fmla="*/ 270637 h 943990"/>
              <a:gd name="connsiteX318" fmla="*/ 718589 w 1250246"/>
              <a:gd name="connsiteY318" fmla="*/ 271674 h 943990"/>
              <a:gd name="connsiteX319" fmla="*/ 717837 w 1250246"/>
              <a:gd name="connsiteY319" fmla="*/ 275718 h 943990"/>
              <a:gd name="connsiteX320" fmla="*/ 719340 w 1250246"/>
              <a:gd name="connsiteY320" fmla="*/ 278699 h 943990"/>
              <a:gd name="connsiteX321" fmla="*/ 720040 w 1250246"/>
              <a:gd name="connsiteY321" fmla="*/ 279140 h 943990"/>
              <a:gd name="connsiteX322" fmla="*/ 718744 w 1250246"/>
              <a:gd name="connsiteY322" fmla="*/ 282613 h 943990"/>
              <a:gd name="connsiteX323" fmla="*/ 718511 w 1250246"/>
              <a:gd name="connsiteY323" fmla="*/ 282639 h 943990"/>
              <a:gd name="connsiteX324" fmla="*/ 715763 w 1250246"/>
              <a:gd name="connsiteY324" fmla="*/ 282639 h 943990"/>
              <a:gd name="connsiteX325" fmla="*/ 714104 w 1250246"/>
              <a:gd name="connsiteY325" fmla="*/ 289094 h 943990"/>
              <a:gd name="connsiteX326" fmla="*/ 704616 w 1250246"/>
              <a:gd name="connsiteY326" fmla="*/ 291323 h 943990"/>
              <a:gd name="connsiteX327" fmla="*/ 702361 w 1250246"/>
              <a:gd name="connsiteY327" fmla="*/ 340033 h 943990"/>
              <a:gd name="connsiteX328" fmla="*/ 670708 w 1250246"/>
              <a:gd name="connsiteY328" fmla="*/ 368782 h 943990"/>
              <a:gd name="connsiteX329" fmla="*/ 679315 w 1250246"/>
              <a:gd name="connsiteY329" fmla="*/ 372696 h 943990"/>
              <a:gd name="connsiteX330" fmla="*/ 679004 w 1250246"/>
              <a:gd name="connsiteY330" fmla="*/ 385839 h 943990"/>
              <a:gd name="connsiteX331" fmla="*/ 667624 w 1250246"/>
              <a:gd name="connsiteY331" fmla="*/ 387343 h 943990"/>
              <a:gd name="connsiteX332" fmla="*/ 649451 w 1250246"/>
              <a:gd name="connsiteY332" fmla="*/ 383662 h 943990"/>
              <a:gd name="connsiteX333" fmla="*/ 647144 w 1250246"/>
              <a:gd name="connsiteY333" fmla="*/ 387084 h 943990"/>
              <a:gd name="connsiteX334" fmla="*/ 639393 w 1250246"/>
              <a:gd name="connsiteY334" fmla="*/ 389157 h 943990"/>
              <a:gd name="connsiteX335" fmla="*/ 615700 w 1250246"/>
              <a:gd name="connsiteY335" fmla="*/ 384362 h 943990"/>
              <a:gd name="connsiteX336" fmla="*/ 614870 w 1250246"/>
              <a:gd name="connsiteY336" fmla="*/ 385995 h 943990"/>
              <a:gd name="connsiteX337" fmla="*/ 607326 w 1250246"/>
              <a:gd name="connsiteY337" fmla="*/ 389028 h 943990"/>
              <a:gd name="connsiteX338" fmla="*/ 569867 w 1250246"/>
              <a:gd name="connsiteY338" fmla="*/ 380681 h 943990"/>
              <a:gd name="connsiteX339" fmla="*/ 564890 w 1250246"/>
              <a:gd name="connsiteY339" fmla="*/ 370648 h 943990"/>
              <a:gd name="connsiteX340" fmla="*/ 570775 w 1250246"/>
              <a:gd name="connsiteY340" fmla="*/ 363545 h 943990"/>
              <a:gd name="connsiteX341" fmla="*/ 567949 w 1250246"/>
              <a:gd name="connsiteY341" fmla="*/ 361523 h 943990"/>
              <a:gd name="connsiteX342" fmla="*/ 547211 w 1250246"/>
              <a:gd name="connsiteY342" fmla="*/ 316365 h 943990"/>
              <a:gd name="connsiteX343" fmla="*/ 546381 w 1250246"/>
              <a:gd name="connsiteY343" fmla="*/ 302704 h 943990"/>
              <a:gd name="connsiteX344" fmla="*/ 543841 w 1250246"/>
              <a:gd name="connsiteY344" fmla="*/ 289276 h 943990"/>
              <a:gd name="connsiteX345" fmla="*/ 536608 w 1250246"/>
              <a:gd name="connsiteY345" fmla="*/ 290157 h 943990"/>
              <a:gd name="connsiteX346" fmla="*/ 534638 w 1250246"/>
              <a:gd name="connsiteY346" fmla="*/ 283806 h 943990"/>
              <a:gd name="connsiteX347" fmla="*/ 529557 w 1250246"/>
              <a:gd name="connsiteY347" fmla="*/ 282095 h 943990"/>
              <a:gd name="connsiteX348" fmla="*/ 532253 w 1250246"/>
              <a:gd name="connsiteY348" fmla="*/ 279062 h 943990"/>
              <a:gd name="connsiteX349" fmla="*/ 531942 w 1250246"/>
              <a:gd name="connsiteY349" fmla="*/ 276366 h 943990"/>
              <a:gd name="connsiteX350" fmla="*/ 533731 w 1250246"/>
              <a:gd name="connsiteY350" fmla="*/ 271829 h 943990"/>
              <a:gd name="connsiteX351" fmla="*/ 542544 w 1250246"/>
              <a:gd name="connsiteY351" fmla="*/ 272192 h 943990"/>
              <a:gd name="connsiteX352" fmla="*/ 547548 w 1250246"/>
              <a:gd name="connsiteY352" fmla="*/ 270455 h 943990"/>
              <a:gd name="connsiteX353" fmla="*/ 555247 w 1250246"/>
              <a:gd name="connsiteY353" fmla="*/ 273825 h 943990"/>
              <a:gd name="connsiteX354" fmla="*/ 567897 w 1250246"/>
              <a:gd name="connsiteY354" fmla="*/ 281706 h 943990"/>
              <a:gd name="connsiteX355" fmla="*/ 564113 w 1250246"/>
              <a:gd name="connsiteY355" fmla="*/ 283702 h 943990"/>
              <a:gd name="connsiteX356" fmla="*/ 560094 w 1250246"/>
              <a:gd name="connsiteY356" fmla="*/ 284221 h 943990"/>
              <a:gd name="connsiteX357" fmla="*/ 564916 w 1250246"/>
              <a:gd name="connsiteY357" fmla="*/ 324687 h 943990"/>
              <a:gd name="connsiteX358" fmla="*/ 604812 w 1250246"/>
              <a:gd name="connsiteY358" fmla="*/ 249484 h 943990"/>
              <a:gd name="connsiteX359" fmla="*/ 588843 w 1250246"/>
              <a:gd name="connsiteY359" fmla="*/ 254850 h 943990"/>
              <a:gd name="connsiteX360" fmla="*/ 571034 w 1250246"/>
              <a:gd name="connsiteY360" fmla="*/ 240022 h 943990"/>
              <a:gd name="connsiteX361" fmla="*/ 565927 w 1250246"/>
              <a:gd name="connsiteY361" fmla="*/ 239477 h 943990"/>
              <a:gd name="connsiteX362" fmla="*/ 566160 w 1250246"/>
              <a:gd name="connsiteY362" fmla="*/ 237351 h 943990"/>
              <a:gd name="connsiteX363" fmla="*/ 573471 w 1250246"/>
              <a:gd name="connsiteY363" fmla="*/ 238103 h 943990"/>
              <a:gd name="connsiteX364" fmla="*/ 614740 w 1250246"/>
              <a:gd name="connsiteY364" fmla="*/ 227812 h 943990"/>
              <a:gd name="connsiteX365" fmla="*/ 614740 w 1250246"/>
              <a:gd name="connsiteY365" fmla="*/ 216380 h 943990"/>
              <a:gd name="connsiteX366" fmla="*/ 622777 w 1250246"/>
              <a:gd name="connsiteY366" fmla="*/ 216380 h 943990"/>
              <a:gd name="connsiteX367" fmla="*/ 622777 w 1250246"/>
              <a:gd name="connsiteY367" fmla="*/ 212906 h 943990"/>
              <a:gd name="connsiteX368" fmla="*/ 600146 w 1250246"/>
              <a:gd name="connsiteY368" fmla="*/ 208655 h 943990"/>
              <a:gd name="connsiteX369" fmla="*/ 571993 w 1250246"/>
              <a:gd name="connsiteY369" fmla="*/ 208058 h 943990"/>
              <a:gd name="connsiteX370" fmla="*/ 587366 w 1250246"/>
              <a:gd name="connsiteY370" fmla="*/ 200463 h 943990"/>
              <a:gd name="connsiteX371" fmla="*/ 622777 w 1250246"/>
              <a:gd name="connsiteY371" fmla="*/ 197819 h 943990"/>
              <a:gd name="connsiteX372" fmla="*/ 583348 w 1250246"/>
              <a:gd name="connsiteY372" fmla="*/ 118961 h 943990"/>
              <a:gd name="connsiteX373" fmla="*/ 583400 w 1250246"/>
              <a:gd name="connsiteY373" fmla="*/ 119038 h 943990"/>
              <a:gd name="connsiteX374" fmla="*/ 583335 w 1250246"/>
              <a:gd name="connsiteY374" fmla="*/ 118997 h 943990"/>
              <a:gd name="connsiteX375" fmla="*/ 496428 w 1250246"/>
              <a:gd name="connsiteY375" fmla="*/ 96719 h 943990"/>
              <a:gd name="connsiteX376" fmla="*/ 491295 w 1250246"/>
              <a:gd name="connsiteY376" fmla="*/ 97963 h 943990"/>
              <a:gd name="connsiteX377" fmla="*/ 491943 w 1250246"/>
              <a:gd name="connsiteY377" fmla="*/ 173762 h 943990"/>
              <a:gd name="connsiteX378" fmla="*/ 495676 w 1250246"/>
              <a:gd name="connsiteY378" fmla="*/ 175940 h 943990"/>
              <a:gd name="connsiteX379" fmla="*/ 502546 w 1250246"/>
              <a:gd name="connsiteY379" fmla="*/ 173218 h 943990"/>
              <a:gd name="connsiteX380" fmla="*/ 508119 w 1250246"/>
              <a:gd name="connsiteY380" fmla="*/ 174903 h 943990"/>
              <a:gd name="connsiteX381" fmla="*/ 508093 w 1250246"/>
              <a:gd name="connsiteY381" fmla="*/ 174929 h 943990"/>
              <a:gd name="connsiteX382" fmla="*/ 511982 w 1250246"/>
              <a:gd name="connsiteY382" fmla="*/ 171999 h 943990"/>
              <a:gd name="connsiteX383" fmla="*/ 480019 w 1250246"/>
              <a:gd name="connsiteY383" fmla="*/ 96122 h 943990"/>
              <a:gd name="connsiteX384" fmla="*/ 464724 w 1250246"/>
              <a:gd name="connsiteY384" fmla="*/ 170911 h 943990"/>
              <a:gd name="connsiteX385" fmla="*/ 469209 w 1250246"/>
              <a:gd name="connsiteY385" fmla="*/ 173944 h 943990"/>
              <a:gd name="connsiteX386" fmla="*/ 474808 w 1250246"/>
              <a:gd name="connsiteY386" fmla="*/ 172233 h 943990"/>
              <a:gd name="connsiteX387" fmla="*/ 482300 w 1250246"/>
              <a:gd name="connsiteY387" fmla="*/ 175629 h 943990"/>
              <a:gd name="connsiteX388" fmla="*/ 485670 w 1250246"/>
              <a:gd name="connsiteY388" fmla="*/ 173762 h 943990"/>
              <a:gd name="connsiteX389" fmla="*/ 485670 w 1250246"/>
              <a:gd name="connsiteY389" fmla="*/ 97989 h 943990"/>
              <a:gd name="connsiteX390" fmla="*/ 480019 w 1250246"/>
              <a:gd name="connsiteY390" fmla="*/ 96122 h 943990"/>
              <a:gd name="connsiteX391" fmla="*/ 501794 w 1250246"/>
              <a:gd name="connsiteY391" fmla="*/ 93478 h 943990"/>
              <a:gd name="connsiteX392" fmla="*/ 497880 w 1250246"/>
              <a:gd name="connsiteY392" fmla="*/ 96071 h 943990"/>
              <a:gd name="connsiteX393" fmla="*/ 513485 w 1250246"/>
              <a:gd name="connsiteY393" fmla="*/ 171507 h 943990"/>
              <a:gd name="connsiteX394" fmla="*/ 515870 w 1250246"/>
              <a:gd name="connsiteY394" fmla="*/ 171196 h 943990"/>
              <a:gd name="connsiteX395" fmla="*/ 520674 w 1250246"/>
              <a:gd name="connsiteY395" fmla="*/ 172435 h 943990"/>
              <a:gd name="connsiteX396" fmla="*/ 520666 w 1250246"/>
              <a:gd name="connsiteY396" fmla="*/ 172440 h 943990"/>
              <a:gd name="connsiteX397" fmla="*/ 520692 w 1250246"/>
              <a:gd name="connsiteY397" fmla="*/ 172440 h 943990"/>
              <a:gd name="connsiteX398" fmla="*/ 520674 w 1250246"/>
              <a:gd name="connsiteY398" fmla="*/ 172435 h 943990"/>
              <a:gd name="connsiteX399" fmla="*/ 527665 w 1250246"/>
              <a:gd name="connsiteY399" fmla="*/ 168500 h 943990"/>
              <a:gd name="connsiteX400" fmla="*/ 474730 w 1250246"/>
              <a:gd name="connsiteY400" fmla="*/ 92441 h 943990"/>
              <a:gd name="connsiteX401" fmla="*/ 448729 w 1250246"/>
              <a:gd name="connsiteY401" fmla="*/ 167852 h 943990"/>
              <a:gd name="connsiteX402" fmla="*/ 456299 w 1250246"/>
              <a:gd name="connsiteY402" fmla="*/ 171818 h 943990"/>
              <a:gd name="connsiteX403" fmla="*/ 461561 w 1250246"/>
              <a:gd name="connsiteY403" fmla="*/ 170366 h 943990"/>
              <a:gd name="connsiteX404" fmla="*/ 461561 w 1250246"/>
              <a:gd name="connsiteY404" fmla="*/ 170340 h 943990"/>
              <a:gd name="connsiteX405" fmla="*/ 463220 w 1250246"/>
              <a:gd name="connsiteY405" fmla="*/ 170496 h 943990"/>
              <a:gd name="connsiteX406" fmla="*/ 478593 w 1250246"/>
              <a:gd name="connsiteY406" fmla="*/ 95345 h 943990"/>
              <a:gd name="connsiteX407" fmla="*/ 474730 w 1250246"/>
              <a:gd name="connsiteY407" fmla="*/ 92441 h 943990"/>
              <a:gd name="connsiteX408" fmla="*/ 505138 w 1250246"/>
              <a:gd name="connsiteY408" fmla="*/ 89486 h 943990"/>
              <a:gd name="connsiteX409" fmla="*/ 503064 w 1250246"/>
              <a:gd name="connsiteY409" fmla="*/ 92260 h 943990"/>
              <a:gd name="connsiteX410" fmla="*/ 529324 w 1250246"/>
              <a:gd name="connsiteY410" fmla="*/ 168474 h 943990"/>
              <a:gd name="connsiteX411" fmla="*/ 537127 w 1250246"/>
              <a:gd name="connsiteY411" fmla="*/ 173166 h 943990"/>
              <a:gd name="connsiteX412" fmla="*/ 537127 w 1250246"/>
              <a:gd name="connsiteY412" fmla="*/ 173140 h 943990"/>
              <a:gd name="connsiteX413" fmla="*/ 545397 w 1250246"/>
              <a:gd name="connsiteY413" fmla="*/ 167411 h 943990"/>
              <a:gd name="connsiteX414" fmla="*/ 510737 w 1250246"/>
              <a:gd name="connsiteY414" fmla="*/ 97859 h 943990"/>
              <a:gd name="connsiteX415" fmla="*/ 505138 w 1250246"/>
              <a:gd name="connsiteY415" fmla="*/ 89486 h 943990"/>
              <a:gd name="connsiteX416" fmla="*/ 471412 w 1250246"/>
              <a:gd name="connsiteY416" fmla="*/ 86635 h 943990"/>
              <a:gd name="connsiteX417" fmla="*/ 429157 w 1250246"/>
              <a:gd name="connsiteY417" fmla="*/ 166270 h 943990"/>
              <a:gd name="connsiteX418" fmla="*/ 438879 w 1250246"/>
              <a:gd name="connsiteY418" fmla="*/ 175732 h 943990"/>
              <a:gd name="connsiteX419" fmla="*/ 447070 w 1250246"/>
              <a:gd name="connsiteY419" fmla="*/ 167955 h 943990"/>
              <a:gd name="connsiteX420" fmla="*/ 473564 w 1250246"/>
              <a:gd name="connsiteY420" fmla="*/ 91119 h 943990"/>
              <a:gd name="connsiteX421" fmla="*/ 471412 w 1250246"/>
              <a:gd name="connsiteY421" fmla="*/ 86635 h 943990"/>
              <a:gd name="connsiteX422" fmla="*/ 486085 w 1250246"/>
              <a:gd name="connsiteY422" fmla="*/ 31859 h 943990"/>
              <a:gd name="connsiteX423" fmla="*/ 490440 w 1250246"/>
              <a:gd name="connsiteY423" fmla="*/ 31859 h 943990"/>
              <a:gd name="connsiteX424" fmla="*/ 490440 w 1250246"/>
              <a:gd name="connsiteY424" fmla="*/ 56330 h 943990"/>
              <a:gd name="connsiteX425" fmla="*/ 499409 w 1250246"/>
              <a:gd name="connsiteY425" fmla="*/ 56330 h 943990"/>
              <a:gd name="connsiteX426" fmla="*/ 499409 w 1250246"/>
              <a:gd name="connsiteY426" fmla="*/ 67737 h 943990"/>
              <a:gd name="connsiteX427" fmla="*/ 538009 w 1250246"/>
              <a:gd name="connsiteY427" fmla="*/ 88397 h 943990"/>
              <a:gd name="connsiteX428" fmla="*/ 538009 w 1250246"/>
              <a:gd name="connsiteY428" fmla="*/ 88449 h 943990"/>
              <a:gd name="connsiteX429" fmla="*/ 545319 w 1250246"/>
              <a:gd name="connsiteY429" fmla="*/ 89201 h 943990"/>
              <a:gd name="connsiteX430" fmla="*/ 545112 w 1250246"/>
              <a:gd name="connsiteY430" fmla="*/ 91327 h 943990"/>
              <a:gd name="connsiteX431" fmla="*/ 538086 w 1250246"/>
              <a:gd name="connsiteY431" fmla="*/ 90601 h 943990"/>
              <a:gd name="connsiteX432" fmla="*/ 521366 w 1250246"/>
              <a:gd name="connsiteY432" fmla="*/ 100633 h 943990"/>
              <a:gd name="connsiteX433" fmla="*/ 513096 w 1250246"/>
              <a:gd name="connsiteY433" fmla="*/ 99207 h 943990"/>
              <a:gd name="connsiteX434" fmla="*/ 546460 w 1250246"/>
              <a:gd name="connsiteY434" fmla="*/ 166167 h 943990"/>
              <a:gd name="connsiteX435" fmla="*/ 553822 w 1250246"/>
              <a:gd name="connsiteY435" fmla="*/ 124119 h 943990"/>
              <a:gd name="connsiteX436" fmla="*/ 548896 w 1250246"/>
              <a:gd name="connsiteY436" fmla="*/ 123679 h 943990"/>
              <a:gd name="connsiteX437" fmla="*/ 545915 w 1250246"/>
              <a:gd name="connsiteY437" fmla="*/ 122175 h 943990"/>
              <a:gd name="connsiteX438" fmla="*/ 558851 w 1250246"/>
              <a:gd name="connsiteY438" fmla="*/ 113024 h 943990"/>
              <a:gd name="connsiteX439" fmla="*/ 566420 w 1250246"/>
              <a:gd name="connsiteY439" fmla="*/ 109758 h 943990"/>
              <a:gd name="connsiteX440" fmla="*/ 570594 w 1250246"/>
              <a:gd name="connsiteY440" fmla="*/ 111184 h 943990"/>
              <a:gd name="connsiteX441" fmla="*/ 576012 w 1250246"/>
              <a:gd name="connsiteY441" fmla="*/ 110536 h 943990"/>
              <a:gd name="connsiteX442" fmla="*/ 581948 w 1250246"/>
              <a:gd name="connsiteY442" fmla="*/ 111573 h 943990"/>
              <a:gd name="connsiteX443" fmla="*/ 581197 w 1250246"/>
              <a:gd name="connsiteY443" fmla="*/ 115617 h 943990"/>
              <a:gd name="connsiteX444" fmla="*/ 582700 w 1250246"/>
              <a:gd name="connsiteY444" fmla="*/ 118598 h 943990"/>
              <a:gd name="connsiteX445" fmla="*/ 583335 w 1250246"/>
              <a:gd name="connsiteY445" fmla="*/ 118997 h 943990"/>
              <a:gd name="connsiteX446" fmla="*/ 582078 w 1250246"/>
              <a:gd name="connsiteY446" fmla="*/ 122434 h 943990"/>
              <a:gd name="connsiteX447" fmla="*/ 581845 w 1250246"/>
              <a:gd name="connsiteY447" fmla="*/ 122460 h 943990"/>
              <a:gd name="connsiteX448" fmla="*/ 579097 w 1250246"/>
              <a:gd name="connsiteY448" fmla="*/ 122460 h 943990"/>
              <a:gd name="connsiteX449" fmla="*/ 577412 w 1250246"/>
              <a:gd name="connsiteY449" fmla="*/ 128915 h 943990"/>
              <a:gd name="connsiteX450" fmla="*/ 567924 w 1250246"/>
              <a:gd name="connsiteY450" fmla="*/ 131145 h 943990"/>
              <a:gd name="connsiteX451" fmla="*/ 565669 w 1250246"/>
              <a:gd name="connsiteY451" fmla="*/ 179854 h 943990"/>
              <a:gd name="connsiteX452" fmla="*/ 534016 w 1250246"/>
              <a:gd name="connsiteY452" fmla="*/ 208603 h 943990"/>
              <a:gd name="connsiteX453" fmla="*/ 542623 w 1250246"/>
              <a:gd name="connsiteY453" fmla="*/ 212491 h 943990"/>
              <a:gd name="connsiteX454" fmla="*/ 542312 w 1250246"/>
              <a:gd name="connsiteY454" fmla="*/ 225660 h 943990"/>
              <a:gd name="connsiteX455" fmla="*/ 530932 w 1250246"/>
              <a:gd name="connsiteY455" fmla="*/ 227164 h 943990"/>
              <a:gd name="connsiteX456" fmla="*/ 512785 w 1250246"/>
              <a:gd name="connsiteY456" fmla="*/ 223483 h 943990"/>
              <a:gd name="connsiteX457" fmla="*/ 510478 w 1250246"/>
              <a:gd name="connsiteY457" fmla="*/ 226905 h 943990"/>
              <a:gd name="connsiteX458" fmla="*/ 502727 w 1250246"/>
              <a:gd name="connsiteY458" fmla="*/ 229004 h 943990"/>
              <a:gd name="connsiteX459" fmla="*/ 479033 w 1250246"/>
              <a:gd name="connsiteY459" fmla="*/ 224183 h 943990"/>
              <a:gd name="connsiteX460" fmla="*/ 478230 w 1250246"/>
              <a:gd name="connsiteY460" fmla="*/ 225816 h 943990"/>
              <a:gd name="connsiteX461" fmla="*/ 470660 w 1250246"/>
              <a:gd name="connsiteY461" fmla="*/ 228849 h 943990"/>
              <a:gd name="connsiteX462" fmla="*/ 433201 w 1250246"/>
              <a:gd name="connsiteY462" fmla="*/ 220476 h 943990"/>
              <a:gd name="connsiteX463" fmla="*/ 428224 w 1250246"/>
              <a:gd name="connsiteY463" fmla="*/ 210443 h 943990"/>
              <a:gd name="connsiteX464" fmla="*/ 434083 w 1250246"/>
              <a:gd name="connsiteY464" fmla="*/ 203341 h 943990"/>
              <a:gd name="connsiteX465" fmla="*/ 431283 w 1250246"/>
              <a:gd name="connsiteY465" fmla="*/ 201319 h 943990"/>
              <a:gd name="connsiteX466" fmla="*/ 410519 w 1250246"/>
              <a:gd name="connsiteY466" fmla="*/ 156160 h 943990"/>
              <a:gd name="connsiteX467" fmla="*/ 409689 w 1250246"/>
              <a:gd name="connsiteY467" fmla="*/ 142525 h 943990"/>
              <a:gd name="connsiteX468" fmla="*/ 407149 w 1250246"/>
              <a:gd name="connsiteY468" fmla="*/ 129097 h 943990"/>
              <a:gd name="connsiteX469" fmla="*/ 399916 w 1250246"/>
              <a:gd name="connsiteY469" fmla="*/ 129978 h 943990"/>
              <a:gd name="connsiteX470" fmla="*/ 397946 w 1250246"/>
              <a:gd name="connsiteY470" fmla="*/ 123653 h 943990"/>
              <a:gd name="connsiteX471" fmla="*/ 392865 w 1250246"/>
              <a:gd name="connsiteY471" fmla="*/ 121942 h 943990"/>
              <a:gd name="connsiteX472" fmla="*/ 395561 w 1250246"/>
              <a:gd name="connsiteY472" fmla="*/ 118909 h 943990"/>
              <a:gd name="connsiteX473" fmla="*/ 395224 w 1250246"/>
              <a:gd name="connsiteY473" fmla="*/ 116213 h 943990"/>
              <a:gd name="connsiteX474" fmla="*/ 397039 w 1250246"/>
              <a:gd name="connsiteY474" fmla="*/ 111650 h 943990"/>
              <a:gd name="connsiteX475" fmla="*/ 405852 w 1250246"/>
              <a:gd name="connsiteY475" fmla="*/ 112039 h 943990"/>
              <a:gd name="connsiteX476" fmla="*/ 410830 w 1250246"/>
              <a:gd name="connsiteY476" fmla="*/ 110276 h 943990"/>
              <a:gd name="connsiteX477" fmla="*/ 418555 w 1250246"/>
              <a:gd name="connsiteY477" fmla="*/ 113672 h 943990"/>
              <a:gd name="connsiteX478" fmla="*/ 431179 w 1250246"/>
              <a:gd name="connsiteY478" fmla="*/ 121553 h 943990"/>
              <a:gd name="connsiteX479" fmla="*/ 427421 w 1250246"/>
              <a:gd name="connsiteY479" fmla="*/ 123575 h 943990"/>
              <a:gd name="connsiteX480" fmla="*/ 423402 w 1250246"/>
              <a:gd name="connsiteY480" fmla="*/ 124068 h 943990"/>
              <a:gd name="connsiteX481" fmla="*/ 428224 w 1250246"/>
              <a:gd name="connsiteY481" fmla="*/ 164534 h 943990"/>
              <a:gd name="connsiteX482" fmla="*/ 468120 w 1250246"/>
              <a:gd name="connsiteY482" fmla="*/ 89331 h 943990"/>
              <a:gd name="connsiteX483" fmla="*/ 452151 w 1250246"/>
              <a:gd name="connsiteY483" fmla="*/ 94697 h 943990"/>
              <a:gd name="connsiteX484" fmla="*/ 434342 w 1250246"/>
              <a:gd name="connsiteY484" fmla="*/ 79869 h 943990"/>
              <a:gd name="connsiteX485" fmla="*/ 429261 w 1250246"/>
              <a:gd name="connsiteY485" fmla="*/ 79350 h 943990"/>
              <a:gd name="connsiteX486" fmla="*/ 429468 w 1250246"/>
              <a:gd name="connsiteY486" fmla="*/ 77224 h 943990"/>
              <a:gd name="connsiteX487" fmla="*/ 436779 w 1250246"/>
              <a:gd name="connsiteY487" fmla="*/ 77976 h 943990"/>
              <a:gd name="connsiteX488" fmla="*/ 478048 w 1250246"/>
              <a:gd name="connsiteY488" fmla="*/ 67685 h 943990"/>
              <a:gd name="connsiteX489" fmla="*/ 478048 w 1250246"/>
              <a:gd name="connsiteY489" fmla="*/ 56253 h 943990"/>
              <a:gd name="connsiteX490" fmla="*/ 486085 w 1250246"/>
              <a:gd name="connsiteY490" fmla="*/ 56253 h 943990"/>
              <a:gd name="connsiteX491" fmla="*/ 486085 w 1250246"/>
              <a:gd name="connsiteY491" fmla="*/ 52779 h 943990"/>
              <a:gd name="connsiteX492" fmla="*/ 463428 w 1250246"/>
              <a:gd name="connsiteY492" fmla="*/ 48528 h 943990"/>
              <a:gd name="connsiteX493" fmla="*/ 435275 w 1250246"/>
              <a:gd name="connsiteY493" fmla="*/ 47957 h 943990"/>
              <a:gd name="connsiteX494" fmla="*/ 450674 w 1250246"/>
              <a:gd name="connsiteY494" fmla="*/ 40336 h 943990"/>
              <a:gd name="connsiteX495" fmla="*/ 486085 w 1250246"/>
              <a:gd name="connsiteY495" fmla="*/ 37692 h 943990"/>
              <a:gd name="connsiteX496" fmla="*/ 375289 w 1250246"/>
              <a:gd name="connsiteY496" fmla="*/ 16850 h 943990"/>
              <a:gd name="connsiteX497" fmla="*/ 375289 w 1250246"/>
              <a:gd name="connsiteY497" fmla="*/ 221746 h 943990"/>
              <a:gd name="connsiteX498" fmla="*/ 703787 w 1250246"/>
              <a:gd name="connsiteY498" fmla="*/ 606964 h 943990"/>
              <a:gd name="connsiteX499" fmla="*/ 813416 w 1250246"/>
              <a:gd name="connsiteY499" fmla="*/ 583400 h 943990"/>
              <a:gd name="connsiteX500" fmla="*/ 821374 w 1250246"/>
              <a:gd name="connsiteY500" fmla="*/ 581689 h 943990"/>
              <a:gd name="connsiteX501" fmla="*/ 822982 w 1250246"/>
              <a:gd name="connsiteY501" fmla="*/ 581352 h 943990"/>
              <a:gd name="connsiteX502" fmla="*/ 823163 w 1250246"/>
              <a:gd name="connsiteY502" fmla="*/ 581274 h 943990"/>
              <a:gd name="connsiteX503" fmla="*/ 823344 w 1250246"/>
              <a:gd name="connsiteY503" fmla="*/ 581274 h 943990"/>
              <a:gd name="connsiteX504" fmla="*/ 866869 w 1250246"/>
              <a:gd name="connsiteY504" fmla="*/ 554392 h 943990"/>
              <a:gd name="connsiteX505" fmla="*/ 874854 w 1250246"/>
              <a:gd name="connsiteY505" fmla="*/ 512837 h 943990"/>
              <a:gd name="connsiteX506" fmla="*/ 874854 w 1250246"/>
              <a:gd name="connsiteY506" fmla="*/ 384622 h 943990"/>
              <a:gd name="connsiteX507" fmla="*/ 560691 w 1250246"/>
              <a:gd name="connsiteY507" fmla="*/ 16850 h 943990"/>
              <a:gd name="connsiteX508" fmla="*/ 358439 w 1250246"/>
              <a:gd name="connsiteY508" fmla="*/ 0 h 943990"/>
              <a:gd name="connsiteX509" fmla="*/ 891730 w 1250246"/>
              <a:gd name="connsiteY509" fmla="*/ 0 h 943990"/>
              <a:gd name="connsiteX510" fmla="*/ 891730 w 1250246"/>
              <a:gd name="connsiteY510" fmla="*/ 512630 h 943990"/>
              <a:gd name="connsiteX511" fmla="*/ 881594 w 1250246"/>
              <a:gd name="connsiteY511" fmla="*/ 562636 h 943990"/>
              <a:gd name="connsiteX512" fmla="*/ 826533 w 1250246"/>
              <a:gd name="connsiteY512" fmla="*/ 597839 h 943990"/>
              <a:gd name="connsiteX513" fmla="*/ 824926 w 1250246"/>
              <a:gd name="connsiteY513" fmla="*/ 598176 h 943990"/>
              <a:gd name="connsiteX514" fmla="*/ 675142 w 1250246"/>
              <a:gd name="connsiteY514" fmla="*/ 630606 h 943990"/>
              <a:gd name="connsiteX515" fmla="*/ 633587 w 1250246"/>
              <a:gd name="connsiteY515" fmla="*/ 652485 h 943990"/>
              <a:gd name="connsiteX516" fmla="*/ 625395 w 1250246"/>
              <a:gd name="connsiteY516" fmla="*/ 661195 h 943990"/>
              <a:gd name="connsiteX517" fmla="*/ 617800 w 1250246"/>
              <a:gd name="connsiteY517" fmla="*/ 653159 h 943990"/>
              <a:gd name="connsiteX518" fmla="*/ 575727 w 1250246"/>
              <a:gd name="connsiteY518" fmla="*/ 630684 h 943990"/>
              <a:gd name="connsiteX519" fmla="*/ 424439 w 1250246"/>
              <a:gd name="connsiteY519" fmla="*/ 598099 h 943990"/>
              <a:gd name="connsiteX520" fmla="*/ 420706 w 1250246"/>
              <a:gd name="connsiteY520" fmla="*/ 597269 h 943990"/>
              <a:gd name="connsiteX521" fmla="*/ 369716 w 1250246"/>
              <a:gd name="connsiteY521" fmla="*/ 565384 h 943990"/>
              <a:gd name="connsiteX522" fmla="*/ 369741 w 1250246"/>
              <a:gd name="connsiteY522" fmla="*/ 565384 h 943990"/>
              <a:gd name="connsiteX523" fmla="*/ 367927 w 1250246"/>
              <a:gd name="connsiteY523" fmla="*/ 562065 h 943990"/>
              <a:gd name="connsiteX524" fmla="*/ 358439 w 1250246"/>
              <a:gd name="connsiteY524" fmla="*/ 513071 h 943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</a:cxnLst>
            <a:rect l="l" t="t" r="r" b="b"/>
            <a:pathLst>
              <a:path w="1250246" h="943990">
                <a:moveTo>
                  <a:pt x="1183131" y="814997"/>
                </a:moveTo>
                <a:cubicBezTo>
                  <a:pt x="1157053" y="814997"/>
                  <a:pt x="1143936" y="836824"/>
                  <a:pt x="1143936" y="866558"/>
                </a:cubicBezTo>
                <a:cubicBezTo>
                  <a:pt x="1143936" y="896292"/>
                  <a:pt x="1157364" y="918975"/>
                  <a:pt x="1183131" y="918975"/>
                </a:cubicBezTo>
                <a:cubicBezTo>
                  <a:pt x="1208043" y="918975"/>
                  <a:pt x="1221860" y="897562"/>
                  <a:pt x="1221860" y="866558"/>
                </a:cubicBezTo>
                <a:cubicBezTo>
                  <a:pt x="1221860" y="835554"/>
                  <a:pt x="1209210" y="814997"/>
                  <a:pt x="1183131" y="814997"/>
                </a:cubicBezTo>
                <a:close/>
                <a:moveTo>
                  <a:pt x="230768" y="814608"/>
                </a:moveTo>
                <a:cubicBezTo>
                  <a:pt x="203445" y="814608"/>
                  <a:pt x="190691" y="838639"/>
                  <a:pt x="190691" y="867129"/>
                </a:cubicBezTo>
                <a:cubicBezTo>
                  <a:pt x="190691" y="895618"/>
                  <a:pt x="203652" y="919468"/>
                  <a:pt x="230768" y="919468"/>
                </a:cubicBezTo>
                <a:cubicBezTo>
                  <a:pt x="257883" y="919468"/>
                  <a:pt x="270637" y="895618"/>
                  <a:pt x="270637" y="867129"/>
                </a:cubicBezTo>
                <a:cubicBezTo>
                  <a:pt x="270637" y="838743"/>
                  <a:pt x="258091" y="814608"/>
                  <a:pt x="230768" y="814608"/>
                </a:cubicBezTo>
                <a:close/>
                <a:moveTo>
                  <a:pt x="505915" y="814297"/>
                </a:moveTo>
                <a:cubicBezTo>
                  <a:pt x="482455" y="814297"/>
                  <a:pt x="467212" y="832547"/>
                  <a:pt x="466045" y="853597"/>
                </a:cubicBezTo>
                <a:lnTo>
                  <a:pt x="543089" y="853597"/>
                </a:lnTo>
                <a:cubicBezTo>
                  <a:pt x="542985" y="830914"/>
                  <a:pt x="529376" y="814297"/>
                  <a:pt x="505915" y="814297"/>
                </a:cubicBezTo>
                <a:close/>
                <a:moveTo>
                  <a:pt x="822463" y="792366"/>
                </a:moveTo>
                <a:lnTo>
                  <a:pt x="851341" y="792366"/>
                </a:lnTo>
                <a:lnTo>
                  <a:pt x="851341" y="883227"/>
                </a:lnTo>
                <a:cubicBezTo>
                  <a:pt x="851341" y="903421"/>
                  <a:pt x="863707" y="916356"/>
                  <a:pt x="881568" y="916356"/>
                </a:cubicBezTo>
                <a:cubicBezTo>
                  <a:pt x="897796" y="916356"/>
                  <a:pt x="916538" y="904380"/>
                  <a:pt x="916434" y="879183"/>
                </a:cubicBezTo>
                <a:lnTo>
                  <a:pt x="916434" y="792392"/>
                </a:lnTo>
                <a:lnTo>
                  <a:pt x="945391" y="792392"/>
                </a:lnTo>
                <a:lnTo>
                  <a:pt x="945391" y="940698"/>
                </a:lnTo>
                <a:lnTo>
                  <a:pt x="917005" y="940698"/>
                </a:lnTo>
                <a:lnTo>
                  <a:pt x="917005" y="915008"/>
                </a:lnTo>
                <a:lnTo>
                  <a:pt x="915449" y="915008"/>
                </a:lnTo>
                <a:cubicBezTo>
                  <a:pt x="908580" y="930847"/>
                  <a:pt x="893415" y="942616"/>
                  <a:pt x="871121" y="942616"/>
                </a:cubicBezTo>
                <a:cubicBezTo>
                  <a:pt x="842631" y="942616"/>
                  <a:pt x="822463" y="923485"/>
                  <a:pt x="822463" y="886700"/>
                </a:cubicBezTo>
                <a:close/>
                <a:moveTo>
                  <a:pt x="505734" y="790474"/>
                </a:moveTo>
                <a:cubicBezTo>
                  <a:pt x="539330" y="790474"/>
                  <a:pt x="571397" y="811420"/>
                  <a:pt x="571397" y="865003"/>
                </a:cubicBezTo>
                <a:lnTo>
                  <a:pt x="571397" y="875243"/>
                </a:lnTo>
                <a:lnTo>
                  <a:pt x="465968" y="875243"/>
                </a:lnTo>
                <a:cubicBezTo>
                  <a:pt x="466745" y="903836"/>
                  <a:pt x="483362" y="919856"/>
                  <a:pt x="508067" y="919856"/>
                </a:cubicBezTo>
                <a:cubicBezTo>
                  <a:pt x="524476" y="919856"/>
                  <a:pt x="537023" y="912702"/>
                  <a:pt x="542233" y="898703"/>
                </a:cubicBezTo>
                <a:lnTo>
                  <a:pt x="569556" y="903628"/>
                </a:lnTo>
                <a:cubicBezTo>
                  <a:pt x="562972" y="927763"/>
                  <a:pt x="540108" y="943706"/>
                  <a:pt x="507756" y="943706"/>
                </a:cubicBezTo>
                <a:cubicBezTo>
                  <a:pt x="463997" y="943706"/>
                  <a:pt x="437167" y="913090"/>
                  <a:pt x="437167" y="867518"/>
                </a:cubicBezTo>
                <a:cubicBezTo>
                  <a:pt x="437167" y="821945"/>
                  <a:pt x="464412" y="790474"/>
                  <a:pt x="505734" y="790474"/>
                </a:cubicBezTo>
                <a:close/>
                <a:moveTo>
                  <a:pt x="230664" y="790474"/>
                </a:moveTo>
                <a:cubicBezTo>
                  <a:pt x="272478" y="790474"/>
                  <a:pt x="299801" y="821374"/>
                  <a:pt x="299801" y="867232"/>
                </a:cubicBezTo>
                <a:cubicBezTo>
                  <a:pt x="299801" y="913090"/>
                  <a:pt x="272478" y="943706"/>
                  <a:pt x="230664" y="943706"/>
                </a:cubicBezTo>
                <a:cubicBezTo>
                  <a:pt x="188850" y="943706"/>
                  <a:pt x="161527" y="913090"/>
                  <a:pt x="161527" y="867232"/>
                </a:cubicBezTo>
                <a:cubicBezTo>
                  <a:pt x="161527" y="821089"/>
                  <a:pt x="188850" y="790474"/>
                  <a:pt x="230664" y="790474"/>
                </a:cubicBezTo>
                <a:close/>
                <a:moveTo>
                  <a:pt x="1176962" y="790448"/>
                </a:moveTo>
                <a:cubicBezTo>
                  <a:pt x="1204570" y="790448"/>
                  <a:pt x="1214421" y="807246"/>
                  <a:pt x="1219631" y="816423"/>
                </a:cubicBezTo>
                <a:lnTo>
                  <a:pt x="1221368" y="816423"/>
                </a:lnTo>
                <a:lnTo>
                  <a:pt x="1221368" y="792392"/>
                </a:lnTo>
                <a:lnTo>
                  <a:pt x="1250246" y="792392"/>
                </a:lnTo>
                <a:lnTo>
                  <a:pt x="1250246" y="940673"/>
                </a:lnTo>
                <a:lnTo>
                  <a:pt x="1222042" y="940673"/>
                </a:lnTo>
                <a:lnTo>
                  <a:pt x="1222042" y="917601"/>
                </a:lnTo>
                <a:lnTo>
                  <a:pt x="1219631" y="917601"/>
                </a:lnTo>
                <a:cubicBezTo>
                  <a:pt x="1214421" y="927063"/>
                  <a:pt x="1203792" y="943576"/>
                  <a:pt x="1176754" y="943576"/>
                </a:cubicBezTo>
                <a:cubicBezTo>
                  <a:pt x="1140747" y="943576"/>
                  <a:pt x="1114772" y="914905"/>
                  <a:pt x="1114772" y="866818"/>
                </a:cubicBezTo>
                <a:cubicBezTo>
                  <a:pt x="1114772" y="818730"/>
                  <a:pt x="1141136" y="790448"/>
                  <a:pt x="1176962" y="790448"/>
                </a:cubicBezTo>
                <a:close/>
                <a:moveTo>
                  <a:pt x="1044598" y="790448"/>
                </a:moveTo>
                <a:cubicBezTo>
                  <a:pt x="1074928" y="790448"/>
                  <a:pt x="1095096" y="809683"/>
                  <a:pt x="1095096" y="846364"/>
                </a:cubicBezTo>
                <a:lnTo>
                  <a:pt x="1095096" y="940698"/>
                </a:lnTo>
                <a:lnTo>
                  <a:pt x="1066218" y="940698"/>
                </a:lnTo>
                <a:lnTo>
                  <a:pt x="1066218" y="849838"/>
                </a:lnTo>
                <a:cubicBezTo>
                  <a:pt x="1066218" y="828296"/>
                  <a:pt x="1054811" y="815464"/>
                  <a:pt x="1034747" y="815464"/>
                </a:cubicBezTo>
                <a:cubicBezTo>
                  <a:pt x="1014682" y="815464"/>
                  <a:pt x="1000191" y="828970"/>
                  <a:pt x="1000191" y="852638"/>
                </a:cubicBezTo>
                <a:lnTo>
                  <a:pt x="1000191" y="940698"/>
                </a:lnTo>
                <a:lnTo>
                  <a:pt x="971313" y="940698"/>
                </a:lnTo>
                <a:lnTo>
                  <a:pt x="971313" y="792392"/>
                </a:lnTo>
                <a:lnTo>
                  <a:pt x="999025" y="792392"/>
                </a:lnTo>
                <a:lnTo>
                  <a:pt x="999025" y="816527"/>
                </a:lnTo>
                <a:lnTo>
                  <a:pt x="1000865" y="816527"/>
                </a:lnTo>
                <a:cubicBezTo>
                  <a:pt x="1007709" y="800791"/>
                  <a:pt x="1022304" y="790448"/>
                  <a:pt x="1044598" y="790448"/>
                </a:cubicBezTo>
                <a:close/>
                <a:moveTo>
                  <a:pt x="664280" y="790448"/>
                </a:moveTo>
                <a:cubicBezTo>
                  <a:pt x="694610" y="790448"/>
                  <a:pt x="714778" y="809683"/>
                  <a:pt x="714778" y="846364"/>
                </a:cubicBezTo>
                <a:lnTo>
                  <a:pt x="714778" y="940698"/>
                </a:lnTo>
                <a:lnTo>
                  <a:pt x="685900" y="940698"/>
                </a:lnTo>
                <a:lnTo>
                  <a:pt x="685900" y="849838"/>
                </a:lnTo>
                <a:cubicBezTo>
                  <a:pt x="685900" y="828296"/>
                  <a:pt x="674493" y="815464"/>
                  <a:pt x="654429" y="815464"/>
                </a:cubicBezTo>
                <a:cubicBezTo>
                  <a:pt x="634364" y="815464"/>
                  <a:pt x="619873" y="828970"/>
                  <a:pt x="619873" y="852638"/>
                </a:cubicBezTo>
                <a:lnTo>
                  <a:pt x="619873" y="940698"/>
                </a:lnTo>
                <a:lnTo>
                  <a:pt x="590995" y="940698"/>
                </a:lnTo>
                <a:lnTo>
                  <a:pt x="590995" y="792392"/>
                </a:lnTo>
                <a:lnTo>
                  <a:pt x="618707" y="792392"/>
                </a:lnTo>
                <a:lnTo>
                  <a:pt x="618707" y="816527"/>
                </a:lnTo>
                <a:lnTo>
                  <a:pt x="620547" y="816527"/>
                </a:lnTo>
                <a:cubicBezTo>
                  <a:pt x="627391" y="800791"/>
                  <a:pt x="641986" y="790448"/>
                  <a:pt x="664280" y="790448"/>
                </a:cubicBezTo>
                <a:close/>
                <a:moveTo>
                  <a:pt x="745471" y="756851"/>
                </a:moveTo>
                <a:lnTo>
                  <a:pt x="774349" y="756851"/>
                </a:lnTo>
                <a:lnTo>
                  <a:pt x="774349" y="792392"/>
                </a:lnTo>
                <a:lnTo>
                  <a:pt x="804757" y="792392"/>
                </a:lnTo>
                <a:lnTo>
                  <a:pt x="804757" y="815567"/>
                </a:lnTo>
                <a:lnTo>
                  <a:pt x="774349" y="815567"/>
                </a:lnTo>
                <a:lnTo>
                  <a:pt x="774349" y="897147"/>
                </a:lnTo>
                <a:cubicBezTo>
                  <a:pt x="774349" y="913867"/>
                  <a:pt x="782748" y="916952"/>
                  <a:pt x="792106" y="916952"/>
                </a:cubicBezTo>
                <a:cubicBezTo>
                  <a:pt x="796747" y="916952"/>
                  <a:pt x="800324" y="916097"/>
                  <a:pt x="802242" y="915708"/>
                </a:cubicBezTo>
                <a:lnTo>
                  <a:pt x="807453" y="939557"/>
                </a:lnTo>
                <a:cubicBezTo>
                  <a:pt x="804057" y="940802"/>
                  <a:pt x="797887" y="942538"/>
                  <a:pt x="788710" y="942642"/>
                </a:cubicBezTo>
                <a:lnTo>
                  <a:pt x="788736" y="942616"/>
                </a:lnTo>
                <a:cubicBezTo>
                  <a:pt x="765950" y="943109"/>
                  <a:pt x="745367" y="930069"/>
                  <a:pt x="745471" y="903135"/>
                </a:cubicBezTo>
                <a:lnTo>
                  <a:pt x="745471" y="815567"/>
                </a:lnTo>
                <a:lnTo>
                  <a:pt x="723747" y="815567"/>
                </a:lnTo>
                <a:lnTo>
                  <a:pt x="723747" y="792392"/>
                </a:lnTo>
                <a:lnTo>
                  <a:pt x="745471" y="792392"/>
                </a:lnTo>
                <a:close/>
                <a:moveTo>
                  <a:pt x="383247" y="742931"/>
                </a:moveTo>
                <a:lnTo>
                  <a:pt x="412125" y="742931"/>
                </a:lnTo>
                <a:lnTo>
                  <a:pt x="412125" y="900129"/>
                </a:lnTo>
                <a:cubicBezTo>
                  <a:pt x="412125" y="912883"/>
                  <a:pt x="414718" y="917705"/>
                  <a:pt x="423998" y="917420"/>
                </a:cubicBezTo>
                <a:cubicBezTo>
                  <a:pt x="429027" y="917316"/>
                  <a:pt x="431049" y="916642"/>
                  <a:pt x="433071" y="916072"/>
                </a:cubicBezTo>
                <a:lnTo>
                  <a:pt x="438282" y="939143"/>
                </a:lnTo>
                <a:cubicBezTo>
                  <a:pt x="434212" y="940413"/>
                  <a:pt x="428042" y="941658"/>
                  <a:pt x="420317" y="941761"/>
                </a:cubicBezTo>
                <a:cubicBezTo>
                  <a:pt x="395327" y="942150"/>
                  <a:pt x="383247" y="929604"/>
                  <a:pt x="383247" y="906143"/>
                </a:cubicBezTo>
                <a:lnTo>
                  <a:pt x="383247" y="742957"/>
                </a:lnTo>
                <a:close/>
                <a:moveTo>
                  <a:pt x="317895" y="742931"/>
                </a:moveTo>
                <a:lnTo>
                  <a:pt x="346773" y="742931"/>
                </a:lnTo>
                <a:lnTo>
                  <a:pt x="346773" y="900129"/>
                </a:lnTo>
                <a:cubicBezTo>
                  <a:pt x="346773" y="912883"/>
                  <a:pt x="349366" y="917705"/>
                  <a:pt x="358646" y="917420"/>
                </a:cubicBezTo>
                <a:cubicBezTo>
                  <a:pt x="363675" y="917316"/>
                  <a:pt x="365697" y="916642"/>
                  <a:pt x="367719" y="916072"/>
                </a:cubicBezTo>
                <a:lnTo>
                  <a:pt x="372930" y="939143"/>
                </a:lnTo>
                <a:cubicBezTo>
                  <a:pt x="368860" y="940413"/>
                  <a:pt x="362690" y="941658"/>
                  <a:pt x="354965" y="941761"/>
                </a:cubicBezTo>
                <a:cubicBezTo>
                  <a:pt x="329975" y="942150"/>
                  <a:pt x="317895" y="929604"/>
                  <a:pt x="317895" y="906143"/>
                </a:cubicBezTo>
                <a:lnTo>
                  <a:pt x="317895" y="742957"/>
                </a:lnTo>
                <a:close/>
                <a:moveTo>
                  <a:pt x="75384" y="740260"/>
                </a:moveTo>
                <a:cubicBezTo>
                  <a:pt x="115565" y="740260"/>
                  <a:pt x="143536" y="763228"/>
                  <a:pt x="144418" y="794906"/>
                </a:cubicBezTo>
                <a:lnTo>
                  <a:pt x="115643" y="794906"/>
                </a:lnTo>
                <a:cubicBezTo>
                  <a:pt x="113517" y="776656"/>
                  <a:pt x="97393" y="766028"/>
                  <a:pt x="74710" y="766028"/>
                </a:cubicBezTo>
                <a:cubicBezTo>
                  <a:pt x="50369" y="766028"/>
                  <a:pt x="35022" y="778497"/>
                  <a:pt x="35022" y="795295"/>
                </a:cubicBezTo>
                <a:cubicBezTo>
                  <a:pt x="34944" y="814219"/>
                  <a:pt x="55501" y="821451"/>
                  <a:pt x="70952" y="825418"/>
                </a:cubicBezTo>
                <a:lnTo>
                  <a:pt x="90264" y="830447"/>
                </a:lnTo>
                <a:cubicBezTo>
                  <a:pt x="115384" y="836616"/>
                  <a:pt x="147140" y="850433"/>
                  <a:pt x="147140" y="886052"/>
                </a:cubicBezTo>
                <a:cubicBezTo>
                  <a:pt x="147140" y="919570"/>
                  <a:pt x="118287" y="943990"/>
                  <a:pt x="73959" y="943990"/>
                </a:cubicBezTo>
                <a:cubicBezTo>
                  <a:pt x="29630" y="943990"/>
                  <a:pt x="1918" y="921877"/>
                  <a:pt x="0" y="886052"/>
                </a:cubicBezTo>
                <a:lnTo>
                  <a:pt x="29941" y="886052"/>
                </a:lnTo>
                <a:cubicBezTo>
                  <a:pt x="31678" y="907568"/>
                  <a:pt x="50809" y="917808"/>
                  <a:pt x="73777" y="917808"/>
                </a:cubicBezTo>
                <a:lnTo>
                  <a:pt x="73725" y="917833"/>
                </a:lnTo>
                <a:cubicBezTo>
                  <a:pt x="99130" y="917833"/>
                  <a:pt x="117561" y="905079"/>
                  <a:pt x="117561" y="885767"/>
                </a:cubicBezTo>
                <a:cubicBezTo>
                  <a:pt x="117561" y="868191"/>
                  <a:pt x="101256" y="861243"/>
                  <a:pt x="80102" y="855644"/>
                </a:cubicBezTo>
                <a:lnTo>
                  <a:pt x="56746" y="849267"/>
                </a:lnTo>
                <a:cubicBezTo>
                  <a:pt x="24990" y="840686"/>
                  <a:pt x="5288" y="824562"/>
                  <a:pt x="5288" y="797032"/>
                </a:cubicBezTo>
                <a:cubicBezTo>
                  <a:pt x="5288" y="762943"/>
                  <a:pt x="35696" y="740260"/>
                  <a:pt x="75384" y="740260"/>
                </a:cubicBezTo>
                <a:close/>
                <a:moveTo>
                  <a:pt x="775672" y="423713"/>
                </a:moveTo>
                <a:cubicBezTo>
                  <a:pt x="773883" y="424387"/>
                  <a:pt x="772120" y="424776"/>
                  <a:pt x="770539" y="424957"/>
                </a:cubicBezTo>
                <a:lnTo>
                  <a:pt x="771187" y="500756"/>
                </a:lnTo>
                <a:cubicBezTo>
                  <a:pt x="772613" y="501197"/>
                  <a:pt x="773883" y="501949"/>
                  <a:pt x="774920" y="502934"/>
                </a:cubicBezTo>
                <a:cubicBezTo>
                  <a:pt x="776657" y="501249"/>
                  <a:pt x="779094" y="500212"/>
                  <a:pt x="781790" y="500212"/>
                </a:cubicBezTo>
                <a:cubicBezTo>
                  <a:pt x="783890" y="500212"/>
                  <a:pt x="785782" y="500860"/>
                  <a:pt x="787363" y="501897"/>
                </a:cubicBezTo>
                <a:lnTo>
                  <a:pt x="787337" y="501923"/>
                </a:lnTo>
                <a:cubicBezTo>
                  <a:pt x="788322" y="500653"/>
                  <a:pt x="789670" y="499642"/>
                  <a:pt x="791226" y="498994"/>
                </a:cubicBezTo>
                <a:close/>
                <a:moveTo>
                  <a:pt x="759263" y="423117"/>
                </a:moveTo>
                <a:lnTo>
                  <a:pt x="743968" y="497905"/>
                </a:lnTo>
                <a:cubicBezTo>
                  <a:pt x="745783" y="498501"/>
                  <a:pt x="747338" y="499564"/>
                  <a:pt x="748453" y="500938"/>
                </a:cubicBezTo>
                <a:cubicBezTo>
                  <a:pt x="750034" y="499875"/>
                  <a:pt x="751952" y="499227"/>
                  <a:pt x="754052" y="499227"/>
                </a:cubicBezTo>
                <a:cubicBezTo>
                  <a:pt x="757111" y="499227"/>
                  <a:pt x="759807" y="500575"/>
                  <a:pt x="761544" y="502623"/>
                </a:cubicBezTo>
                <a:cubicBezTo>
                  <a:pt x="762503" y="501793"/>
                  <a:pt x="763644" y="501171"/>
                  <a:pt x="764914" y="500756"/>
                </a:cubicBezTo>
                <a:lnTo>
                  <a:pt x="764914" y="424983"/>
                </a:lnTo>
                <a:cubicBezTo>
                  <a:pt x="762710" y="424491"/>
                  <a:pt x="760844" y="423842"/>
                  <a:pt x="759263" y="423117"/>
                </a:cubicBezTo>
                <a:close/>
                <a:moveTo>
                  <a:pt x="781038" y="420472"/>
                </a:moveTo>
                <a:cubicBezTo>
                  <a:pt x="779794" y="421561"/>
                  <a:pt x="778472" y="422417"/>
                  <a:pt x="777124" y="423065"/>
                </a:cubicBezTo>
                <a:lnTo>
                  <a:pt x="792729" y="498501"/>
                </a:lnTo>
                <a:cubicBezTo>
                  <a:pt x="793507" y="498320"/>
                  <a:pt x="794285" y="498190"/>
                  <a:pt x="795114" y="498190"/>
                </a:cubicBezTo>
                <a:lnTo>
                  <a:pt x="799918" y="499429"/>
                </a:lnTo>
                <a:lnTo>
                  <a:pt x="799910" y="499434"/>
                </a:lnTo>
                <a:lnTo>
                  <a:pt x="799936" y="499434"/>
                </a:lnTo>
                <a:lnTo>
                  <a:pt x="799918" y="499429"/>
                </a:lnTo>
                <a:lnTo>
                  <a:pt x="806909" y="495494"/>
                </a:lnTo>
                <a:close/>
                <a:moveTo>
                  <a:pt x="753974" y="419436"/>
                </a:moveTo>
                <a:lnTo>
                  <a:pt x="727973" y="494846"/>
                </a:lnTo>
                <a:cubicBezTo>
                  <a:pt x="731136" y="494976"/>
                  <a:pt x="733910" y="496505"/>
                  <a:pt x="735543" y="498812"/>
                </a:cubicBezTo>
                <a:cubicBezTo>
                  <a:pt x="737046" y="497905"/>
                  <a:pt x="738861" y="497360"/>
                  <a:pt x="740805" y="497360"/>
                </a:cubicBezTo>
                <a:lnTo>
                  <a:pt x="740805" y="497335"/>
                </a:lnTo>
                <a:cubicBezTo>
                  <a:pt x="741376" y="497335"/>
                  <a:pt x="741920" y="497412"/>
                  <a:pt x="742464" y="497490"/>
                </a:cubicBezTo>
                <a:lnTo>
                  <a:pt x="757837" y="422339"/>
                </a:lnTo>
                <a:cubicBezTo>
                  <a:pt x="756230" y="421432"/>
                  <a:pt x="754959" y="420472"/>
                  <a:pt x="753974" y="419436"/>
                </a:cubicBezTo>
                <a:close/>
                <a:moveTo>
                  <a:pt x="784382" y="416480"/>
                </a:moveTo>
                <a:cubicBezTo>
                  <a:pt x="783760" y="417543"/>
                  <a:pt x="783060" y="418450"/>
                  <a:pt x="782308" y="419254"/>
                </a:cubicBezTo>
                <a:lnTo>
                  <a:pt x="808568" y="495468"/>
                </a:lnTo>
                <a:cubicBezTo>
                  <a:pt x="811990" y="495675"/>
                  <a:pt x="814868" y="497516"/>
                  <a:pt x="816371" y="500160"/>
                </a:cubicBezTo>
                <a:lnTo>
                  <a:pt x="816371" y="500134"/>
                </a:lnTo>
                <a:cubicBezTo>
                  <a:pt x="818886" y="499149"/>
                  <a:pt x="821867" y="497412"/>
                  <a:pt x="824641" y="494405"/>
                </a:cubicBezTo>
                <a:lnTo>
                  <a:pt x="789981" y="424853"/>
                </a:lnTo>
                <a:cubicBezTo>
                  <a:pt x="786637" y="422598"/>
                  <a:pt x="784978" y="419306"/>
                  <a:pt x="784382" y="416480"/>
                </a:cubicBezTo>
                <a:close/>
                <a:moveTo>
                  <a:pt x="750656" y="413629"/>
                </a:moveTo>
                <a:lnTo>
                  <a:pt x="708401" y="493265"/>
                </a:lnTo>
                <a:cubicBezTo>
                  <a:pt x="710735" y="497412"/>
                  <a:pt x="713871" y="500782"/>
                  <a:pt x="718123" y="502727"/>
                </a:cubicBezTo>
                <a:cubicBezTo>
                  <a:pt x="718589" y="498683"/>
                  <a:pt x="721959" y="495494"/>
                  <a:pt x="726314" y="494950"/>
                </a:cubicBezTo>
                <a:lnTo>
                  <a:pt x="752808" y="418113"/>
                </a:lnTo>
                <a:cubicBezTo>
                  <a:pt x="751641" y="416558"/>
                  <a:pt x="750993" y="415003"/>
                  <a:pt x="750656" y="413629"/>
                </a:cubicBezTo>
                <a:close/>
                <a:moveTo>
                  <a:pt x="765329" y="358905"/>
                </a:moveTo>
                <a:lnTo>
                  <a:pt x="769684" y="358905"/>
                </a:lnTo>
                <a:lnTo>
                  <a:pt x="769684" y="383325"/>
                </a:lnTo>
                <a:lnTo>
                  <a:pt x="778653" y="383325"/>
                </a:lnTo>
                <a:lnTo>
                  <a:pt x="778653" y="394731"/>
                </a:lnTo>
                <a:lnTo>
                  <a:pt x="817253" y="415392"/>
                </a:lnTo>
                <a:lnTo>
                  <a:pt x="817253" y="415443"/>
                </a:lnTo>
                <a:lnTo>
                  <a:pt x="824563" y="416195"/>
                </a:lnTo>
                <a:lnTo>
                  <a:pt x="824356" y="418321"/>
                </a:lnTo>
                <a:lnTo>
                  <a:pt x="817330" y="417595"/>
                </a:lnTo>
                <a:cubicBezTo>
                  <a:pt x="816294" y="419773"/>
                  <a:pt x="811913" y="427368"/>
                  <a:pt x="800610" y="427627"/>
                </a:cubicBezTo>
                <a:cubicBezTo>
                  <a:pt x="797266" y="427705"/>
                  <a:pt x="794544" y="427135"/>
                  <a:pt x="792341" y="426201"/>
                </a:cubicBezTo>
                <a:lnTo>
                  <a:pt x="825704" y="493161"/>
                </a:lnTo>
                <a:cubicBezTo>
                  <a:pt x="831225" y="486317"/>
                  <a:pt x="835528" y="473848"/>
                  <a:pt x="833066" y="451114"/>
                </a:cubicBezTo>
                <a:cubicBezTo>
                  <a:pt x="833066" y="451114"/>
                  <a:pt x="829514" y="451191"/>
                  <a:pt x="828140" y="450673"/>
                </a:cubicBezTo>
                <a:cubicBezTo>
                  <a:pt x="826766" y="450154"/>
                  <a:pt x="825159" y="449169"/>
                  <a:pt x="825159" y="449169"/>
                </a:cubicBezTo>
                <a:cubicBezTo>
                  <a:pt x="825159" y="449169"/>
                  <a:pt x="830240" y="446707"/>
                  <a:pt x="838095" y="440019"/>
                </a:cubicBezTo>
                <a:cubicBezTo>
                  <a:pt x="838095" y="440019"/>
                  <a:pt x="841128" y="437115"/>
                  <a:pt x="845664" y="436752"/>
                </a:cubicBezTo>
                <a:cubicBezTo>
                  <a:pt x="845664" y="436752"/>
                  <a:pt x="848879" y="436337"/>
                  <a:pt x="849838" y="438178"/>
                </a:cubicBezTo>
                <a:cubicBezTo>
                  <a:pt x="849838" y="438178"/>
                  <a:pt x="851445" y="438074"/>
                  <a:pt x="855256" y="437530"/>
                </a:cubicBezTo>
                <a:cubicBezTo>
                  <a:pt x="859093" y="436986"/>
                  <a:pt x="861192" y="438567"/>
                  <a:pt x="861192" y="438567"/>
                </a:cubicBezTo>
                <a:lnTo>
                  <a:pt x="860441" y="442611"/>
                </a:lnTo>
                <a:cubicBezTo>
                  <a:pt x="860441" y="442611"/>
                  <a:pt x="859663" y="444788"/>
                  <a:pt x="861944" y="445592"/>
                </a:cubicBezTo>
                <a:cubicBezTo>
                  <a:pt x="861944" y="445592"/>
                  <a:pt x="862307" y="445670"/>
                  <a:pt x="862644" y="446033"/>
                </a:cubicBezTo>
                <a:lnTo>
                  <a:pt x="862592" y="446007"/>
                </a:lnTo>
                <a:cubicBezTo>
                  <a:pt x="863733" y="447199"/>
                  <a:pt x="862929" y="449118"/>
                  <a:pt x="861322" y="449480"/>
                </a:cubicBezTo>
                <a:cubicBezTo>
                  <a:pt x="861244" y="449506"/>
                  <a:pt x="861089" y="449506"/>
                  <a:pt x="861089" y="449506"/>
                </a:cubicBezTo>
                <a:lnTo>
                  <a:pt x="858341" y="449506"/>
                </a:lnTo>
                <a:lnTo>
                  <a:pt x="856656" y="455961"/>
                </a:lnTo>
                <a:cubicBezTo>
                  <a:pt x="856656" y="455961"/>
                  <a:pt x="847453" y="453473"/>
                  <a:pt x="847168" y="458191"/>
                </a:cubicBezTo>
                <a:cubicBezTo>
                  <a:pt x="846883" y="462909"/>
                  <a:pt x="850201" y="494198"/>
                  <a:pt x="844913" y="506900"/>
                </a:cubicBezTo>
                <a:cubicBezTo>
                  <a:pt x="841698" y="514625"/>
                  <a:pt x="835528" y="527250"/>
                  <a:pt x="813260" y="535649"/>
                </a:cubicBezTo>
                <a:cubicBezTo>
                  <a:pt x="817019" y="536790"/>
                  <a:pt x="820130" y="538086"/>
                  <a:pt x="821867" y="539537"/>
                </a:cubicBezTo>
                <a:cubicBezTo>
                  <a:pt x="829385" y="545837"/>
                  <a:pt x="821556" y="552706"/>
                  <a:pt x="821556" y="552706"/>
                </a:cubicBezTo>
                <a:cubicBezTo>
                  <a:pt x="817745" y="556206"/>
                  <a:pt x="810176" y="554210"/>
                  <a:pt x="810176" y="554210"/>
                </a:cubicBezTo>
                <a:lnTo>
                  <a:pt x="792029" y="550529"/>
                </a:lnTo>
                <a:cubicBezTo>
                  <a:pt x="791044" y="552655"/>
                  <a:pt x="789722" y="553951"/>
                  <a:pt x="789722" y="553951"/>
                </a:cubicBezTo>
                <a:cubicBezTo>
                  <a:pt x="786197" y="557113"/>
                  <a:pt x="781971" y="556050"/>
                  <a:pt x="781971" y="556050"/>
                </a:cubicBezTo>
                <a:lnTo>
                  <a:pt x="758278" y="551229"/>
                </a:lnTo>
                <a:cubicBezTo>
                  <a:pt x="757837" y="552240"/>
                  <a:pt x="757474" y="552862"/>
                  <a:pt x="757474" y="552862"/>
                </a:cubicBezTo>
                <a:cubicBezTo>
                  <a:pt x="754804" y="557295"/>
                  <a:pt x="749904" y="555895"/>
                  <a:pt x="749904" y="555895"/>
                </a:cubicBezTo>
                <a:lnTo>
                  <a:pt x="712445" y="547522"/>
                </a:lnTo>
                <a:cubicBezTo>
                  <a:pt x="705135" y="544152"/>
                  <a:pt x="707468" y="537489"/>
                  <a:pt x="707468" y="537489"/>
                </a:cubicBezTo>
                <a:cubicBezTo>
                  <a:pt x="709335" y="532771"/>
                  <a:pt x="711538" y="530983"/>
                  <a:pt x="713327" y="530387"/>
                </a:cubicBezTo>
                <a:cubicBezTo>
                  <a:pt x="712316" y="529713"/>
                  <a:pt x="711383" y="529013"/>
                  <a:pt x="710527" y="528365"/>
                </a:cubicBezTo>
                <a:cubicBezTo>
                  <a:pt x="694455" y="516362"/>
                  <a:pt x="692407" y="503167"/>
                  <a:pt x="689763" y="483206"/>
                </a:cubicBezTo>
                <a:cubicBezTo>
                  <a:pt x="689763" y="483206"/>
                  <a:pt x="688907" y="476389"/>
                  <a:pt x="688933" y="469571"/>
                </a:cubicBezTo>
                <a:cubicBezTo>
                  <a:pt x="688959" y="463064"/>
                  <a:pt x="689944" y="456557"/>
                  <a:pt x="686393" y="456143"/>
                </a:cubicBezTo>
                <a:cubicBezTo>
                  <a:pt x="686393" y="456143"/>
                  <a:pt x="685200" y="455546"/>
                  <a:pt x="679160" y="457024"/>
                </a:cubicBezTo>
                <a:lnTo>
                  <a:pt x="677190" y="450699"/>
                </a:lnTo>
                <a:cubicBezTo>
                  <a:pt x="677190" y="450699"/>
                  <a:pt x="672109" y="451943"/>
                  <a:pt x="672109" y="448988"/>
                </a:cubicBezTo>
                <a:cubicBezTo>
                  <a:pt x="672109" y="448988"/>
                  <a:pt x="672290" y="447277"/>
                  <a:pt x="674805" y="445955"/>
                </a:cubicBezTo>
                <a:cubicBezTo>
                  <a:pt x="674805" y="445955"/>
                  <a:pt x="675064" y="444633"/>
                  <a:pt x="674468" y="443259"/>
                </a:cubicBezTo>
                <a:cubicBezTo>
                  <a:pt x="673872" y="441885"/>
                  <a:pt x="672990" y="438878"/>
                  <a:pt x="676283" y="438696"/>
                </a:cubicBezTo>
                <a:cubicBezTo>
                  <a:pt x="679575" y="438515"/>
                  <a:pt x="679912" y="438463"/>
                  <a:pt x="685097" y="439085"/>
                </a:cubicBezTo>
                <a:cubicBezTo>
                  <a:pt x="685097" y="439085"/>
                  <a:pt x="686056" y="436804"/>
                  <a:pt x="690074" y="437322"/>
                </a:cubicBezTo>
                <a:cubicBezTo>
                  <a:pt x="694092" y="437841"/>
                  <a:pt x="695829" y="439319"/>
                  <a:pt x="697799" y="440718"/>
                </a:cubicBezTo>
                <a:cubicBezTo>
                  <a:pt x="698265" y="441055"/>
                  <a:pt x="708713" y="448521"/>
                  <a:pt x="710423" y="448599"/>
                </a:cubicBezTo>
                <a:cubicBezTo>
                  <a:pt x="710423" y="448599"/>
                  <a:pt x="710086" y="449766"/>
                  <a:pt x="706665" y="450621"/>
                </a:cubicBezTo>
                <a:cubicBezTo>
                  <a:pt x="706665" y="450621"/>
                  <a:pt x="704643" y="451114"/>
                  <a:pt x="702646" y="451114"/>
                </a:cubicBezTo>
                <a:cubicBezTo>
                  <a:pt x="702646" y="451114"/>
                  <a:pt x="699821" y="475792"/>
                  <a:pt x="707468" y="491580"/>
                </a:cubicBezTo>
                <a:lnTo>
                  <a:pt x="747364" y="416377"/>
                </a:lnTo>
                <a:cubicBezTo>
                  <a:pt x="740261" y="423194"/>
                  <a:pt x="731395" y="421743"/>
                  <a:pt x="731395" y="421743"/>
                </a:cubicBezTo>
                <a:cubicBezTo>
                  <a:pt x="715867" y="419850"/>
                  <a:pt x="713845" y="409637"/>
                  <a:pt x="713586" y="406915"/>
                </a:cubicBezTo>
                <a:lnTo>
                  <a:pt x="708505" y="406396"/>
                </a:lnTo>
                <a:lnTo>
                  <a:pt x="708713" y="404270"/>
                </a:lnTo>
                <a:lnTo>
                  <a:pt x="716023" y="405022"/>
                </a:lnTo>
                <a:lnTo>
                  <a:pt x="757292" y="394731"/>
                </a:lnTo>
                <a:lnTo>
                  <a:pt x="757292" y="383299"/>
                </a:lnTo>
                <a:lnTo>
                  <a:pt x="765329" y="383299"/>
                </a:lnTo>
                <a:lnTo>
                  <a:pt x="765329" y="379825"/>
                </a:lnTo>
                <a:cubicBezTo>
                  <a:pt x="764395" y="379384"/>
                  <a:pt x="757707" y="376507"/>
                  <a:pt x="742672" y="375574"/>
                </a:cubicBezTo>
                <a:cubicBezTo>
                  <a:pt x="726418" y="374589"/>
                  <a:pt x="714519" y="375003"/>
                  <a:pt x="714519" y="375003"/>
                </a:cubicBezTo>
                <a:cubicBezTo>
                  <a:pt x="714519" y="375003"/>
                  <a:pt x="715764" y="370000"/>
                  <a:pt x="729918" y="367382"/>
                </a:cubicBezTo>
                <a:cubicBezTo>
                  <a:pt x="744046" y="364764"/>
                  <a:pt x="748116" y="369663"/>
                  <a:pt x="765329" y="364738"/>
                </a:cubicBezTo>
                <a:close/>
                <a:moveTo>
                  <a:pt x="633094" y="256794"/>
                </a:moveTo>
                <a:cubicBezTo>
                  <a:pt x="631279" y="257468"/>
                  <a:pt x="629517" y="257857"/>
                  <a:pt x="627935" y="258038"/>
                </a:cubicBezTo>
                <a:lnTo>
                  <a:pt x="628583" y="333837"/>
                </a:lnTo>
                <a:cubicBezTo>
                  <a:pt x="630009" y="334304"/>
                  <a:pt x="631305" y="335056"/>
                  <a:pt x="632316" y="336041"/>
                </a:cubicBezTo>
                <a:cubicBezTo>
                  <a:pt x="634053" y="334356"/>
                  <a:pt x="636490" y="333319"/>
                  <a:pt x="639186" y="333319"/>
                </a:cubicBezTo>
                <a:cubicBezTo>
                  <a:pt x="641286" y="333319"/>
                  <a:pt x="643178" y="333941"/>
                  <a:pt x="644759" y="335004"/>
                </a:cubicBezTo>
                <a:cubicBezTo>
                  <a:pt x="645745" y="333734"/>
                  <a:pt x="647092" y="332697"/>
                  <a:pt x="648648" y="332075"/>
                </a:cubicBezTo>
                <a:close/>
                <a:moveTo>
                  <a:pt x="616659" y="256198"/>
                </a:moveTo>
                <a:lnTo>
                  <a:pt x="601364" y="330986"/>
                </a:lnTo>
                <a:cubicBezTo>
                  <a:pt x="603153" y="331582"/>
                  <a:pt x="604708" y="332619"/>
                  <a:pt x="605823" y="334019"/>
                </a:cubicBezTo>
                <a:cubicBezTo>
                  <a:pt x="607404" y="332956"/>
                  <a:pt x="609348" y="332308"/>
                  <a:pt x="611448" y="332308"/>
                </a:cubicBezTo>
                <a:cubicBezTo>
                  <a:pt x="614507" y="332308"/>
                  <a:pt x="617177" y="333656"/>
                  <a:pt x="618940" y="335704"/>
                </a:cubicBezTo>
                <a:cubicBezTo>
                  <a:pt x="619899" y="334900"/>
                  <a:pt x="621040" y="334252"/>
                  <a:pt x="622310" y="333837"/>
                </a:cubicBezTo>
                <a:lnTo>
                  <a:pt x="622310" y="258064"/>
                </a:lnTo>
                <a:cubicBezTo>
                  <a:pt x="620107" y="257572"/>
                  <a:pt x="618240" y="256923"/>
                  <a:pt x="616659" y="256198"/>
                </a:cubicBezTo>
                <a:close/>
                <a:moveTo>
                  <a:pt x="638460" y="253579"/>
                </a:moveTo>
                <a:cubicBezTo>
                  <a:pt x="637216" y="254668"/>
                  <a:pt x="635894" y="255524"/>
                  <a:pt x="634546" y="256172"/>
                </a:cubicBezTo>
                <a:lnTo>
                  <a:pt x="650125" y="331608"/>
                </a:lnTo>
                <a:cubicBezTo>
                  <a:pt x="650903" y="331427"/>
                  <a:pt x="651681" y="331297"/>
                  <a:pt x="652510" y="331297"/>
                </a:cubicBezTo>
                <a:cubicBezTo>
                  <a:pt x="654273" y="331297"/>
                  <a:pt x="655906" y="331764"/>
                  <a:pt x="657332" y="332541"/>
                </a:cubicBezTo>
                <a:cubicBezTo>
                  <a:pt x="658862" y="330364"/>
                  <a:pt x="661402" y="328886"/>
                  <a:pt x="664331" y="328601"/>
                </a:cubicBezTo>
                <a:close/>
                <a:moveTo>
                  <a:pt x="611370" y="252568"/>
                </a:moveTo>
                <a:lnTo>
                  <a:pt x="585370" y="327953"/>
                </a:lnTo>
                <a:cubicBezTo>
                  <a:pt x="588532" y="328082"/>
                  <a:pt x="591306" y="329612"/>
                  <a:pt x="592939" y="331919"/>
                </a:cubicBezTo>
                <a:cubicBezTo>
                  <a:pt x="594443" y="330986"/>
                  <a:pt x="596257" y="330441"/>
                  <a:pt x="598201" y="330441"/>
                </a:cubicBezTo>
                <a:cubicBezTo>
                  <a:pt x="598772" y="330441"/>
                  <a:pt x="599316" y="330519"/>
                  <a:pt x="599861" y="330597"/>
                </a:cubicBezTo>
                <a:lnTo>
                  <a:pt x="615207" y="255472"/>
                </a:lnTo>
                <a:cubicBezTo>
                  <a:pt x="613626" y="254564"/>
                  <a:pt x="612355" y="253579"/>
                  <a:pt x="611370" y="252568"/>
                </a:cubicBezTo>
                <a:close/>
                <a:moveTo>
                  <a:pt x="641778" y="249587"/>
                </a:moveTo>
                <a:cubicBezTo>
                  <a:pt x="641156" y="250650"/>
                  <a:pt x="640430" y="251557"/>
                  <a:pt x="639704" y="252361"/>
                </a:cubicBezTo>
                <a:lnTo>
                  <a:pt x="665965" y="328575"/>
                </a:lnTo>
                <a:cubicBezTo>
                  <a:pt x="669360" y="328782"/>
                  <a:pt x="672264" y="330623"/>
                  <a:pt x="673767" y="333267"/>
                </a:cubicBezTo>
                <a:cubicBezTo>
                  <a:pt x="676282" y="332282"/>
                  <a:pt x="679237" y="330545"/>
                  <a:pt x="682037" y="327538"/>
                </a:cubicBezTo>
                <a:lnTo>
                  <a:pt x="647378" y="257986"/>
                </a:lnTo>
                <a:cubicBezTo>
                  <a:pt x="644034" y="255705"/>
                  <a:pt x="642374" y="252439"/>
                  <a:pt x="641778" y="249587"/>
                </a:cubicBezTo>
                <a:close/>
                <a:moveTo>
                  <a:pt x="608052" y="246710"/>
                </a:moveTo>
                <a:lnTo>
                  <a:pt x="565798" y="326346"/>
                </a:lnTo>
                <a:cubicBezTo>
                  <a:pt x="568105" y="330493"/>
                  <a:pt x="571267" y="333889"/>
                  <a:pt x="575519" y="335833"/>
                </a:cubicBezTo>
                <a:cubicBezTo>
                  <a:pt x="575959" y="331789"/>
                  <a:pt x="579355" y="328575"/>
                  <a:pt x="583685" y="328031"/>
                </a:cubicBezTo>
                <a:lnTo>
                  <a:pt x="610178" y="251194"/>
                </a:lnTo>
                <a:cubicBezTo>
                  <a:pt x="609037" y="249639"/>
                  <a:pt x="608389" y="248084"/>
                  <a:pt x="608052" y="246710"/>
                </a:cubicBezTo>
                <a:close/>
                <a:moveTo>
                  <a:pt x="622777" y="191986"/>
                </a:moveTo>
                <a:lnTo>
                  <a:pt x="627132" y="191986"/>
                </a:lnTo>
                <a:lnTo>
                  <a:pt x="627132" y="216380"/>
                </a:lnTo>
                <a:lnTo>
                  <a:pt x="636101" y="216380"/>
                </a:lnTo>
                <a:lnTo>
                  <a:pt x="636101" y="227812"/>
                </a:lnTo>
                <a:lnTo>
                  <a:pt x="674701" y="248447"/>
                </a:lnTo>
                <a:lnTo>
                  <a:pt x="674701" y="248524"/>
                </a:lnTo>
                <a:lnTo>
                  <a:pt x="682011" y="249276"/>
                </a:lnTo>
                <a:lnTo>
                  <a:pt x="681804" y="251402"/>
                </a:lnTo>
                <a:lnTo>
                  <a:pt x="674752" y="250676"/>
                </a:lnTo>
                <a:cubicBezTo>
                  <a:pt x="673741" y="252854"/>
                  <a:pt x="669360" y="260449"/>
                  <a:pt x="658032" y="260708"/>
                </a:cubicBezTo>
                <a:cubicBezTo>
                  <a:pt x="654662" y="260786"/>
                  <a:pt x="651966" y="260216"/>
                  <a:pt x="649763" y="259282"/>
                </a:cubicBezTo>
                <a:lnTo>
                  <a:pt x="683126" y="326242"/>
                </a:lnTo>
                <a:cubicBezTo>
                  <a:pt x="688621" y="319398"/>
                  <a:pt x="692925" y="306955"/>
                  <a:pt x="690488" y="284221"/>
                </a:cubicBezTo>
                <a:cubicBezTo>
                  <a:pt x="690488" y="284221"/>
                  <a:pt x="686936" y="284298"/>
                  <a:pt x="685562" y="283754"/>
                </a:cubicBezTo>
                <a:cubicBezTo>
                  <a:pt x="684163" y="283235"/>
                  <a:pt x="682555" y="282250"/>
                  <a:pt x="682555" y="282250"/>
                </a:cubicBezTo>
                <a:cubicBezTo>
                  <a:pt x="682555" y="282250"/>
                  <a:pt x="687636" y="279814"/>
                  <a:pt x="695491" y="273099"/>
                </a:cubicBezTo>
                <a:cubicBezTo>
                  <a:pt x="695491" y="273099"/>
                  <a:pt x="698524" y="270196"/>
                  <a:pt x="703061" y="269833"/>
                </a:cubicBezTo>
                <a:cubicBezTo>
                  <a:pt x="703061" y="269833"/>
                  <a:pt x="706275" y="269444"/>
                  <a:pt x="707234" y="271285"/>
                </a:cubicBezTo>
                <a:cubicBezTo>
                  <a:pt x="707234" y="271285"/>
                  <a:pt x="708841" y="271181"/>
                  <a:pt x="712652" y="270637"/>
                </a:cubicBezTo>
                <a:cubicBezTo>
                  <a:pt x="716489" y="270092"/>
                  <a:pt x="718589" y="271674"/>
                  <a:pt x="718589" y="271674"/>
                </a:cubicBezTo>
                <a:lnTo>
                  <a:pt x="717837" y="275718"/>
                </a:lnTo>
                <a:cubicBezTo>
                  <a:pt x="717837" y="275718"/>
                  <a:pt x="717059" y="277895"/>
                  <a:pt x="719340" y="278699"/>
                </a:cubicBezTo>
                <a:cubicBezTo>
                  <a:pt x="719340" y="278699"/>
                  <a:pt x="719677" y="278777"/>
                  <a:pt x="720040" y="279140"/>
                </a:cubicBezTo>
                <a:cubicBezTo>
                  <a:pt x="721155" y="280332"/>
                  <a:pt x="720351" y="282224"/>
                  <a:pt x="718744" y="282613"/>
                </a:cubicBezTo>
                <a:cubicBezTo>
                  <a:pt x="718666" y="282613"/>
                  <a:pt x="718511" y="282639"/>
                  <a:pt x="718511" y="282639"/>
                </a:cubicBezTo>
                <a:lnTo>
                  <a:pt x="715763" y="282639"/>
                </a:lnTo>
                <a:lnTo>
                  <a:pt x="714104" y="289094"/>
                </a:lnTo>
                <a:cubicBezTo>
                  <a:pt x="714104" y="289094"/>
                  <a:pt x="704875" y="286605"/>
                  <a:pt x="704616" y="291323"/>
                </a:cubicBezTo>
                <a:cubicBezTo>
                  <a:pt x="704331" y="296041"/>
                  <a:pt x="707623" y="327331"/>
                  <a:pt x="702361" y="340033"/>
                </a:cubicBezTo>
                <a:cubicBezTo>
                  <a:pt x="699146" y="347758"/>
                  <a:pt x="692976" y="360383"/>
                  <a:pt x="670708" y="368782"/>
                </a:cubicBezTo>
                <a:cubicBezTo>
                  <a:pt x="674493" y="369922"/>
                  <a:pt x="677578" y="371219"/>
                  <a:pt x="679315" y="372696"/>
                </a:cubicBezTo>
                <a:cubicBezTo>
                  <a:pt x="686807" y="378970"/>
                  <a:pt x="679004" y="385839"/>
                  <a:pt x="679004" y="385839"/>
                </a:cubicBezTo>
                <a:cubicBezTo>
                  <a:pt x="675167" y="389339"/>
                  <a:pt x="667624" y="387343"/>
                  <a:pt x="667624" y="387343"/>
                </a:cubicBezTo>
                <a:lnTo>
                  <a:pt x="649451" y="383662"/>
                </a:lnTo>
                <a:cubicBezTo>
                  <a:pt x="648466" y="385761"/>
                  <a:pt x="647144" y="387084"/>
                  <a:pt x="647144" y="387084"/>
                </a:cubicBezTo>
                <a:cubicBezTo>
                  <a:pt x="643619" y="390246"/>
                  <a:pt x="639393" y="389157"/>
                  <a:pt x="639393" y="389157"/>
                </a:cubicBezTo>
                <a:lnTo>
                  <a:pt x="615700" y="384362"/>
                </a:lnTo>
                <a:cubicBezTo>
                  <a:pt x="615233" y="385347"/>
                  <a:pt x="614870" y="385995"/>
                  <a:pt x="614870" y="385995"/>
                </a:cubicBezTo>
                <a:cubicBezTo>
                  <a:pt x="612226" y="390428"/>
                  <a:pt x="607326" y="389028"/>
                  <a:pt x="607326" y="389028"/>
                </a:cubicBezTo>
                <a:lnTo>
                  <a:pt x="569867" y="380681"/>
                </a:lnTo>
                <a:cubicBezTo>
                  <a:pt x="562557" y="377310"/>
                  <a:pt x="564890" y="370648"/>
                  <a:pt x="564890" y="370648"/>
                </a:cubicBezTo>
                <a:cubicBezTo>
                  <a:pt x="566783" y="365904"/>
                  <a:pt x="568960" y="364116"/>
                  <a:pt x="570775" y="363545"/>
                </a:cubicBezTo>
                <a:cubicBezTo>
                  <a:pt x="569738" y="362845"/>
                  <a:pt x="568805" y="362145"/>
                  <a:pt x="567949" y="361523"/>
                </a:cubicBezTo>
                <a:cubicBezTo>
                  <a:pt x="551877" y="349521"/>
                  <a:pt x="549855" y="336326"/>
                  <a:pt x="547211" y="316365"/>
                </a:cubicBezTo>
                <a:cubicBezTo>
                  <a:pt x="547211" y="316365"/>
                  <a:pt x="546355" y="309521"/>
                  <a:pt x="546381" y="302704"/>
                </a:cubicBezTo>
                <a:cubicBezTo>
                  <a:pt x="546407" y="296171"/>
                  <a:pt x="547392" y="289690"/>
                  <a:pt x="543841" y="289276"/>
                </a:cubicBezTo>
                <a:cubicBezTo>
                  <a:pt x="543841" y="289276"/>
                  <a:pt x="542674" y="288679"/>
                  <a:pt x="536608" y="290157"/>
                </a:cubicBezTo>
                <a:lnTo>
                  <a:pt x="534638" y="283806"/>
                </a:lnTo>
                <a:cubicBezTo>
                  <a:pt x="534638" y="283806"/>
                  <a:pt x="529557" y="285050"/>
                  <a:pt x="529557" y="282095"/>
                </a:cubicBezTo>
                <a:cubicBezTo>
                  <a:pt x="529557" y="282095"/>
                  <a:pt x="529764" y="280384"/>
                  <a:pt x="532253" y="279062"/>
                </a:cubicBezTo>
                <a:cubicBezTo>
                  <a:pt x="532253" y="279062"/>
                  <a:pt x="532564" y="277740"/>
                  <a:pt x="531942" y="276366"/>
                </a:cubicBezTo>
                <a:cubicBezTo>
                  <a:pt x="531320" y="274992"/>
                  <a:pt x="530438" y="272011"/>
                  <a:pt x="533731" y="271829"/>
                </a:cubicBezTo>
                <a:cubicBezTo>
                  <a:pt x="537049" y="271648"/>
                  <a:pt x="537386" y="271570"/>
                  <a:pt x="542544" y="272192"/>
                </a:cubicBezTo>
                <a:cubicBezTo>
                  <a:pt x="542544" y="272192"/>
                  <a:pt x="543530" y="269937"/>
                  <a:pt x="547548" y="270455"/>
                </a:cubicBezTo>
                <a:cubicBezTo>
                  <a:pt x="551566" y="270948"/>
                  <a:pt x="553277" y="272425"/>
                  <a:pt x="555247" y="273825"/>
                </a:cubicBezTo>
                <a:cubicBezTo>
                  <a:pt x="555713" y="274162"/>
                  <a:pt x="566186" y="281628"/>
                  <a:pt x="567897" y="281706"/>
                </a:cubicBezTo>
                <a:cubicBezTo>
                  <a:pt x="567897" y="281706"/>
                  <a:pt x="567534" y="282873"/>
                  <a:pt x="564113" y="283702"/>
                </a:cubicBezTo>
                <a:cubicBezTo>
                  <a:pt x="564113" y="283702"/>
                  <a:pt x="562091" y="284221"/>
                  <a:pt x="560094" y="284221"/>
                </a:cubicBezTo>
                <a:cubicBezTo>
                  <a:pt x="560094" y="284221"/>
                  <a:pt x="557269" y="308899"/>
                  <a:pt x="564916" y="324687"/>
                </a:cubicBezTo>
                <a:lnTo>
                  <a:pt x="604812" y="249484"/>
                </a:lnTo>
                <a:cubicBezTo>
                  <a:pt x="597683" y="256301"/>
                  <a:pt x="588843" y="254850"/>
                  <a:pt x="588843" y="254850"/>
                </a:cubicBezTo>
                <a:cubicBezTo>
                  <a:pt x="573315" y="252957"/>
                  <a:pt x="571293" y="242718"/>
                  <a:pt x="571034" y="240022"/>
                </a:cubicBezTo>
                <a:lnTo>
                  <a:pt x="565927" y="239477"/>
                </a:lnTo>
                <a:lnTo>
                  <a:pt x="566160" y="237351"/>
                </a:lnTo>
                <a:lnTo>
                  <a:pt x="573471" y="238103"/>
                </a:lnTo>
                <a:lnTo>
                  <a:pt x="614740" y="227812"/>
                </a:lnTo>
                <a:lnTo>
                  <a:pt x="614740" y="216380"/>
                </a:lnTo>
                <a:lnTo>
                  <a:pt x="622777" y="216380"/>
                </a:lnTo>
                <a:lnTo>
                  <a:pt x="622777" y="212906"/>
                </a:lnTo>
                <a:cubicBezTo>
                  <a:pt x="621869" y="212465"/>
                  <a:pt x="615181" y="209588"/>
                  <a:pt x="600146" y="208655"/>
                </a:cubicBezTo>
                <a:cubicBezTo>
                  <a:pt x="583892" y="207644"/>
                  <a:pt x="571993" y="208058"/>
                  <a:pt x="571993" y="208058"/>
                </a:cubicBezTo>
                <a:cubicBezTo>
                  <a:pt x="571993" y="208058"/>
                  <a:pt x="573212" y="203081"/>
                  <a:pt x="587366" y="200463"/>
                </a:cubicBezTo>
                <a:cubicBezTo>
                  <a:pt x="601494" y="197845"/>
                  <a:pt x="605564" y="202744"/>
                  <a:pt x="622777" y="197819"/>
                </a:cubicBezTo>
                <a:close/>
                <a:moveTo>
                  <a:pt x="583348" y="118961"/>
                </a:moveTo>
                <a:lnTo>
                  <a:pt x="583400" y="119038"/>
                </a:lnTo>
                <a:lnTo>
                  <a:pt x="583335" y="118997"/>
                </a:lnTo>
                <a:close/>
                <a:moveTo>
                  <a:pt x="496428" y="96719"/>
                </a:moveTo>
                <a:cubicBezTo>
                  <a:pt x="494639" y="97393"/>
                  <a:pt x="492876" y="97782"/>
                  <a:pt x="491295" y="97963"/>
                </a:cubicBezTo>
                <a:lnTo>
                  <a:pt x="491943" y="173762"/>
                </a:lnTo>
                <a:cubicBezTo>
                  <a:pt x="493369" y="174203"/>
                  <a:pt x="494639" y="174955"/>
                  <a:pt x="495676" y="175940"/>
                </a:cubicBezTo>
                <a:cubicBezTo>
                  <a:pt x="497413" y="174255"/>
                  <a:pt x="499850" y="173218"/>
                  <a:pt x="502546" y="173218"/>
                </a:cubicBezTo>
                <a:cubicBezTo>
                  <a:pt x="504646" y="173218"/>
                  <a:pt x="506538" y="173866"/>
                  <a:pt x="508119" y="174903"/>
                </a:cubicBezTo>
                <a:lnTo>
                  <a:pt x="508093" y="174929"/>
                </a:lnTo>
                <a:cubicBezTo>
                  <a:pt x="509078" y="173659"/>
                  <a:pt x="510426" y="172648"/>
                  <a:pt x="511982" y="171999"/>
                </a:cubicBezTo>
                <a:close/>
                <a:moveTo>
                  <a:pt x="480019" y="96122"/>
                </a:moveTo>
                <a:lnTo>
                  <a:pt x="464724" y="170911"/>
                </a:lnTo>
                <a:cubicBezTo>
                  <a:pt x="466539" y="171507"/>
                  <a:pt x="468094" y="172570"/>
                  <a:pt x="469209" y="173944"/>
                </a:cubicBezTo>
                <a:cubicBezTo>
                  <a:pt x="470790" y="172881"/>
                  <a:pt x="472708" y="172233"/>
                  <a:pt x="474808" y="172233"/>
                </a:cubicBezTo>
                <a:cubicBezTo>
                  <a:pt x="477867" y="172233"/>
                  <a:pt x="480563" y="173581"/>
                  <a:pt x="482300" y="175629"/>
                </a:cubicBezTo>
                <a:cubicBezTo>
                  <a:pt x="483259" y="174799"/>
                  <a:pt x="484400" y="174177"/>
                  <a:pt x="485670" y="173762"/>
                </a:cubicBezTo>
                <a:lnTo>
                  <a:pt x="485670" y="97989"/>
                </a:lnTo>
                <a:cubicBezTo>
                  <a:pt x="483466" y="97496"/>
                  <a:pt x="481626" y="96848"/>
                  <a:pt x="480019" y="96122"/>
                </a:cubicBezTo>
                <a:close/>
                <a:moveTo>
                  <a:pt x="501794" y="93478"/>
                </a:moveTo>
                <a:cubicBezTo>
                  <a:pt x="500550" y="94567"/>
                  <a:pt x="499228" y="95423"/>
                  <a:pt x="497880" y="96071"/>
                </a:cubicBezTo>
                <a:lnTo>
                  <a:pt x="513485" y="171507"/>
                </a:lnTo>
                <a:cubicBezTo>
                  <a:pt x="514263" y="171325"/>
                  <a:pt x="515041" y="171196"/>
                  <a:pt x="515870" y="171196"/>
                </a:cubicBezTo>
                <a:lnTo>
                  <a:pt x="520674" y="172435"/>
                </a:lnTo>
                <a:lnTo>
                  <a:pt x="520666" y="172440"/>
                </a:lnTo>
                <a:lnTo>
                  <a:pt x="520692" y="172440"/>
                </a:lnTo>
                <a:lnTo>
                  <a:pt x="520674" y="172435"/>
                </a:lnTo>
                <a:lnTo>
                  <a:pt x="527665" y="168500"/>
                </a:lnTo>
                <a:close/>
                <a:moveTo>
                  <a:pt x="474730" y="92441"/>
                </a:moveTo>
                <a:lnTo>
                  <a:pt x="448729" y="167852"/>
                </a:lnTo>
                <a:cubicBezTo>
                  <a:pt x="451892" y="167981"/>
                  <a:pt x="454666" y="169511"/>
                  <a:pt x="456299" y="171818"/>
                </a:cubicBezTo>
                <a:cubicBezTo>
                  <a:pt x="457802" y="170911"/>
                  <a:pt x="459617" y="170366"/>
                  <a:pt x="461561" y="170366"/>
                </a:cubicBezTo>
                <a:lnTo>
                  <a:pt x="461561" y="170340"/>
                </a:lnTo>
                <a:cubicBezTo>
                  <a:pt x="462132" y="170340"/>
                  <a:pt x="462676" y="170418"/>
                  <a:pt x="463220" y="170496"/>
                </a:cubicBezTo>
                <a:lnTo>
                  <a:pt x="478593" y="95345"/>
                </a:lnTo>
                <a:cubicBezTo>
                  <a:pt x="476986" y="94437"/>
                  <a:pt x="475715" y="93478"/>
                  <a:pt x="474730" y="92441"/>
                </a:cubicBezTo>
                <a:close/>
                <a:moveTo>
                  <a:pt x="505138" y="89486"/>
                </a:moveTo>
                <a:cubicBezTo>
                  <a:pt x="504516" y="90549"/>
                  <a:pt x="503816" y="91456"/>
                  <a:pt x="503064" y="92260"/>
                </a:cubicBezTo>
                <a:lnTo>
                  <a:pt x="529324" y="168474"/>
                </a:lnTo>
                <a:cubicBezTo>
                  <a:pt x="532746" y="168681"/>
                  <a:pt x="535624" y="170522"/>
                  <a:pt x="537127" y="173166"/>
                </a:cubicBezTo>
                <a:lnTo>
                  <a:pt x="537127" y="173140"/>
                </a:lnTo>
                <a:cubicBezTo>
                  <a:pt x="539642" y="172155"/>
                  <a:pt x="542623" y="170418"/>
                  <a:pt x="545397" y="167411"/>
                </a:cubicBezTo>
                <a:lnTo>
                  <a:pt x="510737" y="97859"/>
                </a:lnTo>
                <a:cubicBezTo>
                  <a:pt x="507393" y="95604"/>
                  <a:pt x="505734" y="92312"/>
                  <a:pt x="505138" y="89486"/>
                </a:cubicBezTo>
                <a:close/>
                <a:moveTo>
                  <a:pt x="471412" y="86635"/>
                </a:moveTo>
                <a:lnTo>
                  <a:pt x="429157" y="166270"/>
                </a:lnTo>
                <a:cubicBezTo>
                  <a:pt x="431490" y="170418"/>
                  <a:pt x="434627" y="173788"/>
                  <a:pt x="438879" y="175732"/>
                </a:cubicBezTo>
                <a:cubicBezTo>
                  <a:pt x="439345" y="171688"/>
                  <a:pt x="442715" y="168500"/>
                  <a:pt x="447070" y="167955"/>
                </a:cubicBezTo>
                <a:lnTo>
                  <a:pt x="473564" y="91119"/>
                </a:lnTo>
                <a:cubicBezTo>
                  <a:pt x="472397" y="89564"/>
                  <a:pt x="471749" y="88009"/>
                  <a:pt x="471412" y="86635"/>
                </a:cubicBezTo>
                <a:close/>
                <a:moveTo>
                  <a:pt x="486085" y="31859"/>
                </a:moveTo>
                <a:lnTo>
                  <a:pt x="490440" y="31859"/>
                </a:lnTo>
                <a:lnTo>
                  <a:pt x="490440" y="56330"/>
                </a:lnTo>
                <a:lnTo>
                  <a:pt x="499409" y="56330"/>
                </a:lnTo>
                <a:lnTo>
                  <a:pt x="499409" y="67737"/>
                </a:lnTo>
                <a:lnTo>
                  <a:pt x="538009" y="88397"/>
                </a:lnTo>
                <a:lnTo>
                  <a:pt x="538009" y="88449"/>
                </a:lnTo>
                <a:lnTo>
                  <a:pt x="545319" y="89201"/>
                </a:lnTo>
                <a:lnTo>
                  <a:pt x="545112" y="91327"/>
                </a:lnTo>
                <a:lnTo>
                  <a:pt x="538086" y="90601"/>
                </a:lnTo>
                <a:cubicBezTo>
                  <a:pt x="537049" y="92778"/>
                  <a:pt x="532668" y="100374"/>
                  <a:pt x="521366" y="100633"/>
                </a:cubicBezTo>
                <a:cubicBezTo>
                  <a:pt x="518022" y="100711"/>
                  <a:pt x="515300" y="100141"/>
                  <a:pt x="513096" y="99207"/>
                </a:cubicBezTo>
                <a:lnTo>
                  <a:pt x="546460" y="166167"/>
                </a:lnTo>
                <a:cubicBezTo>
                  <a:pt x="551981" y="159323"/>
                  <a:pt x="556284" y="146854"/>
                  <a:pt x="553822" y="124119"/>
                </a:cubicBezTo>
                <a:cubicBezTo>
                  <a:pt x="553822" y="124119"/>
                  <a:pt x="550270" y="124197"/>
                  <a:pt x="548896" y="123679"/>
                </a:cubicBezTo>
                <a:cubicBezTo>
                  <a:pt x="547522" y="123160"/>
                  <a:pt x="545915" y="122175"/>
                  <a:pt x="545915" y="122175"/>
                </a:cubicBezTo>
                <a:cubicBezTo>
                  <a:pt x="545915" y="122175"/>
                  <a:pt x="550996" y="119712"/>
                  <a:pt x="558851" y="113024"/>
                </a:cubicBezTo>
                <a:cubicBezTo>
                  <a:pt x="558851" y="113024"/>
                  <a:pt x="561884" y="110121"/>
                  <a:pt x="566420" y="109758"/>
                </a:cubicBezTo>
                <a:cubicBezTo>
                  <a:pt x="566420" y="109758"/>
                  <a:pt x="569635" y="109343"/>
                  <a:pt x="570594" y="111184"/>
                </a:cubicBezTo>
                <a:cubicBezTo>
                  <a:pt x="570594" y="111184"/>
                  <a:pt x="572201" y="111080"/>
                  <a:pt x="576012" y="110536"/>
                </a:cubicBezTo>
                <a:cubicBezTo>
                  <a:pt x="579849" y="109991"/>
                  <a:pt x="581948" y="111573"/>
                  <a:pt x="581948" y="111573"/>
                </a:cubicBezTo>
                <a:lnTo>
                  <a:pt x="581197" y="115617"/>
                </a:lnTo>
                <a:cubicBezTo>
                  <a:pt x="581197" y="115617"/>
                  <a:pt x="580419" y="117794"/>
                  <a:pt x="582700" y="118598"/>
                </a:cubicBezTo>
                <a:lnTo>
                  <a:pt x="583335" y="118997"/>
                </a:lnTo>
                <a:lnTo>
                  <a:pt x="582078" y="122434"/>
                </a:lnTo>
                <a:cubicBezTo>
                  <a:pt x="582000" y="122460"/>
                  <a:pt x="581845" y="122460"/>
                  <a:pt x="581845" y="122460"/>
                </a:cubicBezTo>
                <a:lnTo>
                  <a:pt x="579097" y="122460"/>
                </a:lnTo>
                <a:lnTo>
                  <a:pt x="577412" y="128915"/>
                </a:lnTo>
                <a:cubicBezTo>
                  <a:pt x="577412" y="128915"/>
                  <a:pt x="568183" y="126427"/>
                  <a:pt x="567924" y="131145"/>
                </a:cubicBezTo>
                <a:cubicBezTo>
                  <a:pt x="567639" y="135863"/>
                  <a:pt x="570957" y="167152"/>
                  <a:pt x="565669" y="179854"/>
                </a:cubicBezTo>
                <a:cubicBezTo>
                  <a:pt x="562454" y="187579"/>
                  <a:pt x="556284" y="200204"/>
                  <a:pt x="534016" y="208603"/>
                </a:cubicBezTo>
                <a:cubicBezTo>
                  <a:pt x="537775" y="209744"/>
                  <a:pt x="540886" y="211040"/>
                  <a:pt x="542623" y="212491"/>
                </a:cubicBezTo>
                <a:cubicBezTo>
                  <a:pt x="550141" y="218791"/>
                  <a:pt x="542312" y="225660"/>
                  <a:pt x="542312" y="225660"/>
                </a:cubicBezTo>
                <a:cubicBezTo>
                  <a:pt x="538501" y="229160"/>
                  <a:pt x="530932" y="227164"/>
                  <a:pt x="530932" y="227164"/>
                </a:cubicBezTo>
                <a:lnTo>
                  <a:pt x="512785" y="223483"/>
                </a:lnTo>
                <a:cubicBezTo>
                  <a:pt x="511800" y="225608"/>
                  <a:pt x="510478" y="226905"/>
                  <a:pt x="510478" y="226905"/>
                </a:cubicBezTo>
                <a:cubicBezTo>
                  <a:pt x="506953" y="230067"/>
                  <a:pt x="502727" y="229004"/>
                  <a:pt x="502727" y="229004"/>
                </a:cubicBezTo>
                <a:lnTo>
                  <a:pt x="479033" y="224183"/>
                </a:lnTo>
                <a:cubicBezTo>
                  <a:pt x="478593" y="225194"/>
                  <a:pt x="478230" y="225816"/>
                  <a:pt x="478230" y="225816"/>
                </a:cubicBezTo>
                <a:cubicBezTo>
                  <a:pt x="475560" y="230249"/>
                  <a:pt x="470660" y="228849"/>
                  <a:pt x="470660" y="228849"/>
                </a:cubicBezTo>
                <a:lnTo>
                  <a:pt x="433201" y="220476"/>
                </a:lnTo>
                <a:cubicBezTo>
                  <a:pt x="425891" y="217106"/>
                  <a:pt x="428224" y="210443"/>
                  <a:pt x="428224" y="210443"/>
                </a:cubicBezTo>
                <a:cubicBezTo>
                  <a:pt x="430091" y="205725"/>
                  <a:pt x="432294" y="203937"/>
                  <a:pt x="434083" y="203341"/>
                </a:cubicBezTo>
                <a:cubicBezTo>
                  <a:pt x="433072" y="202667"/>
                  <a:pt x="432139" y="201967"/>
                  <a:pt x="431283" y="201319"/>
                </a:cubicBezTo>
                <a:cubicBezTo>
                  <a:pt x="415211" y="189316"/>
                  <a:pt x="413163" y="176121"/>
                  <a:pt x="410519" y="156160"/>
                </a:cubicBezTo>
                <a:cubicBezTo>
                  <a:pt x="410519" y="156160"/>
                  <a:pt x="409663" y="149343"/>
                  <a:pt x="409689" y="142525"/>
                </a:cubicBezTo>
                <a:cubicBezTo>
                  <a:pt x="409715" y="136018"/>
                  <a:pt x="410700" y="129511"/>
                  <a:pt x="407149" y="129097"/>
                </a:cubicBezTo>
                <a:cubicBezTo>
                  <a:pt x="407149" y="129097"/>
                  <a:pt x="405956" y="128500"/>
                  <a:pt x="399916" y="129978"/>
                </a:cubicBezTo>
                <a:lnTo>
                  <a:pt x="397946" y="123653"/>
                </a:lnTo>
                <a:cubicBezTo>
                  <a:pt x="397946" y="123653"/>
                  <a:pt x="392865" y="124897"/>
                  <a:pt x="392865" y="121942"/>
                </a:cubicBezTo>
                <a:cubicBezTo>
                  <a:pt x="392865" y="121942"/>
                  <a:pt x="393046" y="120231"/>
                  <a:pt x="395561" y="118909"/>
                </a:cubicBezTo>
                <a:cubicBezTo>
                  <a:pt x="395561" y="118909"/>
                  <a:pt x="395846" y="117587"/>
                  <a:pt x="395224" y="116213"/>
                </a:cubicBezTo>
                <a:cubicBezTo>
                  <a:pt x="394628" y="114839"/>
                  <a:pt x="393746" y="111832"/>
                  <a:pt x="397039" y="111650"/>
                </a:cubicBezTo>
                <a:cubicBezTo>
                  <a:pt x="400331" y="111469"/>
                  <a:pt x="400668" y="111417"/>
                  <a:pt x="405852" y="112039"/>
                </a:cubicBezTo>
                <a:cubicBezTo>
                  <a:pt x="405852" y="112039"/>
                  <a:pt x="406812" y="109758"/>
                  <a:pt x="410830" y="110276"/>
                </a:cubicBezTo>
                <a:cubicBezTo>
                  <a:pt x="414848" y="110795"/>
                  <a:pt x="416585" y="112273"/>
                  <a:pt x="418555" y="113672"/>
                </a:cubicBezTo>
                <a:cubicBezTo>
                  <a:pt x="419021" y="114009"/>
                  <a:pt x="429468" y="121475"/>
                  <a:pt x="431179" y="121553"/>
                </a:cubicBezTo>
                <a:cubicBezTo>
                  <a:pt x="431179" y="121553"/>
                  <a:pt x="430842" y="122720"/>
                  <a:pt x="427421" y="123575"/>
                </a:cubicBezTo>
                <a:cubicBezTo>
                  <a:pt x="427421" y="123575"/>
                  <a:pt x="425399" y="124068"/>
                  <a:pt x="423402" y="124068"/>
                </a:cubicBezTo>
                <a:cubicBezTo>
                  <a:pt x="423402" y="124068"/>
                  <a:pt x="420577" y="148746"/>
                  <a:pt x="428224" y="164534"/>
                </a:cubicBezTo>
                <a:lnTo>
                  <a:pt x="468120" y="89331"/>
                </a:lnTo>
                <a:cubicBezTo>
                  <a:pt x="461017" y="96148"/>
                  <a:pt x="452151" y="94697"/>
                  <a:pt x="452151" y="94697"/>
                </a:cubicBezTo>
                <a:cubicBezTo>
                  <a:pt x="436623" y="92804"/>
                  <a:pt x="434601" y="82591"/>
                  <a:pt x="434342" y="79869"/>
                </a:cubicBezTo>
                <a:lnTo>
                  <a:pt x="429261" y="79350"/>
                </a:lnTo>
                <a:lnTo>
                  <a:pt x="429468" y="77224"/>
                </a:lnTo>
                <a:lnTo>
                  <a:pt x="436779" y="77976"/>
                </a:lnTo>
                <a:lnTo>
                  <a:pt x="478048" y="67685"/>
                </a:lnTo>
                <a:lnTo>
                  <a:pt x="478048" y="56253"/>
                </a:lnTo>
                <a:lnTo>
                  <a:pt x="486085" y="56253"/>
                </a:lnTo>
                <a:lnTo>
                  <a:pt x="486085" y="52779"/>
                </a:lnTo>
                <a:cubicBezTo>
                  <a:pt x="485151" y="52338"/>
                  <a:pt x="478463" y="49461"/>
                  <a:pt x="463428" y="48528"/>
                </a:cubicBezTo>
                <a:cubicBezTo>
                  <a:pt x="447174" y="47542"/>
                  <a:pt x="435275" y="47957"/>
                  <a:pt x="435275" y="47957"/>
                </a:cubicBezTo>
                <a:cubicBezTo>
                  <a:pt x="435275" y="47957"/>
                  <a:pt x="436520" y="42954"/>
                  <a:pt x="450674" y="40336"/>
                </a:cubicBezTo>
                <a:cubicBezTo>
                  <a:pt x="464802" y="37718"/>
                  <a:pt x="468872" y="42617"/>
                  <a:pt x="486085" y="37692"/>
                </a:cubicBezTo>
                <a:close/>
                <a:moveTo>
                  <a:pt x="375289" y="16850"/>
                </a:moveTo>
                <a:lnTo>
                  <a:pt x="375289" y="221746"/>
                </a:lnTo>
                <a:lnTo>
                  <a:pt x="703787" y="606964"/>
                </a:lnTo>
                <a:cubicBezTo>
                  <a:pt x="737876" y="599524"/>
                  <a:pt x="787622" y="588896"/>
                  <a:pt x="813416" y="583400"/>
                </a:cubicBezTo>
                <a:lnTo>
                  <a:pt x="821374" y="581689"/>
                </a:lnTo>
                <a:lnTo>
                  <a:pt x="822982" y="581352"/>
                </a:lnTo>
                <a:lnTo>
                  <a:pt x="823163" y="581274"/>
                </a:lnTo>
                <a:lnTo>
                  <a:pt x="823344" y="581274"/>
                </a:lnTo>
                <a:cubicBezTo>
                  <a:pt x="845094" y="577101"/>
                  <a:pt x="858937" y="568572"/>
                  <a:pt x="866869" y="554392"/>
                </a:cubicBezTo>
                <a:cubicBezTo>
                  <a:pt x="874232" y="541249"/>
                  <a:pt x="875009" y="525280"/>
                  <a:pt x="874854" y="512837"/>
                </a:cubicBezTo>
                <a:lnTo>
                  <a:pt x="874854" y="384622"/>
                </a:lnTo>
                <a:lnTo>
                  <a:pt x="560691" y="16850"/>
                </a:lnTo>
                <a:close/>
                <a:moveTo>
                  <a:pt x="358439" y="0"/>
                </a:moveTo>
                <a:lnTo>
                  <a:pt x="891730" y="0"/>
                </a:lnTo>
                <a:lnTo>
                  <a:pt x="891730" y="512630"/>
                </a:lnTo>
                <a:cubicBezTo>
                  <a:pt x="891885" y="526110"/>
                  <a:pt x="891159" y="545552"/>
                  <a:pt x="881594" y="562636"/>
                </a:cubicBezTo>
                <a:cubicBezTo>
                  <a:pt x="871847" y="580030"/>
                  <a:pt x="854686" y="592447"/>
                  <a:pt x="826533" y="597839"/>
                </a:cubicBezTo>
                <a:lnTo>
                  <a:pt x="824926" y="598176"/>
                </a:lnTo>
                <a:cubicBezTo>
                  <a:pt x="793559" y="604864"/>
                  <a:pt x="694169" y="626044"/>
                  <a:pt x="675142" y="630606"/>
                </a:cubicBezTo>
                <a:cubicBezTo>
                  <a:pt x="658370" y="634624"/>
                  <a:pt x="645227" y="640820"/>
                  <a:pt x="633587" y="652485"/>
                </a:cubicBezTo>
                <a:lnTo>
                  <a:pt x="625395" y="661195"/>
                </a:lnTo>
                <a:lnTo>
                  <a:pt x="617800" y="653159"/>
                </a:lnTo>
                <a:cubicBezTo>
                  <a:pt x="605927" y="641235"/>
                  <a:pt x="592525" y="634702"/>
                  <a:pt x="575727" y="630684"/>
                </a:cubicBezTo>
                <a:cubicBezTo>
                  <a:pt x="563439" y="627755"/>
                  <a:pt x="450155" y="603516"/>
                  <a:pt x="424439" y="598099"/>
                </a:cubicBezTo>
                <a:cubicBezTo>
                  <a:pt x="423169" y="597839"/>
                  <a:pt x="421951" y="597502"/>
                  <a:pt x="420706" y="597269"/>
                </a:cubicBezTo>
                <a:cubicBezTo>
                  <a:pt x="399320" y="593406"/>
                  <a:pt x="380137" y="582700"/>
                  <a:pt x="369716" y="565384"/>
                </a:cubicBezTo>
                <a:lnTo>
                  <a:pt x="369741" y="565384"/>
                </a:lnTo>
                <a:cubicBezTo>
                  <a:pt x="369093" y="564321"/>
                  <a:pt x="368497" y="563206"/>
                  <a:pt x="367927" y="562065"/>
                </a:cubicBezTo>
                <a:cubicBezTo>
                  <a:pt x="358957" y="544619"/>
                  <a:pt x="358439" y="524892"/>
                  <a:pt x="358439" y="513071"/>
                </a:cubicBezTo>
                <a:close/>
              </a:path>
            </a:pathLst>
          </a:custGeom>
          <a:solidFill>
            <a:schemeClr val="tx1"/>
          </a:solidFill>
        </p:spPr>
        <p:txBody>
          <a:bodyPr wrap="square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7188" indent="-1778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6575" indent="-17938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4375" indent="-1778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3763" indent="-17938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/>
              <a:t> </a:t>
            </a:r>
            <a:endParaRPr lang="sv-SE" dirty="0"/>
          </a:p>
        </p:txBody>
      </p:sp>
      <p:pic>
        <p:nvPicPr>
          <p:cNvPr id="10" name="Bildobjekt 9" hidden="1">
            <a:extLst>
              <a:ext uri="{FF2B5EF4-FFF2-40B4-BE49-F238E27FC236}">
                <a16:creationId xmlns:a16="http://schemas.microsoft.com/office/drawing/2014/main" id="{099EC375-6CA1-4D1D-AE49-828A667B74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/>
          <a:srcRect l="801" t="1930" r="1454" b="2105"/>
          <a:stretch/>
        </p:blipFill>
        <p:spPr>
          <a:xfrm>
            <a:off x="0" y="0"/>
            <a:ext cx="12197542" cy="6843135"/>
          </a:xfrm>
          <a:prstGeom prst="rect">
            <a:avLst/>
          </a:prstGeom>
        </p:spPr>
      </p:pic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48918E6F-C72B-496B-A5C4-9F79E261C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397871"/>
            <a:ext cx="10941050" cy="1009650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2874D84-7D86-4494-936E-CE8CF85F3F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1692866"/>
            <a:ext cx="10941049" cy="408865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F870BE2-C995-433C-8E2C-1247FCC5C1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3888" y="6380766"/>
            <a:ext cx="712218" cy="1587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5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fld id="{7DF277F4-D8C5-4137-8458-8D2C06958B01}" type="datetime1">
              <a:rPr lang="sv-SE" smtClean="0"/>
              <a:t>2024-03-07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7EFD7A1-008A-4B72-940D-3E7B574F47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3888" y="5971016"/>
            <a:ext cx="5012141" cy="17359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5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6521B9E-41AB-4D25-91EE-B535E925D9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3888" y="6175891"/>
            <a:ext cx="354302" cy="17359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5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fld id="{FD132A51-5432-4457-B829-4ADE4648F9BE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08746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70" r:id="rId3"/>
    <p:sldLayoutId id="2147483771" r:id="rId4"/>
    <p:sldLayoutId id="2147483809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  <p:sldLayoutId id="2147483778" r:id="rId12"/>
    <p:sldLayoutId id="2147483779" r:id="rId1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EB4F6B"/>
          </a:solidFill>
          <a:latin typeface="+mj-lt"/>
          <a:ea typeface="+mj-ea"/>
          <a:cs typeface="+mj-cs"/>
        </a:defRPr>
      </a:lvl1pPr>
    </p:titleStyle>
    <p:bodyStyle>
      <a:lvl1pPr marL="179388" indent="-179388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357188" indent="-1778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36575" indent="-179388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714375" indent="-1778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893763" indent="-179388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93" userDrawn="1">
          <p15:clr>
            <a:srgbClr val="F26B43"/>
          </p15:clr>
        </p15:guide>
        <p15:guide id="2" pos="7285" userDrawn="1">
          <p15:clr>
            <a:srgbClr val="F26B43"/>
          </p15:clr>
        </p15:guide>
        <p15:guide id="3" orient="horz" pos="4088" userDrawn="1">
          <p15:clr>
            <a:srgbClr val="F26B43"/>
          </p15:clr>
        </p15:guide>
        <p15:guide id="4" orient="horz" pos="3652" userDrawn="1">
          <p15:clr>
            <a:srgbClr val="F26B43"/>
          </p15:clr>
        </p15:guide>
        <p15:guide id="5" orient="horz" pos="255" userDrawn="1">
          <p15:clr>
            <a:srgbClr val="F26B43"/>
          </p15:clr>
        </p15:guide>
        <p15:guide id="6" orient="horz" pos="1071" userDrawn="1">
          <p15:clr>
            <a:srgbClr val="F26B43"/>
          </p15:clr>
        </p15:guide>
        <p15:guide id="7" orient="horz" pos="900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ihandsfigur: Form 12">
            <a:extLst>
              <a:ext uri="{FF2B5EF4-FFF2-40B4-BE49-F238E27FC236}">
                <a16:creationId xmlns:a16="http://schemas.microsoft.com/office/drawing/2014/main" id="{40584AA3-22CC-19DC-D5E9-2E75FAD4C427}"/>
              </a:ext>
            </a:extLst>
          </p:cNvPr>
          <p:cNvSpPr txBox="1">
            <a:spLocks/>
          </p:cNvSpPr>
          <p:nvPr userDrawn="1"/>
        </p:nvSpPr>
        <p:spPr>
          <a:xfrm>
            <a:off x="10667444" y="5852160"/>
            <a:ext cx="897493" cy="677646"/>
          </a:xfrm>
          <a:custGeom>
            <a:avLst/>
            <a:gdLst>
              <a:gd name="connsiteX0" fmla="*/ 1183131 w 1250246"/>
              <a:gd name="connsiteY0" fmla="*/ 814997 h 943990"/>
              <a:gd name="connsiteX1" fmla="*/ 1143936 w 1250246"/>
              <a:gd name="connsiteY1" fmla="*/ 866558 h 943990"/>
              <a:gd name="connsiteX2" fmla="*/ 1183131 w 1250246"/>
              <a:gd name="connsiteY2" fmla="*/ 918975 h 943990"/>
              <a:gd name="connsiteX3" fmla="*/ 1221860 w 1250246"/>
              <a:gd name="connsiteY3" fmla="*/ 866558 h 943990"/>
              <a:gd name="connsiteX4" fmla="*/ 1183131 w 1250246"/>
              <a:gd name="connsiteY4" fmla="*/ 814997 h 943990"/>
              <a:gd name="connsiteX5" fmla="*/ 230768 w 1250246"/>
              <a:gd name="connsiteY5" fmla="*/ 814608 h 943990"/>
              <a:gd name="connsiteX6" fmla="*/ 190691 w 1250246"/>
              <a:gd name="connsiteY6" fmla="*/ 867129 h 943990"/>
              <a:gd name="connsiteX7" fmla="*/ 230768 w 1250246"/>
              <a:gd name="connsiteY7" fmla="*/ 919468 h 943990"/>
              <a:gd name="connsiteX8" fmla="*/ 270637 w 1250246"/>
              <a:gd name="connsiteY8" fmla="*/ 867129 h 943990"/>
              <a:gd name="connsiteX9" fmla="*/ 230768 w 1250246"/>
              <a:gd name="connsiteY9" fmla="*/ 814608 h 943990"/>
              <a:gd name="connsiteX10" fmla="*/ 505915 w 1250246"/>
              <a:gd name="connsiteY10" fmla="*/ 814297 h 943990"/>
              <a:gd name="connsiteX11" fmla="*/ 466045 w 1250246"/>
              <a:gd name="connsiteY11" fmla="*/ 853597 h 943990"/>
              <a:gd name="connsiteX12" fmla="*/ 543089 w 1250246"/>
              <a:gd name="connsiteY12" fmla="*/ 853597 h 943990"/>
              <a:gd name="connsiteX13" fmla="*/ 505915 w 1250246"/>
              <a:gd name="connsiteY13" fmla="*/ 814297 h 943990"/>
              <a:gd name="connsiteX14" fmla="*/ 822463 w 1250246"/>
              <a:gd name="connsiteY14" fmla="*/ 792366 h 943990"/>
              <a:gd name="connsiteX15" fmla="*/ 851341 w 1250246"/>
              <a:gd name="connsiteY15" fmla="*/ 792366 h 943990"/>
              <a:gd name="connsiteX16" fmla="*/ 851341 w 1250246"/>
              <a:gd name="connsiteY16" fmla="*/ 883227 h 943990"/>
              <a:gd name="connsiteX17" fmla="*/ 881568 w 1250246"/>
              <a:gd name="connsiteY17" fmla="*/ 916356 h 943990"/>
              <a:gd name="connsiteX18" fmla="*/ 916434 w 1250246"/>
              <a:gd name="connsiteY18" fmla="*/ 879183 h 943990"/>
              <a:gd name="connsiteX19" fmla="*/ 916434 w 1250246"/>
              <a:gd name="connsiteY19" fmla="*/ 792392 h 943990"/>
              <a:gd name="connsiteX20" fmla="*/ 945391 w 1250246"/>
              <a:gd name="connsiteY20" fmla="*/ 792392 h 943990"/>
              <a:gd name="connsiteX21" fmla="*/ 945391 w 1250246"/>
              <a:gd name="connsiteY21" fmla="*/ 940698 h 943990"/>
              <a:gd name="connsiteX22" fmla="*/ 917005 w 1250246"/>
              <a:gd name="connsiteY22" fmla="*/ 940698 h 943990"/>
              <a:gd name="connsiteX23" fmla="*/ 917005 w 1250246"/>
              <a:gd name="connsiteY23" fmla="*/ 915008 h 943990"/>
              <a:gd name="connsiteX24" fmla="*/ 915449 w 1250246"/>
              <a:gd name="connsiteY24" fmla="*/ 915008 h 943990"/>
              <a:gd name="connsiteX25" fmla="*/ 871121 w 1250246"/>
              <a:gd name="connsiteY25" fmla="*/ 942616 h 943990"/>
              <a:gd name="connsiteX26" fmla="*/ 822463 w 1250246"/>
              <a:gd name="connsiteY26" fmla="*/ 886700 h 943990"/>
              <a:gd name="connsiteX27" fmla="*/ 505734 w 1250246"/>
              <a:gd name="connsiteY27" fmla="*/ 790474 h 943990"/>
              <a:gd name="connsiteX28" fmla="*/ 571397 w 1250246"/>
              <a:gd name="connsiteY28" fmla="*/ 865003 h 943990"/>
              <a:gd name="connsiteX29" fmla="*/ 571397 w 1250246"/>
              <a:gd name="connsiteY29" fmla="*/ 875243 h 943990"/>
              <a:gd name="connsiteX30" fmla="*/ 465968 w 1250246"/>
              <a:gd name="connsiteY30" fmla="*/ 875243 h 943990"/>
              <a:gd name="connsiteX31" fmla="*/ 508067 w 1250246"/>
              <a:gd name="connsiteY31" fmla="*/ 919856 h 943990"/>
              <a:gd name="connsiteX32" fmla="*/ 542233 w 1250246"/>
              <a:gd name="connsiteY32" fmla="*/ 898703 h 943990"/>
              <a:gd name="connsiteX33" fmla="*/ 569556 w 1250246"/>
              <a:gd name="connsiteY33" fmla="*/ 903628 h 943990"/>
              <a:gd name="connsiteX34" fmla="*/ 507756 w 1250246"/>
              <a:gd name="connsiteY34" fmla="*/ 943706 h 943990"/>
              <a:gd name="connsiteX35" fmla="*/ 437167 w 1250246"/>
              <a:gd name="connsiteY35" fmla="*/ 867518 h 943990"/>
              <a:gd name="connsiteX36" fmla="*/ 505734 w 1250246"/>
              <a:gd name="connsiteY36" fmla="*/ 790474 h 943990"/>
              <a:gd name="connsiteX37" fmla="*/ 230664 w 1250246"/>
              <a:gd name="connsiteY37" fmla="*/ 790474 h 943990"/>
              <a:gd name="connsiteX38" fmla="*/ 299801 w 1250246"/>
              <a:gd name="connsiteY38" fmla="*/ 867232 h 943990"/>
              <a:gd name="connsiteX39" fmla="*/ 230664 w 1250246"/>
              <a:gd name="connsiteY39" fmla="*/ 943706 h 943990"/>
              <a:gd name="connsiteX40" fmla="*/ 161527 w 1250246"/>
              <a:gd name="connsiteY40" fmla="*/ 867232 h 943990"/>
              <a:gd name="connsiteX41" fmla="*/ 230664 w 1250246"/>
              <a:gd name="connsiteY41" fmla="*/ 790474 h 943990"/>
              <a:gd name="connsiteX42" fmla="*/ 1176962 w 1250246"/>
              <a:gd name="connsiteY42" fmla="*/ 790448 h 943990"/>
              <a:gd name="connsiteX43" fmla="*/ 1219631 w 1250246"/>
              <a:gd name="connsiteY43" fmla="*/ 816423 h 943990"/>
              <a:gd name="connsiteX44" fmla="*/ 1221368 w 1250246"/>
              <a:gd name="connsiteY44" fmla="*/ 816423 h 943990"/>
              <a:gd name="connsiteX45" fmla="*/ 1221368 w 1250246"/>
              <a:gd name="connsiteY45" fmla="*/ 792392 h 943990"/>
              <a:gd name="connsiteX46" fmla="*/ 1250246 w 1250246"/>
              <a:gd name="connsiteY46" fmla="*/ 792392 h 943990"/>
              <a:gd name="connsiteX47" fmla="*/ 1250246 w 1250246"/>
              <a:gd name="connsiteY47" fmla="*/ 940673 h 943990"/>
              <a:gd name="connsiteX48" fmla="*/ 1222042 w 1250246"/>
              <a:gd name="connsiteY48" fmla="*/ 940673 h 943990"/>
              <a:gd name="connsiteX49" fmla="*/ 1222042 w 1250246"/>
              <a:gd name="connsiteY49" fmla="*/ 917601 h 943990"/>
              <a:gd name="connsiteX50" fmla="*/ 1219631 w 1250246"/>
              <a:gd name="connsiteY50" fmla="*/ 917601 h 943990"/>
              <a:gd name="connsiteX51" fmla="*/ 1176754 w 1250246"/>
              <a:gd name="connsiteY51" fmla="*/ 943576 h 943990"/>
              <a:gd name="connsiteX52" fmla="*/ 1114772 w 1250246"/>
              <a:gd name="connsiteY52" fmla="*/ 866818 h 943990"/>
              <a:gd name="connsiteX53" fmla="*/ 1176962 w 1250246"/>
              <a:gd name="connsiteY53" fmla="*/ 790448 h 943990"/>
              <a:gd name="connsiteX54" fmla="*/ 1044598 w 1250246"/>
              <a:gd name="connsiteY54" fmla="*/ 790448 h 943990"/>
              <a:gd name="connsiteX55" fmla="*/ 1095096 w 1250246"/>
              <a:gd name="connsiteY55" fmla="*/ 846364 h 943990"/>
              <a:gd name="connsiteX56" fmla="*/ 1095096 w 1250246"/>
              <a:gd name="connsiteY56" fmla="*/ 940698 h 943990"/>
              <a:gd name="connsiteX57" fmla="*/ 1066218 w 1250246"/>
              <a:gd name="connsiteY57" fmla="*/ 940698 h 943990"/>
              <a:gd name="connsiteX58" fmla="*/ 1066218 w 1250246"/>
              <a:gd name="connsiteY58" fmla="*/ 849838 h 943990"/>
              <a:gd name="connsiteX59" fmla="*/ 1034747 w 1250246"/>
              <a:gd name="connsiteY59" fmla="*/ 815464 h 943990"/>
              <a:gd name="connsiteX60" fmla="*/ 1000191 w 1250246"/>
              <a:gd name="connsiteY60" fmla="*/ 852638 h 943990"/>
              <a:gd name="connsiteX61" fmla="*/ 1000191 w 1250246"/>
              <a:gd name="connsiteY61" fmla="*/ 940698 h 943990"/>
              <a:gd name="connsiteX62" fmla="*/ 971313 w 1250246"/>
              <a:gd name="connsiteY62" fmla="*/ 940698 h 943990"/>
              <a:gd name="connsiteX63" fmla="*/ 971313 w 1250246"/>
              <a:gd name="connsiteY63" fmla="*/ 792392 h 943990"/>
              <a:gd name="connsiteX64" fmla="*/ 999025 w 1250246"/>
              <a:gd name="connsiteY64" fmla="*/ 792392 h 943990"/>
              <a:gd name="connsiteX65" fmla="*/ 999025 w 1250246"/>
              <a:gd name="connsiteY65" fmla="*/ 816527 h 943990"/>
              <a:gd name="connsiteX66" fmla="*/ 1000865 w 1250246"/>
              <a:gd name="connsiteY66" fmla="*/ 816527 h 943990"/>
              <a:gd name="connsiteX67" fmla="*/ 1044598 w 1250246"/>
              <a:gd name="connsiteY67" fmla="*/ 790448 h 943990"/>
              <a:gd name="connsiteX68" fmla="*/ 664280 w 1250246"/>
              <a:gd name="connsiteY68" fmla="*/ 790448 h 943990"/>
              <a:gd name="connsiteX69" fmla="*/ 714778 w 1250246"/>
              <a:gd name="connsiteY69" fmla="*/ 846364 h 943990"/>
              <a:gd name="connsiteX70" fmla="*/ 714778 w 1250246"/>
              <a:gd name="connsiteY70" fmla="*/ 940698 h 943990"/>
              <a:gd name="connsiteX71" fmla="*/ 685900 w 1250246"/>
              <a:gd name="connsiteY71" fmla="*/ 940698 h 943990"/>
              <a:gd name="connsiteX72" fmla="*/ 685900 w 1250246"/>
              <a:gd name="connsiteY72" fmla="*/ 849838 h 943990"/>
              <a:gd name="connsiteX73" fmla="*/ 654429 w 1250246"/>
              <a:gd name="connsiteY73" fmla="*/ 815464 h 943990"/>
              <a:gd name="connsiteX74" fmla="*/ 619873 w 1250246"/>
              <a:gd name="connsiteY74" fmla="*/ 852638 h 943990"/>
              <a:gd name="connsiteX75" fmla="*/ 619873 w 1250246"/>
              <a:gd name="connsiteY75" fmla="*/ 940698 h 943990"/>
              <a:gd name="connsiteX76" fmla="*/ 590995 w 1250246"/>
              <a:gd name="connsiteY76" fmla="*/ 940698 h 943990"/>
              <a:gd name="connsiteX77" fmla="*/ 590995 w 1250246"/>
              <a:gd name="connsiteY77" fmla="*/ 792392 h 943990"/>
              <a:gd name="connsiteX78" fmla="*/ 618707 w 1250246"/>
              <a:gd name="connsiteY78" fmla="*/ 792392 h 943990"/>
              <a:gd name="connsiteX79" fmla="*/ 618707 w 1250246"/>
              <a:gd name="connsiteY79" fmla="*/ 816527 h 943990"/>
              <a:gd name="connsiteX80" fmla="*/ 620547 w 1250246"/>
              <a:gd name="connsiteY80" fmla="*/ 816527 h 943990"/>
              <a:gd name="connsiteX81" fmla="*/ 664280 w 1250246"/>
              <a:gd name="connsiteY81" fmla="*/ 790448 h 943990"/>
              <a:gd name="connsiteX82" fmla="*/ 745471 w 1250246"/>
              <a:gd name="connsiteY82" fmla="*/ 756851 h 943990"/>
              <a:gd name="connsiteX83" fmla="*/ 774349 w 1250246"/>
              <a:gd name="connsiteY83" fmla="*/ 756851 h 943990"/>
              <a:gd name="connsiteX84" fmla="*/ 774349 w 1250246"/>
              <a:gd name="connsiteY84" fmla="*/ 792392 h 943990"/>
              <a:gd name="connsiteX85" fmla="*/ 804757 w 1250246"/>
              <a:gd name="connsiteY85" fmla="*/ 792392 h 943990"/>
              <a:gd name="connsiteX86" fmla="*/ 804757 w 1250246"/>
              <a:gd name="connsiteY86" fmla="*/ 815567 h 943990"/>
              <a:gd name="connsiteX87" fmla="*/ 774349 w 1250246"/>
              <a:gd name="connsiteY87" fmla="*/ 815567 h 943990"/>
              <a:gd name="connsiteX88" fmla="*/ 774349 w 1250246"/>
              <a:gd name="connsiteY88" fmla="*/ 897147 h 943990"/>
              <a:gd name="connsiteX89" fmla="*/ 792106 w 1250246"/>
              <a:gd name="connsiteY89" fmla="*/ 916952 h 943990"/>
              <a:gd name="connsiteX90" fmla="*/ 802242 w 1250246"/>
              <a:gd name="connsiteY90" fmla="*/ 915708 h 943990"/>
              <a:gd name="connsiteX91" fmla="*/ 807453 w 1250246"/>
              <a:gd name="connsiteY91" fmla="*/ 939557 h 943990"/>
              <a:gd name="connsiteX92" fmla="*/ 788710 w 1250246"/>
              <a:gd name="connsiteY92" fmla="*/ 942642 h 943990"/>
              <a:gd name="connsiteX93" fmla="*/ 788736 w 1250246"/>
              <a:gd name="connsiteY93" fmla="*/ 942616 h 943990"/>
              <a:gd name="connsiteX94" fmla="*/ 745471 w 1250246"/>
              <a:gd name="connsiteY94" fmla="*/ 903135 h 943990"/>
              <a:gd name="connsiteX95" fmla="*/ 745471 w 1250246"/>
              <a:gd name="connsiteY95" fmla="*/ 815567 h 943990"/>
              <a:gd name="connsiteX96" fmla="*/ 723747 w 1250246"/>
              <a:gd name="connsiteY96" fmla="*/ 815567 h 943990"/>
              <a:gd name="connsiteX97" fmla="*/ 723747 w 1250246"/>
              <a:gd name="connsiteY97" fmla="*/ 792392 h 943990"/>
              <a:gd name="connsiteX98" fmla="*/ 745471 w 1250246"/>
              <a:gd name="connsiteY98" fmla="*/ 792392 h 943990"/>
              <a:gd name="connsiteX99" fmla="*/ 383247 w 1250246"/>
              <a:gd name="connsiteY99" fmla="*/ 742931 h 943990"/>
              <a:gd name="connsiteX100" fmla="*/ 412125 w 1250246"/>
              <a:gd name="connsiteY100" fmla="*/ 742931 h 943990"/>
              <a:gd name="connsiteX101" fmla="*/ 412125 w 1250246"/>
              <a:gd name="connsiteY101" fmla="*/ 900129 h 943990"/>
              <a:gd name="connsiteX102" fmla="*/ 423998 w 1250246"/>
              <a:gd name="connsiteY102" fmla="*/ 917420 h 943990"/>
              <a:gd name="connsiteX103" fmla="*/ 433071 w 1250246"/>
              <a:gd name="connsiteY103" fmla="*/ 916072 h 943990"/>
              <a:gd name="connsiteX104" fmla="*/ 438282 w 1250246"/>
              <a:gd name="connsiteY104" fmla="*/ 939143 h 943990"/>
              <a:gd name="connsiteX105" fmla="*/ 420317 w 1250246"/>
              <a:gd name="connsiteY105" fmla="*/ 941761 h 943990"/>
              <a:gd name="connsiteX106" fmla="*/ 383247 w 1250246"/>
              <a:gd name="connsiteY106" fmla="*/ 906143 h 943990"/>
              <a:gd name="connsiteX107" fmla="*/ 383247 w 1250246"/>
              <a:gd name="connsiteY107" fmla="*/ 742957 h 943990"/>
              <a:gd name="connsiteX108" fmla="*/ 317895 w 1250246"/>
              <a:gd name="connsiteY108" fmla="*/ 742931 h 943990"/>
              <a:gd name="connsiteX109" fmla="*/ 346773 w 1250246"/>
              <a:gd name="connsiteY109" fmla="*/ 742931 h 943990"/>
              <a:gd name="connsiteX110" fmla="*/ 346773 w 1250246"/>
              <a:gd name="connsiteY110" fmla="*/ 900129 h 943990"/>
              <a:gd name="connsiteX111" fmla="*/ 358646 w 1250246"/>
              <a:gd name="connsiteY111" fmla="*/ 917420 h 943990"/>
              <a:gd name="connsiteX112" fmla="*/ 367719 w 1250246"/>
              <a:gd name="connsiteY112" fmla="*/ 916072 h 943990"/>
              <a:gd name="connsiteX113" fmla="*/ 372930 w 1250246"/>
              <a:gd name="connsiteY113" fmla="*/ 939143 h 943990"/>
              <a:gd name="connsiteX114" fmla="*/ 354965 w 1250246"/>
              <a:gd name="connsiteY114" fmla="*/ 941761 h 943990"/>
              <a:gd name="connsiteX115" fmla="*/ 317895 w 1250246"/>
              <a:gd name="connsiteY115" fmla="*/ 906143 h 943990"/>
              <a:gd name="connsiteX116" fmla="*/ 317895 w 1250246"/>
              <a:gd name="connsiteY116" fmla="*/ 742957 h 943990"/>
              <a:gd name="connsiteX117" fmla="*/ 75384 w 1250246"/>
              <a:gd name="connsiteY117" fmla="*/ 740260 h 943990"/>
              <a:gd name="connsiteX118" fmla="*/ 144418 w 1250246"/>
              <a:gd name="connsiteY118" fmla="*/ 794906 h 943990"/>
              <a:gd name="connsiteX119" fmla="*/ 115643 w 1250246"/>
              <a:gd name="connsiteY119" fmla="*/ 794906 h 943990"/>
              <a:gd name="connsiteX120" fmla="*/ 74710 w 1250246"/>
              <a:gd name="connsiteY120" fmla="*/ 766028 h 943990"/>
              <a:gd name="connsiteX121" fmla="*/ 35022 w 1250246"/>
              <a:gd name="connsiteY121" fmla="*/ 795295 h 943990"/>
              <a:gd name="connsiteX122" fmla="*/ 70952 w 1250246"/>
              <a:gd name="connsiteY122" fmla="*/ 825418 h 943990"/>
              <a:gd name="connsiteX123" fmla="*/ 90264 w 1250246"/>
              <a:gd name="connsiteY123" fmla="*/ 830447 h 943990"/>
              <a:gd name="connsiteX124" fmla="*/ 147140 w 1250246"/>
              <a:gd name="connsiteY124" fmla="*/ 886052 h 943990"/>
              <a:gd name="connsiteX125" fmla="*/ 73959 w 1250246"/>
              <a:gd name="connsiteY125" fmla="*/ 943990 h 943990"/>
              <a:gd name="connsiteX126" fmla="*/ 0 w 1250246"/>
              <a:gd name="connsiteY126" fmla="*/ 886052 h 943990"/>
              <a:gd name="connsiteX127" fmla="*/ 29941 w 1250246"/>
              <a:gd name="connsiteY127" fmla="*/ 886052 h 943990"/>
              <a:gd name="connsiteX128" fmla="*/ 73777 w 1250246"/>
              <a:gd name="connsiteY128" fmla="*/ 917808 h 943990"/>
              <a:gd name="connsiteX129" fmla="*/ 73725 w 1250246"/>
              <a:gd name="connsiteY129" fmla="*/ 917833 h 943990"/>
              <a:gd name="connsiteX130" fmla="*/ 117561 w 1250246"/>
              <a:gd name="connsiteY130" fmla="*/ 885767 h 943990"/>
              <a:gd name="connsiteX131" fmla="*/ 80102 w 1250246"/>
              <a:gd name="connsiteY131" fmla="*/ 855644 h 943990"/>
              <a:gd name="connsiteX132" fmla="*/ 56746 w 1250246"/>
              <a:gd name="connsiteY132" fmla="*/ 849267 h 943990"/>
              <a:gd name="connsiteX133" fmla="*/ 5288 w 1250246"/>
              <a:gd name="connsiteY133" fmla="*/ 797032 h 943990"/>
              <a:gd name="connsiteX134" fmla="*/ 75384 w 1250246"/>
              <a:gd name="connsiteY134" fmla="*/ 740260 h 943990"/>
              <a:gd name="connsiteX135" fmla="*/ 775672 w 1250246"/>
              <a:gd name="connsiteY135" fmla="*/ 423713 h 943990"/>
              <a:gd name="connsiteX136" fmla="*/ 770539 w 1250246"/>
              <a:gd name="connsiteY136" fmla="*/ 424957 h 943990"/>
              <a:gd name="connsiteX137" fmla="*/ 771187 w 1250246"/>
              <a:gd name="connsiteY137" fmla="*/ 500756 h 943990"/>
              <a:gd name="connsiteX138" fmla="*/ 774920 w 1250246"/>
              <a:gd name="connsiteY138" fmla="*/ 502934 h 943990"/>
              <a:gd name="connsiteX139" fmla="*/ 781790 w 1250246"/>
              <a:gd name="connsiteY139" fmla="*/ 500212 h 943990"/>
              <a:gd name="connsiteX140" fmla="*/ 787363 w 1250246"/>
              <a:gd name="connsiteY140" fmla="*/ 501897 h 943990"/>
              <a:gd name="connsiteX141" fmla="*/ 787337 w 1250246"/>
              <a:gd name="connsiteY141" fmla="*/ 501923 h 943990"/>
              <a:gd name="connsiteX142" fmla="*/ 791226 w 1250246"/>
              <a:gd name="connsiteY142" fmla="*/ 498994 h 943990"/>
              <a:gd name="connsiteX143" fmla="*/ 759263 w 1250246"/>
              <a:gd name="connsiteY143" fmla="*/ 423117 h 943990"/>
              <a:gd name="connsiteX144" fmla="*/ 743968 w 1250246"/>
              <a:gd name="connsiteY144" fmla="*/ 497905 h 943990"/>
              <a:gd name="connsiteX145" fmla="*/ 748453 w 1250246"/>
              <a:gd name="connsiteY145" fmla="*/ 500938 h 943990"/>
              <a:gd name="connsiteX146" fmla="*/ 754052 w 1250246"/>
              <a:gd name="connsiteY146" fmla="*/ 499227 h 943990"/>
              <a:gd name="connsiteX147" fmla="*/ 761544 w 1250246"/>
              <a:gd name="connsiteY147" fmla="*/ 502623 h 943990"/>
              <a:gd name="connsiteX148" fmla="*/ 764914 w 1250246"/>
              <a:gd name="connsiteY148" fmla="*/ 500756 h 943990"/>
              <a:gd name="connsiteX149" fmla="*/ 764914 w 1250246"/>
              <a:gd name="connsiteY149" fmla="*/ 424983 h 943990"/>
              <a:gd name="connsiteX150" fmla="*/ 759263 w 1250246"/>
              <a:gd name="connsiteY150" fmla="*/ 423117 h 943990"/>
              <a:gd name="connsiteX151" fmla="*/ 781038 w 1250246"/>
              <a:gd name="connsiteY151" fmla="*/ 420472 h 943990"/>
              <a:gd name="connsiteX152" fmla="*/ 777124 w 1250246"/>
              <a:gd name="connsiteY152" fmla="*/ 423065 h 943990"/>
              <a:gd name="connsiteX153" fmla="*/ 792729 w 1250246"/>
              <a:gd name="connsiteY153" fmla="*/ 498501 h 943990"/>
              <a:gd name="connsiteX154" fmla="*/ 795114 w 1250246"/>
              <a:gd name="connsiteY154" fmla="*/ 498190 h 943990"/>
              <a:gd name="connsiteX155" fmla="*/ 799918 w 1250246"/>
              <a:gd name="connsiteY155" fmla="*/ 499429 h 943990"/>
              <a:gd name="connsiteX156" fmla="*/ 799910 w 1250246"/>
              <a:gd name="connsiteY156" fmla="*/ 499434 h 943990"/>
              <a:gd name="connsiteX157" fmla="*/ 799936 w 1250246"/>
              <a:gd name="connsiteY157" fmla="*/ 499434 h 943990"/>
              <a:gd name="connsiteX158" fmla="*/ 799918 w 1250246"/>
              <a:gd name="connsiteY158" fmla="*/ 499429 h 943990"/>
              <a:gd name="connsiteX159" fmla="*/ 806909 w 1250246"/>
              <a:gd name="connsiteY159" fmla="*/ 495494 h 943990"/>
              <a:gd name="connsiteX160" fmla="*/ 753974 w 1250246"/>
              <a:gd name="connsiteY160" fmla="*/ 419436 h 943990"/>
              <a:gd name="connsiteX161" fmla="*/ 727973 w 1250246"/>
              <a:gd name="connsiteY161" fmla="*/ 494846 h 943990"/>
              <a:gd name="connsiteX162" fmla="*/ 735543 w 1250246"/>
              <a:gd name="connsiteY162" fmla="*/ 498812 h 943990"/>
              <a:gd name="connsiteX163" fmla="*/ 740805 w 1250246"/>
              <a:gd name="connsiteY163" fmla="*/ 497360 h 943990"/>
              <a:gd name="connsiteX164" fmla="*/ 740805 w 1250246"/>
              <a:gd name="connsiteY164" fmla="*/ 497335 h 943990"/>
              <a:gd name="connsiteX165" fmla="*/ 742464 w 1250246"/>
              <a:gd name="connsiteY165" fmla="*/ 497490 h 943990"/>
              <a:gd name="connsiteX166" fmla="*/ 757837 w 1250246"/>
              <a:gd name="connsiteY166" fmla="*/ 422339 h 943990"/>
              <a:gd name="connsiteX167" fmla="*/ 753974 w 1250246"/>
              <a:gd name="connsiteY167" fmla="*/ 419436 h 943990"/>
              <a:gd name="connsiteX168" fmla="*/ 784382 w 1250246"/>
              <a:gd name="connsiteY168" fmla="*/ 416480 h 943990"/>
              <a:gd name="connsiteX169" fmla="*/ 782308 w 1250246"/>
              <a:gd name="connsiteY169" fmla="*/ 419254 h 943990"/>
              <a:gd name="connsiteX170" fmla="*/ 808568 w 1250246"/>
              <a:gd name="connsiteY170" fmla="*/ 495468 h 943990"/>
              <a:gd name="connsiteX171" fmla="*/ 816371 w 1250246"/>
              <a:gd name="connsiteY171" fmla="*/ 500160 h 943990"/>
              <a:gd name="connsiteX172" fmla="*/ 816371 w 1250246"/>
              <a:gd name="connsiteY172" fmla="*/ 500134 h 943990"/>
              <a:gd name="connsiteX173" fmla="*/ 824641 w 1250246"/>
              <a:gd name="connsiteY173" fmla="*/ 494405 h 943990"/>
              <a:gd name="connsiteX174" fmla="*/ 789981 w 1250246"/>
              <a:gd name="connsiteY174" fmla="*/ 424853 h 943990"/>
              <a:gd name="connsiteX175" fmla="*/ 784382 w 1250246"/>
              <a:gd name="connsiteY175" fmla="*/ 416480 h 943990"/>
              <a:gd name="connsiteX176" fmla="*/ 750656 w 1250246"/>
              <a:gd name="connsiteY176" fmla="*/ 413629 h 943990"/>
              <a:gd name="connsiteX177" fmla="*/ 708401 w 1250246"/>
              <a:gd name="connsiteY177" fmla="*/ 493265 h 943990"/>
              <a:gd name="connsiteX178" fmla="*/ 718123 w 1250246"/>
              <a:gd name="connsiteY178" fmla="*/ 502727 h 943990"/>
              <a:gd name="connsiteX179" fmla="*/ 726314 w 1250246"/>
              <a:gd name="connsiteY179" fmla="*/ 494950 h 943990"/>
              <a:gd name="connsiteX180" fmla="*/ 752808 w 1250246"/>
              <a:gd name="connsiteY180" fmla="*/ 418113 h 943990"/>
              <a:gd name="connsiteX181" fmla="*/ 750656 w 1250246"/>
              <a:gd name="connsiteY181" fmla="*/ 413629 h 943990"/>
              <a:gd name="connsiteX182" fmla="*/ 765329 w 1250246"/>
              <a:gd name="connsiteY182" fmla="*/ 358905 h 943990"/>
              <a:gd name="connsiteX183" fmla="*/ 769684 w 1250246"/>
              <a:gd name="connsiteY183" fmla="*/ 358905 h 943990"/>
              <a:gd name="connsiteX184" fmla="*/ 769684 w 1250246"/>
              <a:gd name="connsiteY184" fmla="*/ 383325 h 943990"/>
              <a:gd name="connsiteX185" fmla="*/ 778653 w 1250246"/>
              <a:gd name="connsiteY185" fmla="*/ 383325 h 943990"/>
              <a:gd name="connsiteX186" fmla="*/ 778653 w 1250246"/>
              <a:gd name="connsiteY186" fmla="*/ 394731 h 943990"/>
              <a:gd name="connsiteX187" fmla="*/ 817253 w 1250246"/>
              <a:gd name="connsiteY187" fmla="*/ 415392 h 943990"/>
              <a:gd name="connsiteX188" fmla="*/ 817253 w 1250246"/>
              <a:gd name="connsiteY188" fmla="*/ 415443 h 943990"/>
              <a:gd name="connsiteX189" fmla="*/ 824563 w 1250246"/>
              <a:gd name="connsiteY189" fmla="*/ 416195 h 943990"/>
              <a:gd name="connsiteX190" fmla="*/ 824356 w 1250246"/>
              <a:gd name="connsiteY190" fmla="*/ 418321 h 943990"/>
              <a:gd name="connsiteX191" fmla="*/ 817330 w 1250246"/>
              <a:gd name="connsiteY191" fmla="*/ 417595 h 943990"/>
              <a:gd name="connsiteX192" fmla="*/ 800610 w 1250246"/>
              <a:gd name="connsiteY192" fmla="*/ 427627 h 943990"/>
              <a:gd name="connsiteX193" fmla="*/ 792341 w 1250246"/>
              <a:gd name="connsiteY193" fmla="*/ 426201 h 943990"/>
              <a:gd name="connsiteX194" fmla="*/ 825704 w 1250246"/>
              <a:gd name="connsiteY194" fmla="*/ 493161 h 943990"/>
              <a:gd name="connsiteX195" fmla="*/ 833066 w 1250246"/>
              <a:gd name="connsiteY195" fmla="*/ 451114 h 943990"/>
              <a:gd name="connsiteX196" fmla="*/ 828140 w 1250246"/>
              <a:gd name="connsiteY196" fmla="*/ 450673 h 943990"/>
              <a:gd name="connsiteX197" fmla="*/ 825159 w 1250246"/>
              <a:gd name="connsiteY197" fmla="*/ 449169 h 943990"/>
              <a:gd name="connsiteX198" fmla="*/ 838095 w 1250246"/>
              <a:gd name="connsiteY198" fmla="*/ 440019 h 943990"/>
              <a:gd name="connsiteX199" fmla="*/ 845664 w 1250246"/>
              <a:gd name="connsiteY199" fmla="*/ 436752 h 943990"/>
              <a:gd name="connsiteX200" fmla="*/ 849838 w 1250246"/>
              <a:gd name="connsiteY200" fmla="*/ 438178 h 943990"/>
              <a:gd name="connsiteX201" fmla="*/ 855256 w 1250246"/>
              <a:gd name="connsiteY201" fmla="*/ 437530 h 943990"/>
              <a:gd name="connsiteX202" fmla="*/ 861192 w 1250246"/>
              <a:gd name="connsiteY202" fmla="*/ 438567 h 943990"/>
              <a:gd name="connsiteX203" fmla="*/ 860441 w 1250246"/>
              <a:gd name="connsiteY203" fmla="*/ 442611 h 943990"/>
              <a:gd name="connsiteX204" fmla="*/ 861944 w 1250246"/>
              <a:gd name="connsiteY204" fmla="*/ 445592 h 943990"/>
              <a:gd name="connsiteX205" fmla="*/ 862644 w 1250246"/>
              <a:gd name="connsiteY205" fmla="*/ 446033 h 943990"/>
              <a:gd name="connsiteX206" fmla="*/ 862592 w 1250246"/>
              <a:gd name="connsiteY206" fmla="*/ 446007 h 943990"/>
              <a:gd name="connsiteX207" fmla="*/ 861322 w 1250246"/>
              <a:gd name="connsiteY207" fmla="*/ 449480 h 943990"/>
              <a:gd name="connsiteX208" fmla="*/ 861089 w 1250246"/>
              <a:gd name="connsiteY208" fmla="*/ 449506 h 943990"/>
              <a:gd name="connsiteX209" fmla="*/ 858341 w 1250246"/>
              <a:gd name="connsiteY209" fmla="*/ 449506 h 943990"/>
              <a:gd name="connsiteX210" fmla="*/ 856656 w 1250246"/>
              <a:gd name="connsiteY210" fmla="*/ 455961 h 943990"/>
              <a:gd name="connsiteX211" fmla="*/ 847168 w 1250246"/>
              <a:gd name="connsiteY211" fmla="*/ 458191 h 943990"/>
              <a:gd name="connsiteX212" fmla="*/ 844913 w 1250246"/>
              <a:gd name="connsiteY212" fmla="*/ 506900 h 943990"/>
              <a:gd name="connsiteX213" fmla="*/ 813260 w 1250246"/>
              <a:gd name="connsiteY213" fmla="*/ 535649 h 943990"/>
              <a:gd name="connsiteX214" fmla="*/ 821867 w 1250246"/>
              <a:gd name="connsiteY214" fmla="*/ 539537 h 943990"/>
              <a:gd name="connsiteX215" fmla="*/ 821556 w 1250246"/>
              <a:gd name="connsiteY215" fmla="*/ 552706 h 943990"/>
              <a:gd name="connsiteX216" fmla="*/ 810176 w 1250246"/>
              <a:gd name="connsiteY216" fmla="*/ 554210 h 943990"/>
              <a:gd name="connsiteX217" fmla="*/ 792029 w 1250246"/>
              <a:gd name="connsiteY217" fmla="*/ 550529 h 943990"/>
              <a:gd name="connsiteX218" fmla="*/ 789722 w 1250246"/>
              <a:gd name="connsiteY218" fmla="*/ 553951 h 943990"/>
              <a:gd name="connsiteX219" fmla="*/ 781971 w 1250246"/>
              <a:gd name="connsiteY219" fmla="*/ 556050 h 943990"/>
              <a:gd name="connsiteX220" fmla="*/ 758278 w 1250246"/>
              <a:gd name="connsiteY220" fmla="*/ 551229 h 943990"/>
              <a:gd name="connsiteX221" fmla="*/ 757474 w 1250246"/>
              <a:gd name="connsiteY221" fmla="*/ 552862 h 943990"/>
              <a:gd name="connsiteX222" fmla="*/ 749904 w 1250246"/>
              <a:gd name="connsiteY222" fmla="*/ 555895 h 943990"/>
              <a:gd name="connsiteX223" fmla="*/ 712445 w 1250246"/>
              <a:gd name="connsiteY223" fmla="*/ 547522 h 943990"/>
              <a:gd name="connsiteX224" fmla="*/ 707468 w 1250246"/>
              <a:gd name="connsiteY224" fmla="*/ 537489 h 943990"/>
              <a:gd name="connsiteX225" fmla="*/ 713327 w 1250246"/>
              <a:gd name="connsiteY225" fmla="*/ 530387 h 943990"/>
              <a:gd name="connsiteX226" fmla="*/ 710527 w 1250246"/>
              <a:gd name="connsiteY226" fmla="*/ 528365 h 943990"/>
              <a:gd name="connsiteX227" fmla="*/ 689763 w 1250246"/>
              <a:gd name="connsiteY227" fmla="*/ 483206 h 943990"/>
              <a:gd name="connsiteX228" fmla="*/ 688933 w 1250246"/>
              <a:gd name="connsiteY228" fmla="*/ 469571 h 943990"/>
              <a:gd name="connsiteX229" fmla="*/ 686393 w 1250246"/>
              <a:gd name="connsiteY229" fmla="*/ 456143 h 943990"/>
              <a:gd name="connsiteX230" fmla="*/ 679160 w 1250246"/>
              <a:gd name="connsiteY230" fmla="*/ 457024 h 943990"/>
              <a:gd name="connsiteX231" fmla="*/ 677190 w 1250246"/>
              <a:gd name="connsiteY231" fmla="*/ 450699 h 943990"/>
              <a:gd name="connsiteX232" fmla="*/ 672109 w 1250246"/>
              <a:gd name="connsiteY232" fmla="*/ 448988 h 943990"/>
              <a:gd name="connsiteX233" fmla="*/ 674805 w 1250246"/>
              <a:gd name="connsiteY233" fmla="*/ 445955 h 943990"/>
              <a:gd name="connsiteX234" fmla="*/ 674468 w 1250246"/>
              <a:gd name="connsiteY234" fmla="*/ 443259 h 943990"/>
              <a:gd name="connsiteX235" fmla="*/ 676283 w 1250246"/>
              <a:gd name="connsiteY235" fmla="*/ 438696 h 943990"/>
              <a:gd name="connsiteX236" fmla="*/ 685097 w 1250246"/>
              <a:gd name="connsiteY236" fmla="*/ 439085 h 943990"/>
              <a:gd name="connsiteX237" fmla="*/ 690074 w 1250246"/>
              <a:gd name="connsiteY237" fmla="*/ 437322 h 943990"/>
              <a:gd name="connsiteX238" fmla="*/ 697799 w 1250246"/>
              <a:gd name="connsiteY238" fmla="*/ 440718 h 943990"/>
              <a:gd name="connsiteX239" fmla="*/ 710423 w 1250246"/>
              <a:gd name="connsiteY239" fmla="*/ 448599 h 943990"/>
              <a:gd name="connsiteX240" fmla="*/ 706665 w 1250246"/>
              <a:gd name="connsiteY240" fmla="*/ 450621 h 943990"/>
              <a:gd name="connsiteX241" fmla="*/ 702646 w 1250246"/>
              <a:gd name="connsiteY241" fmla="*/ 451114 h 943990"/>
              <a:gd name="connsiteX242" fmla="*/ 707468 w 1250246"/>
              <a:gd name="connsiteY242" fmla="*/ 491580 h 943990"/>
              <a:gd name="connsiteX243" fmla="*/ 747364 w 1250246"/>
              <a:gd name="connsiteY243" fmla="*/ 416377 h 943990"/>
              <a:gd name="connsiteX244" fmla="*/ 731395 w 1250246"/>
              <a:gd name="connsiteY244" fmla="*/ 421743 h 943990"/>
              <a:gd name="connsiteX245" fmla="*/ 713586 w 1250246"/>
              <a:gd name="connsiteY245" fmla="*/ 406915 h 943990"/>
              <a:gd name="connsiteX246" fmla="*/ 708505 w 1250246"/>
              <a:gd name="connsiteY246" fmla="*/ 406396 h 943990"/>
              <a:gd name="connsiteX247" fmla="*/ 708713 w 1250246"/>
              <a:gd name="connsiteY247" fmla="*/ 404270 h 943990"/>
              <a:gd name="connsiteX248" fmla="*/ 716023 w 1250246"/>
              <a:gd name="connsiteY248" fmla="*/ 405022 h 943990"/>
              <a:gd name="connsiteX249" fmla="*/ 757292 w 1250246"/>
              <a:gd name="connsiteY249" fmla="*/ 394731 h 943990"/>
              <a:gd name="connsiteX250" fmla="*/ 757292 w 1250246"/>
              <a:gd name="connsiteY250" fmla="*/ 383299 h 943990"/>
              <a:gd name="connsiteX251" fmla="*/ 765329 w 1250246"/>
              <a:gd name="connsiteY251" fmla="*/ 383299 h 943990"/>
              <a:gd name="connsiteX252" fmla="*/ 765329 w 1250246"/>
              <a:gd name="connsiteY252" fmla="*/ 379825 h 943990"/>
              <a:gd name="connsiteX253" fmla="*/ 742672 w 1250246"/>
              <a:gd name="connsiteY253" fmla="*/ 375574 h 943990"/>
              <a:gd name="connsiteX254" fmla="*/ 714519 w 1250246"/>
              <a:gd name="connsiteY254" fmla="*/ 375003 h 943990"/>
              <a:gd name="connsiteX255" fmla="*/ 729918 w 1250246"/>
              <a:gd name="connsiteY255" fmla="*/ 367382 h 943990"/>
              <a:gd name="connsiteX256" fmla="*/ 765329 w 1250246"/>
              <a:gd name="connsiteY256" fmla="*/ 364738 h 943990"/>
              <a:gd name="connsiteX257" fmla="*/ 633094 w 1250246"/>
              <a:gd name="connsiteY257" fmla="*/ 256794 h 943990"/>
              <a:gd name="connsiteX258" fmla="*/ 627935 w 1250246"/>
              <a:gd name="connsiteY258" fmla="*/ 258038 h 943990"/>
              <a:gd name="connsiteX259" fmla="*/ 628583 w 1250246"/>
              <a:gd name="connsiteY259" fmla="*/ 333837 h 943990"/>
              <a:gd name="connsiteX260" fmla="*/ 632316 w 1250246"/>
              <a:gd name="connsiteY260" fmla="*/ 336041 h 943990"/>
              <a:gd name="connsiteX261" fmla="*/ 639186 w 1250246"/>
              <a:gd name="connsiteY261" fmla="*/ 333319 h 943990"/>
              <a:gd name="connsiteX262" fmla="*/ 644759 w 1250246"/>
              <a:gd name="connsiteY262" fmla="*/ 335004 h 943990"/>
              <a:gd name="connsiteX263" fmla="*/ 648648 w 1250246"/>
              <a:gd name="connsiteY263" fmla="*/ 332075 h 943990"/>
              <a:gd name="connsiteX264" fmla="*/ 616659 w 1250246"/>
              <a:gd name="connsiteY264" fmla="*/ 256198 h 943990"/>
              <a:gd name="connsiteX265" fmla="*/ 601364 w 1250246"/>
              <a:gd name="connsiteY265" fmla="*/ 330986 h 943990"/>
              <a:gd name="connsiteX266" fmla="*/ 605823 w 1250246"/>
              <a:gd name="connsiteY266" fmla="*/ 334019 h 943990"/>
              <a:gd name="connsiteX267" fmla="*/ 611448 w 1250246"/>
              <a:gd name="connsiteY267" fmla="*/ 332308 h 943990"/>
              <a:gd name="connsiteX268" fmla="*/ 618940 w 1250246"/>
              <a:gd name="connsiteY268" fmla="*/ 335704 h 943990"/>
              <a:gd name="connsiteX269" fmla="*/ 622310 w 1250246"/>
              <a:gd name="connsiteY269" fmla="*/ 333837 h 943990"/>
              <a:gd name="connsiteX270" fmla="*/ 622310 w 1250246"/>
              <a:gd name="connsiteY270" fmla="*/ 258064 h 943990"/>
              <a:gd name="connsiteX271" fmla="*/ 616659 w 1250246"/>
              <a:gd name="connsiteY271" fmla="*/ 256198 h 943990"/>
              <a:gd name="connsiteX272" fmla="*/ 638460 w 1250246"/>
              <a:gd name="connsiteY272" fmla="*/ 253579 h 943990"/>
              <a:gd name="connsiteX273" fmla="*/ 634546 w 1250246"/>
              <a:gd name="connsiteY273" fmla="*/ 256172 h 943990"/>
              <a:gd name="connsiteX274" fmla="*/ 650125 w 1250246"/>
              <a:gd name="connsiteY274" fmla="*/ 331608 h 943990"/>
              <a:gd name="connsiteX275" fmla="*/ 652510 w 1250246"/>
              <a:gd name="connsiteY275" fmla="*/ 331297 h 943990"/>
              <a:gd name="connsiteX276" fmla="*/ 657332 w 1250246"/>
              <a:gd name="connsiteY276" fmla="*/ 332541 h 943990"/>
              <a:gd name="connsiteX277" fmla="*/ 664331 w 1250246"/>
              <a:gd name="connsiteY277" fmla="*/ 328601 h 943990"/>
              <a:gd name="connsiteX278" fmla="*/ 611370 w 1250246"/>
              <a:gd name="connsiteY278" fmla="*/ 252568 h 943990"/>
              <a:gd name="connsiteX279" fmla="*/ 585370 w 1250246"/>
              <a:gd name="connsiteY279" fmla="*/ 327953 h 943990"/>
              <a:gd name="connsiteX280" fmla="*/ 592939 w 1250246"/>
              <a:gd name="connsiteY280" fmla="*/ 331919 h 943990"/>
              <a:gd name="connsiteX281" fmla="*/ 598201 w 1250246"/>
              <a:gd name="connsiteY281" fmla="*/ 330441 h 943990"/>
              <a:gd name="connsiteX282" fmla="*/ 599861 w 1250246"/>
              <a:gd name="connsiteY282" fmla="*/ 330597 h 943990"/>
              <a:gd name="connsiteX283" fmla="*/ 615207 w 1250246"/>
              <a:gd name="connsiteY283" fmla="*/ 255472 h 943990"/>
              <a:gd name="connsiteX284" fmla="*/ 611370 w 1250246"/>
              <a:gd name="connsiteY284" fmla="*/ 252568 h 943990"/>
              <a:gd name="connsiteX285" fmla="*/ 641778 w 1250246"/>
              <a:gd name="connsiteY285" fmla="*/ 249587 h 943990"/>
              <a:gd name="connsiteX286" fmla="*/ 639704 w 1250246"/>
              <a:gd name="connsiteY286" fmla="*/ 252361 h 943990"/>
              <a:gd name="connsiteX287" fmla="*/ 665965 w 1250246"/>
              <a:gd name="connsiteY287" fmla="*/ 328575 h 943990"/>
              <a:gd name="connsiteX288" fmla="*/ 673767 w 1250246"/>
              <a:gd name="connsiteY288" fmla="*/ 333267 h 943990"/>
              <a:gd name="connsiteX289" fmla="*/ 682037 w 1250246"/>
              <a:gd name="connsiteY289" fmla="*/ 327538 h 943990"/>
              <a:gd name="connsiteX290" fmla="*/ 647378 w 1250246"/>
              <a:gd name="connsiteY290" fmla="*/ 257986 h 943990"/>
              <a:gd name="connsiteX291" fmla="*/ 641778 w 1250246"/>
              <a:gd name="connsiteY291" fmla="*/ 249587 h 943990"/>
              <a:gd name="connsiteX292" fmla="*/ 608052 w 1250246"/>
              <a:gd name="connsiteY292" fmla="*/ 246710 h 943990"/>
              <a:gd name="connsiteX293" fmla="*/ 565798 w 1250246"/>
              <a:gd name="connsiteY293" fmla="*/ 326346 h 943990"/>
              <a:gd name="connsiteX294" fmla="*/ 575519 w 1250246"/>
              <a:gd name="connsiteY294" fmla="*/ 335833 h 943990"/>
              <a:gd name="connsiteX295" fmla="*/ 583685 w 1250246"/>
              <a:gd name="connsiteY295" fmla="*/ 328031 h 943990"/>
              <a:gd name="connsiteX296" fmla="*/ 610178 w 1250246"/>
              <a:gd name="connsiteY296" fmla="*/ 251194 h 943990"/>
              <a:gd name="connsiteX297" fmla="*/ 608052 w 1250246"/>
              <a:gd name="connsiteY297" fmla="*/ 246710 h 943990"/>
              <a:gd name="connsiteX298" fmla="*/ 622777 w 1250246"/>
              <a:gd name="connsiteY298" fmla="*/ 191986 h 943990"/>
              <a:gd name="connsiteX299" fmla="*/ 627132 w 1250246"/>
              <a:gd name="connsiteY299" fmla="*/ 191986 h 943990"/>
              <a:gd name="connsiteX300" fmla="*/ 627132 w 1250246"/>
              <a:gd name="connsiteY300" fmla="*/ 216380 h 943990"/>
              <a:gd name="connsiteX301" fmla="*/ 636101 w 1250246"/>
              <a:gd name="connsiteY301" fmla="*/ 216380 h 943990"/>
              <a:gd name="connsiteX302" fmla="*/ 636101 w 1250246"/>
              <a:gd name="connsiteY302" fmla="*/ 227812 h 943990"/>
              <a:gd name="connsiteX303" fmla="*/ 674701 w 1250246"/>
              <a:gd name="connsiteY303" fmla="*/ 248447 h 943990"/>
              <a:gd name="connsiteX304" fmla="*/ 674701 w 1250246"/>
              <a:gd name="connsiteY304" fmla="*/ 248524 h 943990"/>
              <a:gd name="connsiteX305" fmla="*/ 682011 w 1250246"/>
              <a:gd name="connsiteY305" fmla="*/ 249276 h 943990"/>
              <a:gd name="connsiteX306" fmla="*/ 681804 w 1250246"/>
              <a:gd name="connsiteY306" fmla="*/ 251402 h 943990"/>
              <a:gd name="connsiteX307" fmla="*/ 674752 w 1250246"/>
              <a:gd name="connsiteY307" fmla="*/ 250676 h 943990"/>
              <a:gd name="connsiteX308" fmla="*/ 658032 w 1250246"/>
              <a:gd name="connsiteY308" fmla="*/ 260708 h 943990"/>
              <a:gd name="connsiteX309" fmla="*/ 649763 w 1250246"/>
              <a:gd name="connsiteY309" fmla="*/ 259282 h 943990"/>
              <a:gd name="connsiteX310" fmla="*/ 683126 w 1250246"/>
              <a:gd name="connsiteY310" fmla="*/ 326242 h 943990"/>
              <a:gd name="connsiteX311" fmla="*/ 690488 w 1250246"/>
              <a:gd name="connsiteY311" fmla="*/ 284221 h 943990"/>
              <a:gd name="connsiteX312" fmla="*/ 685562 w 1250246"/>
              <a:gd name="connsiteY312" fmla="*/ 283754 h 943990"/>
              <a:gd name="connsiteX313" fmla="*/ 682555 w 1250246"/>
              <a:gd name="connsiteY313" fmla="*/ 282250 h 943990"/>
              <a:gd name="connsiteX314" fmla="*/ 695491 w 1250246"/>
              <a:gd name="connsiteY314" fmla="*/ 273099 h 943990"/>
              <a:gd name="connsiteX315" fmla="*/ 703061 w 1250246"/>
              <a:gd name="connsiteY315" fmla="*/ 269833 h 943990"/>
              <a:gd name="connsiteX316" fmla="*/ 707234 w 1250246"/>
              <a:gd name="connsiteY316" fmla="*/ 271285 h 943990"/>
              <a:gd name="connsiteX317" fmla="*/ 712652 w 1250246"/>
              <a:gd name="connsiteY317" fmla="*/ 270637 h 943990"/>
              <a:gd name="connsiteX318" fmla="*/ 718589 w 1250246"/>
              <a:gd name="connsiteY318" fmla="*/ 271674 h 943990"/>
              <a:gd name="connsiteX319" fmla="*/ 717837 w 1250246"/>
              <a:gd name="connsiteY319" fmla="*/ 275718 h 943990"/>
              <a:gd name="connsiteX320" fmla="*/ 719340 w 1250246"/>
              <a:gd name="connsiteY320" fmla="*/ 278699 h 943990"/>
              <a:gd name="connsiteX321" fmla="*/ 720040 w 1250246"/>
              <a:gd name="connsiteY321" fmla="*/ 279140 h 943990"/>
              <a:gd name="connsiteX322" fmla="*/ 718744 w 1250246"/>
              <a:gd name="connsiteY322" fmla="*/ 282613 h 943990"/>
              <a:gd name="connsiteX323" fmla="*/ 718511 w 1250246"/>
              <a:gd name="connsiteY323" fmla="*/ 282639 h 943990"/>
              <a:gd name="connsiteX324" fmla="*/ 715763 w 1250246"/>
              <a:gd name="connsiteY324" fmla="*/ 282639 h 943990"/>
              <a:gd name="connsiteX325" fmla="*/ 714104 w 1250246"/>
              <a:gd name="connsiteY325" fmla="*/ 289094 h 943990"/>
              <a:gd name="connsiteX326" fmla="*/ 704616 w 1250246"/>
              <a:gd name="connsiteY326" fmla="*/ 291323 h 943990"/>
              <a:gd name="connsiteX327" fmla="*/ 702361 w 1250246"/>
              <a:gd name="connsiteY327" fmla="*/ 340033 h 943990"/>
              <a:gd name="connsiteX328" fmla="*/ 670708 w 1250246"/>
              <a:gd name="connsiteY328" fmla="*/ 368782 h 943990"/>
              <a:gd name="connsiteX329" fmla="*/ 679315 w 1250246"/>
              <a:gd name="connsiteY329" fmla="*/ 372696 h 943990"/>
              <a:gd name="connsiteX330" fmla="*/ 679004 w 1250246"/>
              <a:gd name="connsiteY330" fmla="*/ 385839 h 943990"/>
              <a:gd name="connsiteX331" fmla="*/ 667624 w 1250246"/>
              <a:gd name="connsiteY331" fmla="*/ 387343 h 943990"/>
              <a:gd name="connsiteX332" fmla="*/ 649451 w 1250246"/>
              <a:gd name="connsiteY332" fmla="*/ 383662 h 943990"/>
              <a:gd name="connsiteX333" fmla="*/ 647144 w 1250246"/>
              <a:gd name="connsiteY333" fmla="*/ 387084 h 943990"/>
              <a:gd name="connsiteX334" fmla="*/ 639393 w 1250246"/>
              <a:gd name="connsiteY334" fmla="*/ 389157 h 943990"/>
              <a:gd name="connsiteX335" fmla="*/ 615700 w 1250246"/>
              <a:gd name="connsiteY335" fmla="*/ 384362 h 943990"/>
              <a:gd name="connsiteX336" fmla="*/ 614870 w 1250246"/>
              <a:gd name="connsiteY336" fmla="*/ 385995 h 943990"/>
              <a:gd name="connsiteX337" fmla="*/ 607326 w 1250246"/>
              <a:gd name="connsiteY337" fmla="*/ 389028 h 943990"/>
              <a:gd name="connsiteX338" fmla="*/ 569867 w 1250246"/>
              <a:gd name="connsiteY338" fmla="*/ 380681 h 943990"/>
              <a:gd name="connsiteX339" fmla="*/ 564890 w 1250246"/>
              <a:gd name="connsiteY339" fmla="*/ 370648 h 943990"/>
              <a:gd name="connsiteX340" fmla="*/ 570775 w 1250246"/>
              <a:gd name="connsiteY340" fmla="*/ 363545 h 943990"/>
              <a:gd name="connsiteX341" fmla="*/ 567949 w 1250246"/>
              <a:gd name="connsiteY341" fmla="*/ 361523 h 943990"/>
              <a:gd name="connsiteX342" fmla="*/ 547211 w 1250246"/>
              <a:gd name="connsiteY342" fmla="*/ 316365 h 943990"/>
              <a:gd name="connsiteX343" fmla="*/ 546381 w 1250246"/>
              <a:gd name="connsiteY343" fmla="*/ 302704 h 943990"/>
              <a:gd name="connsiteX344" fmla="*/ 543841 w 1250246"/>
              <a:gd name="connsiteY344" fmla="*/ 289276 h 943990"/>
              <a:gd name="connsiteX345" fmla="*/ 536608 w 1250246"/>
              <a:gd name="connsiteY345" fmla="*/ 290157 h 943990"/>
              <a:gd name="connsiteX346" fmla="*/ 534638 w 1250246"/>
              <a:gd name="connsiteY346" fmla="*/ 283806 h 943990"/>
              <a:gd name="connsiteX347" fmla="*/ 529557 w 1250246"/>
              <a:gd name="connsiteY347" fmla="*/ 282095 h 943990"/>
              <a:gd name="connsiteX348" fmla="*/ 532253 w 1250246"/>
              <a:gd name="connsiteY348" fmla="*/ 279062 h 943990"/>
              <a:gd name="connsiteX349" fmla="*/ 531942 w 1250246"/>
              <a:gd name="connsiteY349" fmla="*/ 276366 h 943990"/>
              <a:gd name="connsiteX350" fmla="*/ 533731 w 1250246"/>
              <a:gd name="connsiteY350" fmla="*/ 271829 h 943990"/>
              <a:gd name="connsiteX351" fmla="*/ 542544 w 1250246"/>
              <a:gd name="connsiteY351" fmla="*/ 272192 h 943990"/>
              <a:gd name="connsiteX352" fmla="*/ 547548 w 1250246"/>
              <a:gd name="connsiteY352" fmla="*/ 270455 h 943990"/>
              <a:gd name="connsiteX353" fmla="*/ 555247 w 1250246"/>
              <a:gd name="connsiteY353" fmla="*/ 273825 h 943990"/>
              <a:gd name="connsiteX354" fmla="*/ 567897 w 1250246"/>
              <a:gd name="connsiteY354" fmla="*/ 281706 h 943990"/>
              <a:gd name="connsiteX355" fmla="*/ 564113 w 1250246"/>
              <a:gd name="connsiteY355" fmla="*/ 283702 h 943990"/>
              <a:gd name="connsiteX356" fmla="*/ 560094 w 1250246"/>
              <a:gd name="connsiteY356" fmla="*/ 284221 h 943990"/>
              <a:gd name="connsiteX357" fmla="*/ 564916 w 1250246"/>
              <a:gd name="connsiteY357" fmla="*/ 324687 h 943990"/>
              <a:gd name="connsiteX358" fmla="*/ 604812 w 1250246"/>
              <a:gd name="connsiteY358" fmla="*/ 249484 h 943990"/>
              <a:gd name="connsiteX359" fmla="*/ 588843 w 1250246"/>
              <a:gd name="connsiteY359" fmla="*/ 254850 h 943990"/>
              <a:gd name="connsiteX360" fmla="*/ 571034 w 1250246"/>
              <a:gd name="connsiteY360" fmla="*/ 240022 h 943990"/>
              <a:gd name="connsiteX361" fmla="*/ 565927 w 1250246"/>
              <a:gd name="connsiteY361" fmla="*/ 239477 h 943990"/>
              <a:gd name="connsiteX362" fmla="*/ 566160 w 1250246"/>
              <a:gd name="connsiteY362" fmla="*/ 237351 h 943990"/>
              <a:gd name="connsiteX363" fmla="*/ 573471 w 1250246"/>
              <a:gd name="connsiteY363" fmla="*/ 238103 h 943990"/>
              <a:gd name="connsiteX364" fmla="*/ 614740 w 1250246"/>
              <a:gd name="connsiteY364" fmla="*/ 227812 h 943990"/>
              <a:gd name="connsiteX365" fmla="*/ 614740 w 1250246"/>
              <a:gd name="connsiteY365" fmla="*/ 216380 h 943990"/>
              <a:gd name="connsiteX366" fmla="*/ 622777 w 1250246"/>
              <a:gd name="connsiteY366" fmla="*/ 216380 h 943990"/>
              <a:gd name="connsiteX367" fmla="*/ 622777 w 1250246"/>
              <a:gd name="connsiteY367" fmla="*/ 212906 h 943990"/>
              <a:gd name="connsiteX368" fmla="*/ 600146 w 1250246"/>
              <a:gd name="connsiteY368" fmla="*/ 208655 h 943990"/>
              <a:gd name="connsiteX369" fmla="*/ 571993 w 1250246"/>
              <a:gd name="connsiteY369" fmla="*/ 208058 h 943990"/>
              <a:gd name="connsiteX370" fmla="*/ 587366 w 1250246"/>
              <a:gd name="connsiteY370" fmla="*/ 200463 h 943990"/>
              <a:gd name="connsiteX371" fmla="*/ 622777 w 1250246"/>
              <a:gd name="connsiteY371" fmla="*/ 197819 h 943990"/>
              <a:gd name="connsiteX372" fmla="*/ 583348 w 1250246"/>
              <a:gd name="connsiteY372" fmla="*/ 118961 h 943990"/>
              <a:gd name="connsiteX373" fmla="*/ 583400 w 1250246"/>
              <a:gd name="connsiteY373" fmla="*/ 119038 h 943990"/>
              <a:gd name="connsiteX374" fmla="*/ 583335 w 1250246"/>
              <a:gd name="connsiteY374" fmla="*/ 118997 h 943990"/>
              <a:gd name="connsiteX375" fmla="*/ 496428 w 1250246"/>
              <a:gd name="connsiteY375" fmla="*/ 96719 h 943990"/>
              <a:gd name="connsiteX376" fmla="*/ 491295 w 1250246"/>
              <a:gd name="connsiteY376" fmla="*/ 97963 h 943990"/>
              <a:gd name="connsiteX377" fmla="*/ 491943 w 1250246"/>
              <a:gd name="connsiteY377" fmla="*/ 173762 h 943990"/>
              <a:gd name="connsiteX378" fmla="*/ 495676 w 1250246"/>
              <a:gd name="connsiteY378" fmla="*/ 175940 h 943990"/>
              <a:gd name="connsiteX379" fmla="*/ 502546 w 1250246"/>
              <a:gd name="connsiteY379" fmla="*/ 173218 h 943990"/>
              <a:gd name="connsiteX380" fmla="*/ 508119 w 1250246"/>
              <a:gd name="connsiteY380" fmla="*/ 174903 h 943990"/>
              <a:gd name="connsiteX381" fmla="*/ 508093 w 1250246"/>
              <a:gd name="connsiteY381" fmla="*/ 174929 h 943990"/>
              <a:gd name="connsiteX382" fmla="*/ 511982 w 1250246"/>
              <a:gd name="connsiteY382" fmla="*/ 171999 h 943990"/>
              <a:gd name="connsiteX383" fmla="*/ 480019 w 1250246"/>
              <a:gd name="connsiteY383" fmla="*/ 96122 h 943990"/>
              <a:gd name="connsiteX384" fmla="*/ 464724 w 1250246"/>
              <a:gd name="connsiteY384" fmla="*/ 170911 h 943990"/>
              <a:gd name="connsiteX385" fmla="*/ 469209 w 1250246"/>
              <a:gd name="connsiteY385" fmla="*/ 173944 h 943990"/>
              <a:gd name="connsiteX386" fmla="*/ 474808 w 1250246"/>
              <a:gd name="connsiteY386" fmla="*/ 172233 h 943990"/>
              <a:gd name="connsiteX387" fmla="*/ 482300 w 1250246"/>
              <a:gd name="connsiteY387" fmla="*/ 175629 h 943990"/>
              <a:gd name="connsiteX388" fmla="*/ 485670 w 1250246"/>
              <a:gd name="connsiteY388" fmla="*/ 173762 h 943990"/>
              <a:gd name="connsiteX389" fmla="*/ 485670 w 1250246"/>
              <a:gd name="connsiteY389" fmla="*/ 97989 h 943990"/>
              <a:gd name="connsiteX390" fmla="*/ 480019 w 1250246"/>
              <a:gd name="connsiteY390" fmla="*/ 96122 h 943990"/>
              <a:gd name="connsiteX391" fmla="*/ 501794 w 1250246"/>
              <a:gd name="connsiteY391" fmla="*/ 93478 h 943990"/>
              <a:gd name="connsiteX392" fmla="*/ 497880 w 1250246"/>
              <a:gd name="connsiteY392" fmla="*/ 96071 h 943990"/>
              <a:gd name="connsiteX393" fmla="*/ 513485 w 1250246"/>
              <a:gd name="connsiteY393" fmla="*/ 171507 h 943990"/>
              <a:gd name="connsiteX394" fmla="*/ 515870 w 1250246"/>
              <a:gd name="connsiteY394" fmla="*/ 171196 h 943990"/>
              <a:gd name="connsiteX395" fmla="*/ 520674 w 1250246"/>
              <a:gd name="connsiteY395" fmla="*/ 172435 h 943990"/>
              <a:gd name="connsiteX396" fmla="*/ 520666 w 1250246"/>
              <a:gd name="connsiteY396" fmla="*/ 172440 h 943990"/>
              <a:gd name="connsiteX397" fmla="*/ 520692 w 1250246"/>
              <a:gd name="connsiteY397" fmla="*/ 172440 h 943990"/>
              <a:gd name="connsiteX398" fmla="*/ 520674 w 1250246"/>
              <a:gd name="connsiteY398" fmla="*/ 172435 h 943990"/>
              <a:gd name="connsiteX399" fmla="*/ 527665 w 1250246"/>
              <a:gd name="connsiteY399" fmla="*/ 168500 h 943990"/>
              <a:gd name="connsiteX400" fmla="*/ 474730 w 1250246"/>
              <a:gd name="connsiteY400" fmla="*/ 92441 h 943990"/>
              <a:gd name="connsiteX401" fmla="*/ 448729 w 1250246"/>
              <a:gd name="connsiteY401" fmla="*/ 167852 h 943990"/>
              <a:gd name="connsiteX402" fmla="*/ 456299 w 1250246"/>
              <a:gd name="connsiteY402" fmla="*/ 171818 h 943990"/>
              <a:gd name="connsiteX403" fmla="*/ 461561 w 1250246"/>
              <a:gd name="connsiteY403" fmla="*/ 170366 h 943990"/>
              <a:gd name="connsiteX404" fmla="*/ 461561 w 1250246"/>
              <a:gd name="connsiteY404" fmla="*/ 170340 h 943990"/>
              <a:gd name="connsiteX405" fmla="*/ 463220 w 1250246"/>
              <a:gd name="connsiteY405" fmla="*/ 170496 h 943990"/>
              <a:gd name="connsiteX406" fmla="*/ 478593 w 1250246"/>
              <a:gd name="connsiteY406" fmla="*/ 95345 h 943990"/>
              <a:gd name="connsiteX407" fmla="*/ 474730 w 1250246"/>
              <a:gd name="connsiteY407" fmla="*/ 92441 h 943990"/>
              <a:gd name="connsiteX408" fmla="*/ 505138 w 1250246"/>
              <a:gd name="connsiteY408" fmla="*/ 89486 h 943990"/>
              <a:gd name="connsiteX409" fmla="*/ 503064 w 1250246"/>
              <a:gd name="connsiteY409" fmla="*/ 92260 h 943990"/>
              <a:gd name="connsiteX410" fmla="*/ 529324 w 1250246"/>
              <a:gd name="connsiteY410" fmla="*/ 168474 h 943990"/>
              <a:gd name="connsiteX411" fmla="*/ 537127 w 1250246"/>
              <a:gd name="connsiteY411" fmla="*/ 173166 h 943990"/>
              <a:gd name="connsiteX412" fmla="*/ 537127 w 1250246"/>
              <a:gd name="connsiteY412" fmla="*/ 173140 h 943990"/>
              <a:gd name="connsiteX413" fmla="*/ 545397 w 1250246"/>
              <a:gd name="connsiteY413" fmla="*/ 167411 h 943990"/>
              <a:gd name="connsiteX414" fmla="*/ 510737 w 1250246"/>
              <a:gd name="connsiteY414" fmla="*/ 97859 h 943990"/>
              <a:gd name="connsiteX415" fmla="*/ 505138 w 1250246"/>
              <a:gd name="connsiteY415" fmla="*/ 89486 h 943990"/>
              <a:gd name="connsiteX416" fmla="*/ 471412 w 1250246"/>
              <a:gd name="connsiteY416" fmla="*/ 86635 h 943990"/>
              <a:gd name="connsiteX417" fmla="*/ 429157 w 1250246"/>
              <a:gd name="connsiteY417" fmla="*/ 166270 h 943990"/>
              <a:gd name="connsiteX418" fmla="*/ 438879 w 1250246"/>
              <a:gd name="connsiteY418" fmla="*/ 175732 h 943990"/>
              <a:gd name="connsiteX419" fmla="*/ 447070 w 1250246"/>
              <a:gd name="connsiteY419" fmla="*/ 167955 h 943990"/>
              <a:gd name="connsiteX420" fmla="*/ 473564 w 1250246"/>
              <a:gd name="connsiteY420" fmla="*/ 91119 h 943990"/>
              <a:gd name="connsiteX421" fmla="*/ 471412 w 1250246"/>
              <a:gd name="connsiteY421" fmla="*/ 86635 h 943990"/>
              <a:gd name="connsiteX422" fmla="*/ 486085 w 1250246"/>
              <a:gd name="connsiteY422" fmla="*/ 31859 h 943990"/>
              <a:gd name="connsiteX423" fmla="*/ 490440 w 1250246"/>
              <a:gd name="connsiteY423" fmla="*/ 31859 h 943990"/>
              <a:gd name="connsiteX424" fmla="*/ 490440 w 1250246"/>
              <a:gd name="connsiteY424" fmla="*/ 56330 h 943990"/>
              <a:gd name="connsiteX425" fmla="*/ 499409 w 1250246"/>
              <a:gd name="connsiteY425" fmla="*/ 56330 h 943990"/>
              <a:gd name="connsiteX426" fmla="*/ 499409 w 1250246"/>
              <a:gd name="connsiteY426" fmla="*/ 67737 h 943990"/>
              <a:gd name="connsiteX427" fmla="*/ 538009 w 1250246"/>
              <a:gd name="connsiteY427" fmla="*/ 88397 h 943990"/>
              <a:gd name="connsiteX428" fmla="*/ 538009 w 1250246"/>
              <a:gd name="connsiteY428" fmla="*/ 88449 h 943990"/>
              <a:gd name="connsiteX429" fmla="*/ 545319 w 1250246"/>
              <a:gd name="connsiteY429" fmla="*/ 89201 h 943990"/>
              <a:gd name="connsiteX430" fmla="*/ 545112 w 1250246"/>
              <a:gd name="connsiteY430" fmla="*/ 91327 h 943990"/>
              <a:gd name="connsiteX431" fmla="*/ 538086 w 1250246"/>
              <a:gd name="connsiteY431" fmla="*/ 90601 h 943990"/>
              <a:gd name="connsiteX432" fmla="*/ 521366 w 1250246"/>
              <a:gd name="connsiteY432" fmla="*/ 100633 h 943990"/>
              <a:gd name="connsiteX433" fmla="*/ 513096 w 1250246"/>
              <a:gd name="connsiteY433" fmla="*/ 99207 h 943990"/>
              <a:gd name="connsiteX434" fmla="*/ 546460 w 1250246"/>
              <a:gd name="connsiteY434" fmla="*/ 166167 h 943990"/>
              <a:gd name="connsiteX435" fmla="*/ 553822 w 1250246"/>
              <a:gd name="connsiteY435" fmla="*/ 124119 h 943990"/>
              <a:gd name="connsiteX436" fmla="*/ 548896 w 1250246"/>
              <a:gd name="connsiteY436" fmla="*/ 123679 h 943990"/>
              <a:gd name="connsiteX437" fmla="*/ 545915 w 1250246"/>
              <a:gd name="connsiteY437" fmla="*/ 122175 h 943990"/>
              <a:gd name="connsiteX438" fmla="*/ 558851 w 1250246"/>
              <a:gd name="connsiteY438" fmla="*/ 113024 h 943990"/>
              <a:gd name="connsiteX439" fmla="*/ 566420 w 1250246"/>
              <a:gd name="connsiteY439" fmla="*/ 109758 h 943990"/>
              <a:gd name="connsiteX440" fmla="*/ 570594 w 1250246"/>
              <a:gd name="connsiteY440" fmla="*/ 111184 h 943990"/>
              <a:gd name="connsiteX441" fmla="*/ 576012 w 1250246"/>
              <a:gd name="connsiteY441" fmla="*/ 110536 h 943990"/>
              <a:gd name="connsiteX442" fmla="*/ 581948 w 1250246"/>
              <a:gd name="connsiteY442" fmla="*/ 111573 h 943990"/>
              <a:gd name="connsiteX443" fmla="*/ 581197 w 1250246"/>
              <a:gd name="connsiteY443" fmla="*/ 115617 h 943990"/>
              <a:gd name="connsiteX444" fmla="*/ 582700 w 1250246"/>
              <a:gd name="connsiteY444" fmla="*/ 118598 h 943990"/>
              <a:gd name="connsiteX445" fmla="*/ 583335 w 1250246"/>
              <a:gd name="connsiteY445" fmla="*/ 118997 h 943990"/>
              <a:gd name="connsiteX446" fmla="*/ 582078 w 1250246"/>
              <a:gd name="connsiteY446" fmla="*/ 122434 h 943990"/>
              <a:gd name="connsiteX447" fmla="*/ 581845 w 1250246"/>
              <a:gd name="connsiteY447" fmla="*/ 122460 h 943990"/>
              <a:gd name="connsiteX448" fmla="*/ 579097 w 1250246"/>
              <a:gd name="connsiteY448" fmla="*/ 122460 h 943990"/>
              <a:gd name="connsiteX449" fmla="*/ 577412 w 1250246"/>
              <a:gd name="connsiteY449" fmla="*/ 128915 h 943990"/>
              <a:gd name="connsiteX450" fmla="*/ 567924 w 1250246"/>
              <a:gd name="connsiteY450" fmla="*/ 131145 h 943990"/>
              <a:gd name="connsiteX451" fmla="*/ 565669 w 1250246"/>
              <a:gd name="connsiteY451" fmla="*/ 179854 h 943990"/>
              <a:gd name="connsiteX452" fmla="*/ 534016 w 1250246"/>
              <a:gd name="connsiteY452" fmla="*/ 208603 h 943990"/>
              <a:gd name="connsiteX453" fmla="*/ 542623 w 1250246"/>
              <a:gd name="connsiteY453" fmla="*/ 212491 h 943990"/>
              <a:gd name="connsiteX454" fmla="*/ 542312 w 1250246"/>
              <a:gd name="connsiteY454" fmla="*/ 225660 h 943990"/>
              <a:gd name="connsiteX455" fmla="*/ 530932 w 1250246"/>
              <a:gd name="connsiteY455" fmla="*/ 227164 h 943990"/>
              <a:gd name="connsiteX456" fmla="*/ 512785 w 1250246"/>
              <a:gd name="connsiteY456" fmla="*/ 223483 h 943990"/>
              <a:gd name="connsiteX457" fmla="*/ 510478 w 1250246"/>
              <a:gd name="connsiteY457" fmla="*/ 226905 h 943990"/>
              <a:gd name="connsiteX458" fmla="*/ 502727 w 1250246"/>
              <a:gd name="connsiteY458" fmla="*/ 229004 h 943990"/>
              <a:gd name="connsiteX459" fmla="*/ 479033 w 1250246"/>
              <a:gd name="connsiteY459" fmla="*/ 224183 h 943990"/>
              <a:gd name="connsiteX460" fmla="*/ 478230 w 1250246"/>
              <a:gd name="connsiteY460" fmla="*/ 225816 h 943990"/>
              <a:gd name="connsiteX461" fmla="*/ 470660 w 1250246"/>
              <a:gd name="connsiteY461" fmla="*/ 228849 h 943990"/>
              <a:gd name="connsiteX462" fmla="*/ 433201 w 1250246"/>
              <a:gd name="connsiteY462" fmla="*/ 220476 h 943990"/>
              <a:gd name="connsiteX463" fmla="*/ 428224 w 1250246"/>
              <a:gd name="connsiteY463" fmla="*/ 210443 h 943990"/>
              <a:gd name="connsiteX464" fmla="*/ 434083 w 1250246"/>
              <a:gd name="connsiteY464" fmla="*/ 203341 h 943990"/>
              <a:gd name="connsiteX465" fmla="*/ 431283 w 1250246"/>
              <a:gd name="connsiteY465" fmla="*/ 201319 h 943990"/>
              <a:gd name="connsiteX466" fmla="*/ 410519 w 1250246"/>
              <a:gd name="connsiteY466" fmla="*/ 156160 h 943990"/>
              <a:gd name="connsiteX467" fmla="*/ 409689 w 1250246"/>
              <a:gd name="connsiteY467" fmla="*/ 142525 h 943990"/>
              <a:gd name="connsiteX468" fmla="*/ 407149 w 1250246"/>
              <a:gd name="connsiteY468" fmla="*/ 129097 h 943990"/>
              <a:gd name="connsiteX469" fmla="*/ 399916 w 1250246"/>
              <a:gd name="connsiteY469" fmla="*/ 129978 h 943990"/>
              <a:gd name="connsiteX470" fmla="*/ 397946 w 1250246"/>
              <a:gd name="connsiteY470" fmla="*/ 123653 h 943990"/>
              <a:gd name="connsiteX471" fmla="*/ 392865 w 1250246"/>
              <a:gd name="connsiteY471" fmla="*/ 121942 h 943990"/>
              <a:gd name="connsiteX472" fmla="*/ 395561 w 1250246"/>
              <a:gd name="connsiteY472" fmla="*/ 118909 h 943990"/>
              <a:gd name="connsiteX473" fmla="*/ 395224 w 1250246"/>
              <a:gd name="connsiteY473" fmla="*/ 116213 h 943990"/>
              <a:gd name="connsiteX474" fmla="*/ 397039 w 1250246"/>
              <a:gd name="connsiteY474" fmla="*/ 111650 h 943990"/>
              <a:gd name="connsiteX475" fmla="*/ 405852 w 1250246"/>
              <a:gd name="connsiteY475" fmla="*/ 112039 h 943990"/>
              <a:gd name="connsiteX476" fmla="*/ 410830 w 1250246"/>
              <a:gd name="connsiteY476" fmla="*/ 110276 h 943990"/>
              <a:gd name="connsiteX477" fmla="*/ 418555 w 1250246"/>
              <a:gd name="connsiteY477" fmla="*/ 113672 h 943990"/>
              <a:gd name="connsiteX478" fmla="*/ 431179 w 1250246"/>
              <a:gd name="connsiteY478" fmla="*/ 121553 h 943990"/>
              <a:gd name="connsiteX479" fmla="*/ 427421 w 1250246"/>
              <a:gd name="connsiteY479" fmla="*/ 123575 h 943990"/>
              <a:gd name="connsiteX480" fmla="*/ 423402 w 1250246"/>
              <a:gd name="connsiteY480" fmla="*/ 124068 h 943990"/>
              <a:gd name="connsiteX481" fmla="*/ 428224 w 1250246"/>
              <a:gd name="connsiteY481" fmla="*/ 164534 h 943990"/>
              <a:gd name="connsiteX482" fmla="*/ 468120 w 1250246"/>
              <a:gd name="connsiteY482" fmla="*/ 89331 h 943990"/>
              <a:gd name="connsiteX483" fmla="*/ 452151 w 1250246"/>
              <a:gd name="connsiteY483" fmla="*/ 94697 h 943990"/>
              <a:gd name="connsiteX484" fmla="*/ 434342 w 1250246"/>
              <a:gd name="connsiteY484" fmla="*/ 79869 h 943990"/>
              <a:gd name="connsiteX485" fmla="*/ 429261 w 1250246"/>
              <a:gd name="connsiteY485" fmla="*/ 79350 h 943990"/>
              <a:gd name="connsiteX486" fmla="*/ 429468 w 1250246"/>
              <a:gd name="connsiteY486" fmla="*/ 77224 h 943990"/>
              <a:gd name="connsiteX487" fmla="*/ 436779 w 1250246"/>
              <a:gd name="connsiteY487" fmla="*/ 77976 h 943990"/>
              <a:gd name="connsiteX488" fmla="*/ 478048 w 1250246"/>
              <a:gd name="connsiteY488" fmla="*/ 67685 h 943990"/>
              <a:gd name="connsiteX489" fmla="*/ 478048 w 1250246"/>
              <a:gd name="connsiteY489" fmla="*/ 56253 h 943990"/>
              <a:gd name="connsiteX490" fmla="*/ 486085 w 1250246"/>
              <a:gd name="connsiteY490" fmla="*/ 56253 h 943990"/>
              <a:gd name="connsiteX491" fmla="*/ 486085 w 1250246"/>
              <a:gd name="connsiteY491" fmla="*/ 52779 h 943990"/>
              <a:gd name="connsiteX492" fmla="*/ 463428 w 1250246"/>
              <a:gd name="connsiteY492" fmla="*/ 48528 h 943990"/>
              <a:gd name="connsiteX493" fmla="*/ 435275 w 1250246"/>
              <a:gd name="connsiteY493" fmla="*/ 47957 h 943990"/>
              <a:gd name="connsiteX494" fmla="*/ 450674 w 1250246"/>
              <a:gd name="connsiteY494" fmla="*/ 40336 h 943990"/>
              <a:gd name="connsiteX495" fmla="*/ 486085 w 1250246"/>
              <a:gd name="connsiteY495" fmla="*/ 37692 h 943990"/>
              <a:gd name="connsiteX496" fmla="*/ 375289 w 1250246"/>
              <a:gd name="connsiteY496" fmla="*/ 16850 h 943990"/>
              <a:gd name="connsiteX497" fmla="*/ 375289 w 1250246"/>
              <a:gd name="connsiteY497" fmla="*/ 221746 h 943990"/>
              <a:gd name="connsiteX498" fmla="*/ 703787 w 1250246"/>
              <a:gd name="connsiteY498" fmla="*/ 606964 h 943990"/>
              <a:gd name="connsiteX499" fmla="*/ 813416 w 1250246"/>
              <a:gd name="connsiteY499" fmla="*/ 583400 h 943990"/>
              <a:gd name="connsiteX500" fmla="*/ 821374 w 1250246"/>
              <a:gd name="connsiteY500" fmla="*/ 581689 h 943990"/>
              <a:gd name="connsiteX501" fmla="*/ 822982 w 1250246"/>
              <a:gd name="connsiteY501" fmla="*/ 581352 h 943990"/>
              <a:gd name="connsiteX502" fmla="*/ 823163 w 1250246"/>
              <a:gd name="connsiteY502" fmla="*/ 581274 h 943990"/>
              <a:gd name="connsiteX503" fmla="*/ 823344 w 1250246"/>
              <a:gd name="connsiteY503" fmla="*/ 581274 h 943990"/>
              <a:gd name="connsiteX504" fmla="*/ 866869 w 1250246"/>
              <a:gd name="connsiteY504" fmla="*/ 554392 h 943990"/>
              <a:gd name="connsiteX505" fmla="*/ 874854 w 1250246"/>
              <a:gd name="connsiteY505" fmla="*/ 512837 h 943990"/>
              <a:gd name="connsiteX506" fmla="*/ 874854 w 1250246"/>
              <a:gd name="connsiteY506" fmla="*/ 384622 h 943990"/>
              <a:gd name="connsiteX507" fmla="*/ 560691 w 1250246"/>
              <a:gd name="connsiteY507" fmla="*/ 16850 h 943990"/>
              <a:gd name="connsiteX508" fmla="*/ 358439 w 1250246"/>
              <a:gd name="connsiteY508" fmla="*/ 0 h 943990"/>
              <a:gd name="connsiteX509" fmla="*/ 891730 w 1250246"/>
              <a:gd name="connsiteY509" fmla="*/ 0 h 943990"/>
              <a:gd name="connsiteX510" fmla="*/ 891730 w 1250246"/>
              <a:gd name="connsiteY510" fmla="*/ 512630 h 943990"/>
              <a:gd name="connsiteX511" fmla="*/ 881594 w 1250246"/>
              <a:gd name="connsiteY511" fmla="*/ 562636 h 943990"/>
              <a:gd name="connsiteX512" fmla="*/ 826533 w 1250246"/>
              <a:gd name="connsiteY512" fmla="*/ 597839 h 943990"/>
              <a:gd name="connsiteX513" fmla="*/ 824926 w 1250246"/>
              <a:gd name="connsiteY513" fmla="*/ 598176 h 943990"/>
              <a:gd name="connsiteX514" fmla="*/ 675142 w 1250246"/>
              <a:gd name="connsiteY514" fmla="*/ 630606 h 943990"/>
              <a:gd name="connsiteX515" fmla="*/ 633587 w 1250246"/>
              <a:gd name="connsiteY515" fmla="*/ 652485 h 943990"/>
              <a:gd name="connsiteX516" fmla="*/ 625395 w 1250246"/>
              <a:gd name="connsiteY516" fmla="*/ 661195 h 943990"/>
              <a:gd name="connsiteX517" fmla="*/ 617800 w 1250246"/>
              <a:gd name="connsiteY517" fmla="*/ 653159 h 943990"/>
              <a:gd name="connsiteX518" fmla="*/ 575727 w 1250246"/>
              <a:gd name="connsiteY518" fmla="*/ 630684 h 943990"/>
              <a:gd name="connsiteX519" fmla="*/ 424439 w 1250246"/>
              <a:gd name="connsiteY519" fmla="*/ 598099 h 943990"/>
              <a:gd name="connsiteX520" fmla="*/ 420706 w 1250246"/>
              <a:gd name="connsiteY520" fmla="*/ 597269 h 943990"/>
              <a:gd name="connsiteX521" fmla="*/ 369716 w 1250246"/>
              <a:gd name="connsiteY521" fmla="*/ 565384 h 943990"/>
              <a:gd name="connsiteX522" fmla="*/ 369741 w 1250246"/>
              <a:gd name="connsiteY522" fmla="*/ 565384 h 943990"/>
              <a:gd name="connsiteX523" fmla="*/ 367927 w 1250246"/>
              <a:gd name="connsiteY523" fmla="*/ 562065 h 943990"/>
              <a:gd name="connsiteX524" fmla="*/ 358439 w 1250246"/>
              <a:gd name="connsiteY524" fmla="*/ 513071 h 943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</a:cxnLst>
            <a:rect l="l" t="t" r="r" b="b"/>
            <a:pathLst>
              <a:path w="1250246" h="943990">
                <a:moveTo>
                  <a:pt x="1183131" y="814997"/>
                </a:moveTo>
                <a:cubicBezTo>
                  <a:pt x="1157053" y="814997"/>
                  <a:pt x="1143936" y="836824"/>
                  <a:pt x="1143936" y="866558"/>
                </a:cubicBezTo>
                <a:cubicBezTo>
                  <a:pt x="1143936" y="896292"/>
                  <a:pt x="1157364" y="918975"/>
                  <a:pt x="1183131" y="918975"/>
                </a:cubicBezTo>
                <a:cubicBezTo>
                  <a:pt x="1208043" y="918975"/>
                  <a:pt x="1221860" y="897562"/>
                  <a:pt x="1221860" y="866558"/>
                </a:cubicBezTo>
                <a:cubicBezTo>
                  <a:pt x="1221860" y="835554"/>
                  <a:pt x="1209210" y="814997"/>
                  <a:pt x="1183131" y="814997"/>
                </a:cubicBezTo>
                <a:close/>
                <a:moveTo>
                  <a:pt x="230768" y="814608"/>
                </a:moveTo>
                <a:cubicBezTo>
                  <a:pt x="203445" y="814608"/>
                  <a:pt x="190691" y="838639"/>
                  <a:pt x="190691" y="867129"/>
                </a:cubicBezTo>
                <a:cubicBezTo>
                  <a:pt x="190691" y="895618"/>
                  <a:pt x="203652" y="919468"/>
                  <a:pt x="230768" y="919468"/>
                </a:cubicBezTo>
                <a:cubicBezTo>
                  <a:pt x="257883" y="919468"/>
                  <a:pt x="270637" y="895618"/>
                  <a:pt x="270637" y="867129"/>
                </a:cubicBezTo>
                <a:cubicBezTo>
                  <a:pt x="270637" y="838743"/>
                  <a:pt x="258091" y="814608"/>
                  <a:pt x="230768" y="814608"/>
                </a:cubicBezTo>
                <a:close/>
                <a:moveTo>
                  <a:pt x="505915" y="814297"/>
                </a:moveTo>
                <a:cubicBezTo>
                  <a:pt x="482455" y="814297"/>
                  <a:pt x="467212" y="832547"/>
                  <a:pt x="466045" y="853597"/>
                </a:cubicBezTo>
                <a:lnTo>
                  <a:pt x="543089" y="853597"/>
                </a:lnTo>
                <a:cubicBezTo>
                  <a:pt x="542985" y="830914"/>
                  <a:pt x="529376" y="814297"/>
                  <a:pt x="505915" y="814297"/>
                </a:cubicBezTo>
                <a:close/>
                <a:moveTo>
                  <a:pt x="822463" y="792366"/>
                </a:moveTo>
                <a:lnTo>
                  <a:pt x="851341" y="792366"/>
                </a:lnTo>
                <a:lnTo>
                  <a:pt x="851341" y="883227"/>
                </a:lnTo>
                <a:cubicBezTo>
                  <a:pt x="851341" y="903421"/>
                  <a:pt x="863707" y="916356"/>
                  <a:pt x="881568" y="916356"/>
                </a:cubicBezTo>
                <a:cubicBezTo>
                  <a:pt x="897796" y="916356"/>
                  <a:pt x="916538" y="904380"/>
                  <a:pt x="916434" y="879183"/>
                </a:cubicBezTo>
                <a:lnTo>
                  <a:pt x="916434" y="792392"/>
                </a:lnTo>
                <a:lnTo>
                  <a:pt x="945391" y="792392"/>
                </a:lnTo>
                <a:lnTo>
                  <a:pt x="945391" y="940698"/>
                </a:lnTo>
                <a:lnTo>
                  <a:pt x="917005" y="940698"/>
                </a:lnTo>
                <a:lnTo>
                  <a:pt x="917005" y="915008"/>
                </a:lnTo>
                <a:lnTo>
                  <a:pt x="915449" y="915008"/>
                </a:lnTo>
                <a:cubicBezTo>
                  <a:pt x="908580" y="930847"/>
                  <a:pt x="893415" y="942616"/>
                  <a:pt x="871121" y="942616"/>
                </a:cubicBezTo>
                <a:cubicBezTo>
                  <a:pt x="842631" y="942616"/>
                  <a:pt x="822463" y="923485"/>
                  <a:pt x="822463" y="886700"/>
                </a:cubicBezTo>
                <a:close/>
                <a:moveTo>
                  <a:pt x="505734" y="790474"/>
                </a:moveTo>
                <a:cubicBezTo>
                  <a:pt x="539330" y="790474"/>
                  <a:pt x="571397" y="811420"/>
                  <a:pt x="571397" y="865003"/>
                </a:cubicBezTo>
                <a:lnTo>
                  <a:pt x="571397" y="875243"/>
                </a:lnTo>
                <a:lnTo>
                  <a:pt x="465968" y="875243"/>
                </a:lnTo>
                <a:cubicBezTo>
                  <a:pt x="466745" y="903836"/>
                  <a:pt x="483362" y="919856"/>
                  <a:pt x="508067" y="919856"/>
                </a:cubicBezTo>
                <a:cubicBezTo>
                  <a:pt x="524476" y="919856"/>
                  <a:pt x="537023" y="912702"/>
                  <a:pt x="542233" y="898703"/>
                </a:cubicBezTo>
                <a:lnTo>
                  <a:pt x="569556" y="903628"/>
                </a:lnTo>
                <a:cubicBezTo>
                  <a:pt x="562972" y="927763"/>
                  <a:pt x="540108" y="943706"/>
                  <a:pt x="507756" y="943706"/>
                </a:cubicBezTo>
                <a:cubicBezTo>
                  <a:pt x="463997" y="943706"/>
                  <a:pt x="437167" y="913090"/>
                  <a:pt x="437167" y="867518"/>
                </a:cubicBezTo>
                <a:cubicBezTo>
                  <a:pt x="437167" y="821945"/>
                  <a:pt x="464412" y="790474"/>
                  <a:pt x="505734" y="790474"/>
                </a:cubicBezTo>
                <a:close/>
                <a:moveTo>
                  <a:pt x="230664" y="790474"/>
                </a:moveTo>
                <a:cubicBezTo>
                  <a:pt x="272478" y="790474"/>
                  <a:pt x="299801" y="821374"/>
                  <a:pt x="299801" y="867232"/>
                </a:cubicBezTo>
                <a:cubicBezTo>
                  <a:pt x="299801" y="913090"/>
                  <a:pt x="272478" y="943706"/>
                  <a:pt x="230664" y="943706"/>
                </a:cubicBezTo>
                <a:cubicBezTo>
                  <a:pt x="188850" y="943706"/>
                  <a:pt x="161527" y="913090"/>
                  <a:pt x="161527" y="867232"/>
                </a:cubicBezTo>
                <a:cubicBezTo>
                  <a:pt x="161527" y="821089"/>
                  <a:pt x="188850" y="790474"/>
                  <a:pt x="230664" y="790474"/>
                </a:cubicBezTo>
                <a:close/>
                <a:moveTo>
                  <a:pt x="1176962" y="790448"/>
                </a:moveTo>
                <a:cubicBezTo>
                  <a:pt x="1204570" y="790448"/>
                  <a:pt x="1214421" y="807246"/>
                  <a:pt x="1219631" y="816423"/>
                </a:cubicBezTo>
                <a:lnTo>
                  <a:pt x="1221368" y="816423"/>
                </a:lnTo>
                <a:lnTo>
                  <a:pt x="1221368" y="792392"/>
                </a:lnTo>
                <a:lnTo>
                  <a:pt x="1250246" y="792392"/>
                </a:lnTo>
                <a:lnTo>
                  <a:pt x="1250246" y="940673"/>
                </a:lnTo>
                <a:lnTo>
                  <a:pt x="1222042" y="940673"/>
                </a:lnTo>
                <a:lnTo>
                  <a:pt x="1222042" y="917601"/>
                </a:lnTo>
                <a:lnTo>
                  <a:pt x="1219631" y="917601"/>
                </a:lnTo>
                <a:cubicBezTo>
                  <a:pt x="1214421" y="927063"/>
                  <a:pt x="1203792" y="943576"/>
                  <a:pt x="1176754" y="943576"/>
                </a:cubicBezTo>
                <a:cubicBezTo>
                  <a:pt x="1140747" y="943576"/>
                  <a:pt x="1114772" y="914905"/>
                  <a:pt x="1114772" y="866818"/>
                </a:cubicBezTo>
                <a:cubicBezTo>
                  <a:pt x="1114772" y="818730"/>
                  <a:pt x="1141136" y="790448"/>
                  <a:pt x="1176962" y="790448"/>
                </a:cubicBezTo>
                <a:close/>
                <a:moveTo>
                  <a:pt x="1044598" y="790448"/>
                </a:moveTo>
                <a:cubicBezTo>
                  <a:pt x="1074928" y="790448"/>
                  <a:pt x="1095096" y="809683"/>
                  <a:pt x="1095096" y="846364"/>
                </a:cubicBezTo>
                <a:lnTo>
                  <a:pt x="1095096" y="940698"/>
                </a:lnTo>
                <a:lnTo>
                  <a:pt x="1066218" y="940698"/>
                </a:lnTo>
                <a:lnTo>
                  <a:pt x="1066218" y="849838"/>
                </a:lnTo>
                <a:cubicBezTo>
                  <a:pt x="1066218" y="828296"/>
                  <a:pt x="1054811" y="815464"/>
                  <a:pt x="1034747" y="815464"/>
                </a:cubicBezTo>
                <a:cubicBezTo>
                  <a:pt x="1014682" y="815464"/>
                  <a:pt x="1000191" y="828970"/>
                  <a:pt x="1000191" y="852638"/>
                </a:cubicBezTo>
                <a:lnTo>
                  <a:pt x="1000191" y="940698"/>
                </a:lnTo>
                <a:lnTo>
                  <a:pt x="971313" y="940698"/>
                </a:lnTo>
                <a:lnTo>
                  <a:pt x="971313" y="792392"/>
                </a:lnTo>
                <a:lnTo>
                  <a:pt x="999025" y="792392"/>
                </a:lnTo>
                <a:lnTo>
                  <a:pt x="999025" y="816527"/>
                </a:lnTo>
                <a:lnTo>
                  <a:pt x="1000865" y="816527"/>
                </a:lnTo>
                <a:cubicBezTo>
                  <a:pt x="1007709" y="800791"/>
                  <a:pt x="1022304" y="790448"/>
                  <a:pt x="1044598" y="790448"/>
                </a:cubicBezTo>
                <a:close/>
                <a:moveTo>
                  <a:pt x="664280" y="790448"/>
                </a:moveTo>
                <a:cubicBezTo>
                  <a:pt x="694610" y="790448"/>
                  <a:pt x="714778" y="809683"/>
                  <a:pt x="714778" y="846364"/>
                </a:cubicBezTo>
                <a:lnTo>
                  <a:pt x="714778" y="940698"/>
                </a:lnTo>
                <a:lnTo>
                  <a:pt x="685900" y="940698"/>
                </a:lnTo>
                <a:lnTo>
                  <a:pt x="685900" y="849838"/>
                </a:lnTo>
                <a:cubicBezTo>
                  <a:pt x="685900" y="828296"/>
                  <a:pt x="674493" y="815464"/>
                  <a:pt x="654429" y="815464"/>
                </a:cubicBezTo>
                <a:cubicBezTo>
                  <a:pt x="634364" y="815464"/>
                  <a:pt x="619873" y="828970"/>
                  <a:pt x="619873" y="852638"/>
                </a:cubicBezTo>
                <a:lnTo>
                  <a:pt x="619873" y="940698"/>
                </a:lnTo>
                <a:lnTo>
                  <a:pt x="590995" y="940698"/>
                </a:lnTo>
                <a:lnTo>
                  <a:pt x="590995" y="792392"/>
                </a:lnTo>
                <a:lnTo>
                  <a:pt x="618707" y="792392"/>
                </a:lnTo>
                <a:lnTo>
                  <a:pt x="618707" y="816527"/>
                </a:lnTo>
                <a:lnTo>
                  <a:pt x="620547" y="816527"/>
                </a:lnTo>
                <a:cubicBezTo>
                  <a:pt x="627391" y="800791"/>
                  <a:pt x="641986" y="790448"/>
                  <a:pt x="664280" y="790448"/>
                </a:cubicBezTo>
                <a:close/>
                <a:moveTo>
                  <a:pt x="745471" y="756851"/>
                </a:moveTo>
                <a:lnTo>
                  <a:pt x="774349" y="756851"/>
                </a:lnTo>
                <a:lnTo>
                  <a:pt x="774349" y="792392"/>
                </a:lnTo>
                <a:lnTo>
                  <a:pt x="804757" y="792392"/>
                </a:lnTo>
                <a:lnTo>
                  <a:pt x="804757" y="815567"/>
                </a:lnTo>
                <a:lnTo>
                  <a:pt x="774349" y="815567"/>
                </a:lnTo>
                <a:lnTo>
                  <a:pt x="774349" y="897147"/>
                </a:lnTo>
                <a:cubicBezTo>
                  <a:pt x="774349" y="913867"/>
                  <a:pt x="782748" y="916952"/>
                  <a:pt x="792106" y="916952"/>
                </a:cubicBezTo>
                <a:cubicBezTo>
                  <a:pt x="796747" y="916952"/>
                  <a:pt x="800324" y="916097"/>
                  <a:pt x="802242" y="915708"/>
                </a:cubicBezTo>
                <a:lnTo>
                  <a:pt x="807453" y="939557"/>
                </a:lnTo>
                <a:cubicBezTo>
                  <a:pt x="804057" y="940802"/>
                  <a:pt x="797887" y="942538"/>
                  <a:pt x="788710" y="942642"/>
                </a:cubicBezTo>
                <a:lnTo>
                  <a:pt x="788736" y="942616"/>
                </a:lnTo>
                <a:cubicBezTo>
                  <a:pt x="765950" y="943109"/>
                  <a:pt x="745367" y="930069"/>
                  <a:pt x="745471" y="903135"/>
                </a:cubicBezTo>
                <a:lnTo>
                  <a:pt x="745471" y="815567"/>
                </a:lnTo>
                <a:lnTo>
                  <a:pt x="723747" y="815567"/>
                </a:lnTo>
                <a:lnTo>
                  <a:pt x="723747" y="792392"/>
                </a:lnTo>
                <a:lnTo>
                  <a:pt x="745471" y="792392"/>
                </a:lnTo>
                <a:close/>
                <a:moveTo>
                  <a:pt x="383247" y="742931"/>
                </a:moveTo>
                <a:lnTo>
                  <a:pt x="412125" y="742931"/>
                </a:lnTo>
                <a:lnTo>
                  <a:pt x="412125" y="900129"/>
                </a:lnTo>
                <a:cubicBezTo>
                  <a:pt x="412125" y="912883"/>
                  <a:pt x="414718" y="917705"/>
                  <a:pt x="423998" y="917420"/>
                </a:cubicBezTo>
                <a:cubicBezTo>
                  <a:pt x="429027" y="917316"/>
                  <a:pt x="431049" y="916642"/>
                  <a:pt x="433071" y="916072"/>
                </a:cubicBezTo>
                <a:lnTo>
                  <a:pt x="438282" y="939143"/>
                </a:lnTo>
                <a:cubicBezTo>
                  <a:pt x="434212" y="940413"/>
                  <a:pt x="428042" y="941658"/>
                  <a:pt x="420317" y="941761"/>
                </a:cubicBezTo>
                <a:cubicBezTo>
                  <a:pt x="395327" y="942150"/>
                  <a:pt x="383247" y="929604"/>
                  <a:pt x="383247" y="906143"/>
                </a:cubicBezTo>
                <a:lnTo>
                  <a:pt x="383247" y="742957"/>
                </a:lnTo>
                <a:close/>
                <a:moveTo>
                  <a:pt x="317895" y="742931"/>
                </a:moveTo>
                <a:lnTo>
                  <a:pt x="346773" y="742931"/>
                </a:lnTo>
                <a:lnTo>
                  <a:pt x="346773" y="900129"/>
                </a:lnTo>
                <a:cubicBezTo>
                  <a:pt x="346773" y="912883"/>
                  <a:pt x="349366" y="917705"/>
                  <a:pt x="358646" y="917420"/>
                </a:cubicBezTo>
                <a:cubicBezTo>
                  <a:pt x="363675" y="917316"/>
                  <a:pt x="365697" y="916642"/>
                  <a:pt x="367719" y="916072"/>
                </a:cubicBezTo>
                <a:lnTo>
                  <a:pt x="372930" y="939143"/>
                </a:lnTo>
                <a:cubicBezTo>
                  <a:pt x="368860" y="940413"/>
                  <a:pt x="362690" y="941658"/>
                  <a:pt x="354965" y="941761"/>
                </a:cubicBezTo>
                <a:cubicBezTo>
                  <a:pt x="329975" y="942150"/>
                  <a:pt x="317895" y="929604"/>
                  <a:pt x="317895" y="906143"/>
                </a:cubicBezTo>
                <a:lnTo>
                  <a:pt x="317895" y="742957"/>
                </a:lnTo>
                <a:close/>
                <a:moveTo>
                  <a:pt x="75384" y="740260"/>
                </a:moveTo>
                <a:cubicBezTo>
                  <a:pt x="115565" y="740260"/>
                  <a:pt x="143536" y="763228"/>
                  <a:pt x="144418" y="794906"/>
                </a:cubicBezTo>
                <a:lnTo>
                  <a:pt x="115643" y="794906"/>
                </a:lnTo>
                <a:cubicBezTo>
                  <a:pt x="113517" y="776656"/>
                  <a:pt x="97393" y="766028"/>
                  <a:pt x="74710" y="766028"/>
                </a:cubicBezTo>
                <a:cubicBezTo>
                  <a:pt x="50369" y="766028"/>
                  <a:pt x="35022" y="778497"/>
                  <a:pt x="35022" y="795295"/>
                </a:cubicBezTo>
                <a:cubicBezTo>
                  <a:pt x="34944" y="814219"/>
                  <a:pt x="55501" y="821451"/>
                  <a:pt x="70952" y="825418"/>
                </a:cubicBezTo>
                <a:lnTo>
                  <a:pt x="90264" y="830447"/>
                </a:lnTo>
                <a:cubicBezTo>
                  <a:pt x="115384" y="836616"/>
                  <a:pt x="147140" y="850433"/>
                  <a:pt x="147140" y="886052"/>
                </a:cubicBezTo>
                <a:cubicBezTo>
                  <a:pt x="147140" y="919570"/>
                  <a:pt x="118287" y="943990"/>
                  <a:pt x="73959" y="943990"/>
                </a:cubicBezTo>
                <a:cubicBezTo>
                  <a:pt x="29630" y="943990"/>
                  <a:pt x="1918" y="921877"/>
                  <a:pt x="0" y="886052"/>
                </a:cubicBezTo>
                <a:lnTo>
                  <a:pt x="29941" y="886052"/>
                </a:lnTo>
                <a:cubicBezTo>
                  <a:pt x="31678" y="907568"/>
                  <a:pt x="50809" y="917808"/>
                  <a:pt x="73777" y="917808"/>
                </a:cubicBezTo>
                <a:lnTo>
                  <a:pt x="73725" y="917833"/>
                </a:lnTo>
                <a:cubicBezTo>
                  <a:pt x="99130" y="917833"/>
                  <a:pt x="117561" y="905079"/>
                  <a:pt x="117561" y="885767"/>
                </a:cubicBezTo>
                <a:cubicBezTo>
                  <a:pt x="117561" y="868191"/>
                  <a:pt x="101256" y="861243"/>
                  <a:pt x="80102" y="855644"/>
                </a:cubicBezTo>
                <a:lnTo>
                  <a:pt x="56746" y="849267"/>
                </a:lnTo>
                <a:cubicBezTo>
                  <a:pt x="24990" y="840686"/>
                  <a:pt x="5288" y="824562"/>
                  <a:pt x="5288" y="797032"/>
                </a:cubicBezTo>
                <a:cubicBezTo>
                  <a:pt x="5288" y="762943"/>
                  <a:pt x="35696" y="740260"/>
                  <a:pt x="75384" y="740260"/>
                </a:cubicBezTo>
                <a:close/>
                <a:moveTo>
                  <a:pt x="775672" y="423713"/>
                </a:moveTo>
                <a:cubicBezTo>
                  <a:pt x="773883" y="424387"/>
                  <a:pt x="772120" y="424776"/>
                  <a:pt x="770539" y="424957"/>
                </a:cubicBezTo>
                <a:lnTo>
                  <a:pt x="771187" y="500756"/>
                </a:lnTo>
                <a:cubicBezTo>
                  <a:pt x="772613" y="501197"/>
                  <a:pt x="773883" y="501949"/>
                  <a:pt x="774920" y="502934"/>
                </a:cubicBezTo>
                <a:cubicBezTo>
                  <a:pt x="776657" y="501249"/>
                  <a:pt x="779094" y="500212"/>
                  <a:pt x="781790" y="500212"/>
                </a:cubicBezTo>
                <a:cubicBezTo>
                  <a:pt x="783890" y="500212"/>
                  <a:pt x="785782" y="500860"/>
                  <a:pt x="787363" y="501897"/>
                </a:cubicBezTo>
                <a:lnTo>
                  <a:pt x="787337" y="501923"/>
                </a:lnTo>
                <a:cubicBezTo>
                  <a:pt x="788322" y="500653"/>
                  <a:pt x="789670" y="499642"/>
                  <a:pt x="791226" y="498994"/>
                </a:cubicBezTo>
                <a:close/>
                <a:moveTo>
                  <a:pt x="759263" y="423117"/>
                </a:moveTo>
                <a:lnTo>
                  <a:pt x="743968" y="497905"/>
                </a:lnTo>
                <a:cubicBezTo>
                  <a:pt x="745783" y="498501"/>
                  <a:pt x="747338" y="499564"/>
                  <a:pt x="748453" y="500938"/>
                </a:cubicBezTo>
                <a:cubicBezTo>
                  <a:pt x="750034" y="499875"/>
                  <a:pt x="751952" y="499227"/>
                  <a:pt x="754052" y="499227"/>
                </a:cubicBezTo>
                <a:cubicBezTo>
                  <a:pt x="757111" y="499227"/>
                  <a:pt x="759807" y="500575"/>
                  <a:pt x="761544" y="502623"/>
                </a:cubicBezTo>
                <a:cubicBezTo>
                  <a:pt x="762503" y="501793"/>
                  <a:pt x="763644" y="501171"/>
                  <a:pt x="764914" y="500756"/>
                </a:cubicBezTo>
                <a:lnTo>
                  <a:pt x="764914" y="424983"/>
                </a:lnTo>
                <a:cubicBezTo>
                  <a:pt x="762710" y="424491"/>
                  <a:pt x="760844" y="423842"/>
                  <a:pt x="759263" y="423117"/>
                </a:cubicBezTo>
                <a:close/>
                <a:moveTo>
                  <a:pt x="781038" y="420472"/>
                </a:moveTo>
                <a:cubicBezTo>
                  <a:pt x="779794" y="421561"/>
                  <a:pt x="778472" y="422417"/>
                  <a:pt x="777124" y="423065"/>
                </a:cubicBezTo>
                <a:lnTo>
                  <a:pt x="792729" y="498501"/>
                </a:lnTo>
                <a:cubicBezTo>
                  <a:pt x="793507" y="498320"/>
                  <a:pt x="794285" y="498190"/>
                  <a:pt x="795114" y="498190"/>
                </a:cubicBezTo>
                <a:lnTo>
                  <a:pt x="799918" y="499429"/>
                </a:lnTo>
                <a:lnTo>
                  <a:pt x="799910" y="499434"/>
                </a:lnTo>
                <a:lnTo>
                  <a:pt x="799936" y="499434"/>
                </a:lnTo>
                <a:lnTo>
                  <a:pt x="799918" y="499429"/>
                </a:lnTo>
                <a:lnTo>
                  <a:pt x="806909" y="495494"/>
                </a:lnTo>
                <a:close/>
                <a:moveTo>
                  <a:pt x="753974" y="419436"/>
                </a:moveTo>
                <a:lnTo>
                  <a:pt x="727973" y="494846"/>
                </a:lnTo>
                <a:cubicBezTo>
                  <a:pt x="731136" y="494976"/>
                  <a:pt x="733910" y="496505"/>
                  <a:pt x="735543" y="498812"/>
                </a:cubicBezTo>
                <a:cubicBezTo>
                  <a:pt x="737046" y="497905"/>
                  <a:pt x="738861" y="497360"/>
                  <a:pt x="740805" y="497360"/>
                </a:cubicBezTo>
                <a:lnTo>
                  <a:pt x="740805" y="497335"/>
                </a:lnTo>
                <a:cubicBezTo>
                  <a:pt x="741376" y="497335"/>
                  <a:pt x="741920" y="497412"/>
                  <a:pt x="742464" y="497490"/>
                </a:cubicBezTo>
                <a:lnTo>
                  <a:pt x="757837" y="422339"/>
                </a:lnTo>
                <a:cubicBezTo>
                  <a:pt x="756230" y="421432"/>
                  <a:pt x="754959" y="420472"/>
                  <a:pt x="753974" y="419436"/>
                </a:cubicBezTo>
                <a:close/>
                <a:moveTo>
                  <a:pt x="784382" y="416480"/>
                </a:moveTo>
                <a:cubicBezTo>
                  <a:pt x="783760" y="417543"/>
                  <a:pt x="783060" y="418450"/>
                  <a:pt x="782308" y="419254"/>
                </a:cubicBezTo>
                <a:lnTo>
                  <a:pt x="808568" y="495468"/>
                </a:lnTo>
                <a:cubicBezTo>
                  <a:pt x="811990" y="495675"/>
                  <a:pt x="814868" y="497516"/>
                  <a:pt x="816371" y="500160"/>
                </a:cubicBezTo>
                <a:lnTo>
                  <a:pt x="816371" y="500134"/>
                </a:lnTo>
                <a:cubicBezTo>
                  <a:pt x="818886" y="499149"/>
                  <a:pt x="821867" y="497412"/>
                  <a:pt x="824641" y="494405"/>
                </a:cubicBezTo>
                <a:lnTo>
                  <a:pt x="789981" y="424853"/>
                </a:lnTo>
                <a:cubicBezTo>
                  <a:pt x="786637" y="422598"/>
                  <a:pt x="784978" y="419306"/>
                  <a:pt x="784382" y="416480"/>
                </a:cubicBezTo>
                <a:close/>
                <a:moveTo>
                  <a:pt x="750656" y="413629"/>
                </a:moveTo>
                <a:lnTo>
                  <a:pt x="708401" y="493265"/>
                </a:lnTo>
                <a:cubicBezTo>
                  <a:pt x="710735" y="497412"/>
                  <a:pt x="713871" y="500782"/>
                  <a:pt x="718123" y="502727"/>
                </a:cubicBezTo>
                <a:cubicBezTo>
                  <a:pt x="718589" y="498683"/>
                  <a:pt x="721959" y="495494"/>
                  <a:pt x="726314" y="494950"/>
                </a:cubicBezTo>
                <a:lnTo>
                  <a:pt x="752808" y="418113"/>
                </a:lnTo>
                <a:cubicBezTo>
                  <a:pt x="751641" y="416558"/>
                  <a:pt x="750993" y="415003"/>
                  <a:pt x="750656" y="413629"/>
                </a:cubicBezTo>
                <a:close/>
                <a:moveTo>
                  <a:pt x="765329" y="358905"/>
                </a:moveTo>
                <a:lnTo>
                  <a:pt x="769684" y="358905"/>
                </a:lnTo>
                <a:lnTo>
                  <a:pt x="769684" y="383325"/>
                </a:lnTo>
                <a:lnTo>
                  <a:pt x="778653" y="383325"/>
                </a:lnTo>
                <a:lnTo>
                  <a:pt x="778653" y="394731"/>
                </a:lnTo>
                <a:lnTo>
                  <a:pt x="817253" y="415392"/>
                </a:lnTo>
                <a:lnTo>
                  <a:pt x="817253" y="415443"/>
                </a:lnTo>
                <a:lnTo>
                  <a:pt x="824563" y="416195"/>
                </a:lnTo>
                <a:lnTo>
                  <a:pt x="824356" y="418321"/>
                </a:lnTo>
                <a:lnTo>
                  <a:pt x="817330" y="417595"/>
                </a:lnTo>
                <a:cubicBezTo>
                  <a:pt x="816294" y="419773"/>
                  <a:pt x="811913" y="427368"/>
                  <a:pt x="800610" y="427627"/>
                </a:cubicBezTo>
                <a:cubicBezTo>
                  <a:pt x="797266" y="427705"/>
                  <a:pt x="794544" y="427135"/>
                  <a:pt x="792341" y="426201"/>
                </a:cubicBezTo>
                <a:lnTo>
                  <a:pt x="825704" y="493161"/>
                </a:lnTo>
                <a:cubicBezTo>
                  <a:pt x="831225" y="486317"/>
                  <a:pt x="835528" y="473848"/>
                  <a:pt x="833066" y="451114"/>
                </a:cubicBezTo>
                <a:cubicBezTo>
                  <a:pt x="833066" y="451114"/>
                  <a:pt x="829514" y="451191"/>
                  <a:pt x="828140" y="450673"/>
                </a:cubicBezTo>
                <a:cubicBezTo>
                  <a:pt x="826766" y="450154"/>
                  <a:pt x="825159" y="449169"/>
                  <a:pt x="825159" y="449169"/>
                </a:cubicBezTo>
                <a:cubicBezTo>
                  <a:pt x="825159" y="449169"/>
                  <a:pt x="830240" y="446707"/>
                  <a:pt x="838095" y="440019"/>
                </a:cubicBezTo>
                <a:cubicBezTo>
                  <a:pt x="838095" y="440019"/>
                  <a:pt x="841128" y="437115"/>
                  <a:pt x="845664" y="436752"/>
                </a:cubicBezTo>
                <a:cubicBezTo>
                  <a:pt x="845664" y="436752"/>
                  <a:pt x="848879" y="436337"/>
                  <a:pt x="849838" y="438178"/>
                </a:cubicBezTo>
                <a:cubicBezTo>
                  <a:pt x="849838" y="438178"/>
                  <a:pt x="851445" y="438074"/>
                  <a:pt x="855256" y="437530"/>
                </a:cubicBezTo>
                <a:cubicBezTo>
                  <a:pt x="859093" y="436986"/>
                  <a:pt x="861192" y="438567"/>
                  <a:pt x="861192" y="438567"/>
                </a:cubicBezTo>
                <a:lnTo>
                  <a:pt x="860441" y="442611"/>
                </a:lnTo>
                <a:cubicBezTo>
                  <a:pt x="860441" y="442611"/>
                  <a:pt x="859663" y="444788"/>
                  <a:pt x="861944" y="445592"/>
                </a:cubicBezTo>
                <a:cubicBezTo>
                  <a:pt x="861944" y="445592"/>
                  <a:pt x="862307" y="445670"/>
                  <a:pt x="862644" y="446033"/>
                </a:cubicBezTo>
                <a:lnTo>
                  <a:pt x="862592" y="446007"/>
                </a:lnTo>
                <a:cubicBezTo>
                  <a:pt x="863733" y="447199"/>
                  <a:pt x="862929" y="449118"/>
                  <a:pt x="861322" y="449480"/>
                </a:cubicBezTo>
                <a:cubicBezTo>
                  <a:pt x="861244" y="449506"/>
                  <a:pt x="861089" y="449506"/>
                  <a:pt x="861089" y="449506"/>
                </a:cubicBezTo>
                <a:lnTo>
                  <a:pt x="858341" y="449506"/>
                </a:lnTo>
                <a:lnTo>
                  <a:pt x="856656" y="455961"/>
                </a:lnTo>
                <a:cubicBezTo>
                  <a:pt x="856656" y="455961"/>
                  <a:pt x="847453" y="453473"/>
                  <a:pt x="847168" y="458191"/>
                </a:cubicBezTo>
                <a:cubicBezTo>
                  <a:pt x="846883" y="462909"/>
                  <a:pt x="850201" y="494198"/>
                  <a:pt x="844913" y="506900"/>
                </a:cubicBezTo>
                <a:cubicBezTo>
                  <a:pt x="841698" y="514625"/>
                  <a:pt x="835528" y="527250"/>
                  <a:pt x="813260" y="535649"/>
                </a:cubicBezTo>
                <a:cubicBezTo>
                  <a:pt x="817019" y="536790"/>
                  <a:pt x="820130" y="538086"/>
                  <a:pt x="821867" y="539537"/>
                </a:cubicBezTo>
                <a:cubicBezTo>
                  <a:pt x="829385" y="545837"/>
                  <a:pt x="821556" y="552706"/>
                  <a:pt x="821556" y="552706"/>
                </a:cubicBezTo>
                <a:cubicBezTo>
                  <a:pt x="817745" y="556206"/>
                  <a:pt x="810176" y="554210"/>
                  <a:pt x="810176" y="554210"/>
                </a:cubicBezTo>
                <a:lnTo>
                  <a:pt x="792029" y="550529"/>
                </a:lnTo>
                <a:cubicBezTo>
                  <a:pt x="791044" y="552655"/>
                  <a:pt x="789722" y="553951"/>
                  <a:pt x="789722" y="553951"/>
                </a:cubicBezTo>
                <a:cubicBezTo>
                  <a:pt x="786197" y="557113"/>
                  <a:pt x="781971" y="556050"/>
                  <a:pt x="781971" y="556050"/>
                </a:cubicBezTo>
                <a:lnTo>
                  <a:pt x="758278" y="551229"/>
                </a:lnTo>
                <a:cubicBezTo>
                  <a:pt x="757837" y="552240"/>
                  <a:pt x="757474" y="552862"/>
                  <a:pt x="757474" y="552862"/>
                </a:cubicBezTo>
                <a:cubicBezTo>
                  <a:pt x="754804" y="557295"/>
                  <a:pt x="749904" y="555895"/>
                  <a:pt x="749904" y="555895"/>
                </a:cubicBezTo>
                <a:lnTo>
                  <a:pt x="712445" y="547522"/>
                </a:lnTo>
                <a:cubicBezTo>
                  <a:pt x="705135" y="544152"/>
                  <a:pt x="707468" y="537489"/>
                  <a:pt x="707468" y="537489"/>
                </a:cubicBezTo>
                <a:cubicBezTo>
                  <a:pt x="709335" y="532771"/>
                  <a:pt x="711538" y="530983"/>
                  <a:pt x="713327" y="530387"/>
                </a:cubicBezTo>
                <a:cubicBezTo>
                  <a:pt x="712316" y="529713"/>
                  <a:pt x="711383" y="529013"/>
                  <a:pt x="710527" y="528365"/>
                </a:cubicBezTo>
                <a:cubicBezTo>
                  <a:pt x="694455" y="516362"/>
                  <a:pt x="692407" y="503167"/>
                  <a:pt x="689763" y="483206"/>
                </a:cubicBezTo>
                <a:cubicBezTo>
                  <a:pt x="689763" y="483206"/>
                  <a:pt x="688907" y="476389"/>
                  <a:pt x="688933" y="469571"/>
                </a:cubicBezTo>
                <a:cubicBezTo>
                  <a:pt x="688959" y="463064"/>
                  <a:pt x="689944" y="456557"/>
                  <a:pt x="686393" y="456143"/>
                </a:cubicBezTo>
                <a:cubicBezTo>
                  <a:pt x="686393" y="456143"/>
                  <a:pt x="685200" y="455546"/>
                  <a:pt x="679160" y="457024"/>
                </a:cubicBezTo>
                <a:lnTo>
                  <a:pt x="677190" y="450699"/>
                </a:lnTo>
                <a:cubicBezTo>
                  <a:pt x="677190" y="450699"/>
                  <a:pt x="672109" y="451943"/>
                  <a:pt x="672109" y="448988"/>
                </a:cubicBezTo>
                <a:cubicBezTo>
                  <a:pt x="672109" y="448988"/>
                  <a:pt x="672290" y="447277"/>
                  <a:pt x="674805" y="445955"/>
                </a:cubicBezTo>
                <a:cubicBezTo>
                  <a:pt x="674805" y="445955"/>
                  <a:pt x="675064" y="444633"/>
                  <a:pt x="674468" y="443259"/>
                </a:cubicBezTo>
                <a:cubicBezTo>
                  <a:pt x="673872" y="441885"/>
                  <a:pt x="672990" y="438878"/>
                  <a:pt x="676283" y="438696"/>
                </a:cubicBezTo>
                <a:cubicBezTo>
                  <a:pt x="679575" y="438515"/>
                  <a:pt x="679912" y="438463"/>
                  <a:pt x="685097" y="439085"/>
                </a:cubicBezTo>
                <a:cubicBezTo>
                  <a:pt x="685097" y="439085"/>
                  <a:pt x="686056" y="436804"/>
                  <a:pt x="690074" y="437322"/>
                </a:cubicBezTo>
                <a:cubicBezTo>
                  <a:pt x="694092" y="437841"/>
                  <a:pt x="695829" y="439319"/>
                  <a:pt x="697799" y="440718"/>
                </a:cubicBezTo>
                <a:cubicBezTo>
                  <a:pt x="698265" y="441055"/>
                  <a:pt x="708713" y="448521"/>
                  <a:pt x="710423" y="448599"/>
                </a:cubicBezTo>
                <a:cubicBezTo>
                  <a:pt x="710423" y="448599"/>
                  <a:pt x="710086" y="449766"/>
                  <a:pt x="706665" y="450621"/>
                </a:cubicBezTo>
                <a:cubicBezTo>
                  <a:pt x="706665" y="450621"/>
                  <a:pt x="704643" y="451114"/>
                  <a:pt x="702646" y="451114"/>
                </a:cubicBezTo>
                <a:cubicBezTo>
                  <a:pt x="702646" y="451114"/>
                  <a:pt x="699821" y="475792"/>
                  <a:pt x="707468" y="491580"/>
                </a:cubicBezTo>
                <a:lnTo>
                  <a:pt x="747364" y="416377"/>
                </a:lnTo>
                <a:cubicBezTo>
                  <a:pt x="740261" y="423194"/>
                  <a:pt x="731395" y="421743"/>
                  <a:pt x="731395" y="421743"/>
                </a:cubicBezTo>
                <a:cubicBezTo>
                  <a:pt x="715867" y="419850"/>
                  <a:pt x="713845" y="409637"/>
                  <a:pt x="713586" y="406915"/>
                </a:cubicBezTo>
                <a:lnTo>
                  <a:pt x="708505" y="406396"/>
                </a:lnTo>
                <a:lnTo>
                  <a:pt x="708713" y="404270"/>
                </a:lnTo>
                <a:lnTo>
                  <a:pt x="716023" y="405022"/>
                </a:lnTo>
                <a:lnTo>
                  <a:pt x="757292" y="394731"/>
                </a:lnTo>
                <a:lnTo>
                  <a:pt x="757292" y="383299"/>
                </a:lnTo>
                <a:lnTo>
                  <a:pt x="765329" y="383299"/>
                </a:lnTo>
                <a:lnTo>
                  <a:pt x="765329" y="379825"/>
                </a:lnTo>
                <a:cubicBezTo>
                  <a:pt x="764395" y="379384"/>
                  <a:pt x="757707" y="376507"/>
                  <a:pt x="742672" y="375574"/>
                </a:cubicBezTo>
                <a:cubicBezTo>
                  <a:pt x="726418" y="374589"/>
                  <a:pt x="714519" y="375003"/>
                  <a:pt x="714519" y="375003"/>
                </a:cubicBezTo>
                <a:cubicBezTo>
                  <a:pt x="714519" y="375003"/>
                  <a:pt x="715764" y="370000"/>
                  <a:pt x="729918" y="367382"/>
                </a:cubicBezTo>
                <a:cubicBezTo>
                  <a:pt x="744046" y="364764"/>
                  <a:pt x="748116" y="369663"/>
                  <a:pt x="765329" y="364738"/>
                </a:cubicBezTo>
                <a:close/>
                <a:moveTo>
                  <a:pt x="633094" y="256794"/>
                </a:moveTo>
                <a:cubicBezTo>
                  <a:pt x="631279" y="257468"/>
                  <a:pt x="629517" y="257857"/>
                  <a:pt x="627935" y="258038"/>
                </a:cubicBezTo>
                <a:lnTo>
                  <a:pt x="628583" y="333837"/>
                </a:lnTo>
                <a:cubicBezTo>
                  <a:pt x="630009" y="334304"/>
                  <a:pt x="631305" y="335056"/>
                  <a:pt x="632316" y="336041"/>
                </a:cubicBezTo>
                <a:cubicBezTo>
                  <a:pt x="634053" y="334356"/>
                  <a:pt x="636490" y="333319"/>
                  <a:pt x="639186" y="333319"/>
                </a:cubicBezTo>
                <a:cubicBezTo>
                  <a:pt x="641286" y="333319"/>
                  <a:pt x="643178" y="333941"/>
                  <a:pt x="644759" y="335004"/>
                </a:cubicBezTo>
                <a:cubicBezTo>
                  <a:pt x="645745" y="333734"/>
                  <a:pt x="647092" y="332697"/>
                  <a:pt x="648648" y="332075"/>
                </a:cubicBezTo>
                <a:close/>
                <a:moveTo>
                  <a:pt x="616659" y="256198"/>
                </a:moveTo>
                <a:lnTo>
                  <a:pt x="601364" y="330986"/>
                </a:lnTo>
                <a:cubicBezTo>
                  <a:pt x="603153" y="331582"/>
                  <a:pt x="604708" y="332619"/>
                  <a:pt x="605823" y="334019"/>
                </a:cubicBezTo>
                <a:cubicBezTo>
                  <a:pt x="607404" y="332956"/>
                  <a:pt x="609348" y="332308"/>
                  <a:pt x="611448" y="332308"/>
                </a:cubicBezTo>
                <a:cubicBezTo>
                  <a:pt x="614507" y="332308"/>
                  <a:pt x="617177" y="333656"/>
                  <a:pt x="618940" y="335704"/>
                </a:cubicBezTo>
                <a:cubicBezTo>
                  <a:pt x="619899" y="334900"/>
                  <a:pt x="621040" y="334252"/>
                  <a:pt x="622310" y="333837"/>
                </a:cubicBezTo>
                <a:lnTo>
                  <a:pt x="622310" y="258064"/>
                </a:lnTo>
                <a:cubicBezTo>
                  <a:pt x="620107" y="257572"/>
                  <a:pt x="618240" y="256923"/>
                  <a:pt x="616659" y="256198"/>
                </a:cubicBezTo>
                <a:close/>
                <a:moveTo>
                  <a:pt x="638460" y="253579"/>
                </a:moveTo>
                <a:cubicBezTo>
                  <a:pt x="637216" y="254668"/>
                  <a:pt x="635894" y="255524"/>
                  <a:pt x="634546" y="256172"/>
                </a:cubicBezTo>
                <a:lnTo>
                  <a:pt x="650125" y="331608"/>
                </a:lnTo>
                <a:cubicBezTo>
                  <a:pt x="650903" y="331427"/>
                  <a:pt x="651681" y="331297"/>
                  <a:pt x="652510" y="331297"/>
                </a:cubicBezTo>
                <a:cubicBezTo>
                  <a:pt x="654273" y="331297"/>
                  <a:pt x="655906" y="331764"/>
                  <a:pt x="657332" y="332541"/>
                </a:cubicBezTo>
                <a:cubicBezTo>
                  <a:pt x="658862" y="330364"/>
                  <a:pt x="661402" y="328886"/>
                  <a:pt x="664331" y="328601"/>
                </a:cubicBezTo>
                <a:close/>
                <a:moveTo>
                  <a:pt x="611370" y="252568"/>
                </a:moveTo>
                <a:lnTo>
                  <a:pt x="585370" y="327953"/>
                </a:lnTo>
                <a:cubicBezTo>
                  <a:pt x="588532" y="328082"/>
                  <a:pt x="591306" y="329612"/>
                  <a:pt x="592939" y="331919"/>
                </a:cubicBezTo>
                <a:cubicBezTo>
                  <a:pt x="594443" y="330986"/>
                  <a:pt x="596257" y="330441"/>
                  <a:pt x="598201" y="330441"/>
                </a:cubicBezTo>
                <a:cubicBezTo>
                  <a:pt x="598772" y="330441"/>
                  <a:pt x="599316" y="330519"/>
                  <a:pt x="599861" y="330597"/>
                </a:cubicBezTo>
                <a:lnTo>
                  <a:pt x="615207" y="255472"/>
                </a:lnTo>
                <a:cubicBezTo>
                  <a:pt x="613626" y="254564"/>
                  <a:pt x="612355" y="253579"/>
                  <a:pt x="611370" y="252568"/>
                </a:cubicBezTo>
                <a:close/>
                <a:moveTo>
                  <a:pt x="641778" y="249587"/>
                </a:moveTo>
                <a:cubicBezTo>
                  <a:pt x="641156" y="250650"/>
                  <a:pt x="640430" y="251557"/>
                  <a:pt x="639704" y="252361"/>
                </a:cubicBezTo>
                <a:lnTo>
                  <a:pt x="665965" y="328575"/>
                </a:lnTo>
                <a:cubicBezTo>
                  <a:pt x="669360" y="328782"/>
                  <a:pt x="672264" y="330623"/>
                  <a:pt x="673767" y="333267"/>
                </a:cubicBezTo>
                <a:cubicBezTo>
                  <a:pt x="676282" y="332282"/>
                  <a:pt x="679237" y="330545"/>
                  <a:pt x="682037" y="327538"/>
                </a:cubicBezTo>
                <a:lnTo>
                  <a:pt x="647378" y="257986"/>
                </a:lnTo>
                <a:cubicBezTo>
                  <a:pt x="644034" y="255705"/>
                  <a:pt x="642374" y="252439"/>
                  <a:pt x="641778" y="249587"/>
                </a:cubicBezTo>
                <a:close/>
                <a:moveTo>
                  <a:pt x="608052" y="246710"/>
                </a:moveTo>
                <a:lnTo>
                  <a:pt x="565798" y="326346"/>
                </a:lnTo>
                <a:cubicBezTo>
                  <a:pt x="568105" y="330493"/>
                  <a:pt x="571267" y="333889"/>
                  <a:pt x="575519" y="335833"/>
                </a:cubicBezTo>
                <a:cubicBezTo>
                  <a:pt x="575959" y="331789"/>
                  <a:pt x="579355" y="328575"/>
                  <a:pt x="583685" y="328031"/>
                </a:cubicBezTo>
                <a:lnTo>
                  <a:pt x="610178" y="251194"/>
                </a:lnTo>
                <a:cubicBezTo>
                  <a:pt x="609037" y="249639"/>
                  <a:pt x="608389" y="248084"/>
                  <a:pt x="608052" y="246710"/>
                </a:cubicBezTo>
                <a:close/>
                <a:moveTo>
                  <a:pt x="622777" y="191986"/>
                </a:moveTo>
                <a:lnTo>
                  <a:pt x="627132" y="191986"/>
                </a:lnTo>
                <a:lnTo>
                  <a:pt x="627132" y="216380"/>
                </a:lnTo>
                <a:lnTo>
                  <a:pt x="636101" y="216380"/>
                </a:lnTo>
                <a:lnTo>
                  <a:pt x="636101" y="227812"/>
                </a:lnTo>
                <a:lnTo>
                  <a:pt x="674701" y="248447"/>
                </a:lnTo>
                <a:lnTo>
                  <a:pt x="674701" y="248524"/>
                </a:lnTo>
                <a:lnTo>
                  <a:pt x="682011" y="249276"/>
                </a:lnTo>
                <a:lnTo>
                  <a:pt x="681804" y="251402"/>
                </a:lnTo>
                <a:lnTo>
                  <a:pt x="674752" y="250676"/>
                </a:lnTo>
                <a:cubicBezTo>
                  <a:pt x="673741" y="252854"/>
                  <a:pt x="669360" y="260449"/>
                  <a:pt x="658032" y="260708"/>
                </a:cubicBezTo>
                <a:cubicBezTo>
                  <a:pt x="654662" y="260786"/>
                  <a:pt x="651966" y="260216"/>
                  <a:pt x="649763" y="259282"/>
                </a:cubicBezTo>
                <a:lnTo>
                  <a:pt x="683126" y="326242"/>
                </a:lnTo>
                <a:cubicBezTo>
                  <a:pt x="688621" y="319398"/>
                  <a:pt x="692925" y="306955"/>
                  <a:pt x="690488" y="284221"/>
                </a:cubicBezTo>
                <a:cubicBezTo>
                  <a:pt x="690488" y="284221"/>
                  <a:pt x="686936" y="284298"/>
                  <a:pt x="685562" y="283754"/>
                </a:cubicBezTo>
                <a:cubicBezTo>
                  <a:pt x="684163" y="283235"/>
                  <a:pt x="682555" y="282250"/>
                  <a:pt x="682555" y="282250"/>
                </a:cubicBezTo>
                <a:cubicBezTo>
                  <a:pt x="682555" y="282250"/>
                  <a:pt x="687636" y="279814"/>
                  <a:pt x="695491" y="273099"/>
                </a:cubicBezTo>
                <a:cubicBezTo>
                  <a:pt x="695491" y="273099"/>
                  <a:pt x="698524" y="270196"/>
                  <a:pt x="703061" y="269833"/>
                </a:cubicBezTo>
                <a:cubicBezTo>
                  <a:pt x="703061" y="269833"/>
                  <a:pt x="706275" y="269444"/>
                  <a:pt x="707234" y="271285"/>
                </a:cubicBezTo>
                <a:cubicBezTo>
                  <a:pt x="707234" y="271285"/>
                  <a:pt x="708841" y="271181"/>
                  <a:pt x="712652" y="270637"/>
                </a:cubicBezTo>
                <a:cubicBezTo>
                  <a:pt x="716489" y="270092"/>
                  <a:pt x="718589" y="271674"/>
                  <a:pt x="718589" y="271674"/>
                </a:cubicBezTo>
                <a:lnTo>
                  <a:pt x="717837" y="275718"/>
                </a:lnTo>
                <a:cubicBezTo>
                  <a:pt x="717837" y="275718"/>
                  <a:pt x="717059" y="277895"/>
                  <a:pt x="719340" y="278699"/>
                </a:cubicBezTo>
                <a:cubicBezTo>
                  <a:pt x="719340" y="278699"/>
                  <a:pt x="719677" y="278777"/>
                  <a:pt x="720040" y="279140"/>
                </a:cubicBezTo>
                <a:cubicBezTo>
                  <a:pt x="721155" y="280332"/>
                  <a:pt x="720351" y="282224"/>
                  <a:pt x="718744" y="282613"/>
                </a:cubicBezTo>
                <a:cubicBezTo>
                  <a:pt x="718666" y="282613"/>
                  <a:pt x="718511" y="282639"/>
                  <a:pt x="718511" y="282639"/>
                </a:cubicBezTo>
                <a:lnTo>
                  <a:pt x="715763" y="282639"/>
                </a:lnTo>
                <a:lnTo>
                  <a:pt x="714104" y="289094"/>
                </a:lnTo>
                <a:cubicBezTo>
                  <a:pt x="714104" y="289094"/>
                  <a:pt x="704875" y="286605"/>
                  <a:pt x="704616" y="291323"/>
                </a:cubicBezTo>
                <a:cubicBezTo>
                  <a:pt x="704331" y="296041"/>
                  <a:pt x="707623" y="327331"/>
                  <a:pt x="702361" y="340033"/>
                </a:cubicBezTo>
                <a:cubicBezTo>
                  <a:pt x="699146" y="347758"/>
                  <a:pt x="692976" y="360383"/>
                  <a:pt x="670708" y="368782"/>
                </a:cubicBezTo>
                <a:cubicBezTo>
                  <a:pt x="674493" y="369922"/>
                  <a:pt x="677578" y="371219"/>
                  <a:pt x="679315" y="372696"/>
                </a:cubicBezTo>
                <a:cubicBezTo>
                  <a:pt x="686807" y="378970"/>
                  <a:pt x="679004" y="385839"/>
                  <a:pt x="679004" y="385839"/>
                </a:cubicBezTo>
                <a:cubicBezTo>
                  <a:pt x="675167" y="389339"/>
                  <a:pt x="667624" y="387343"/>
                  <a:pt x="667624" y="387343"/>
                </a:cubicBezTo>
                <a:lnTo>
                  <a:pt x="649451" y="383662"/>
                </a:lnTo>
                <a:cubicBezTo>
                  <a:pt x="648466" y="385761"/>
                  <a:pt x="647144" y="387084"/>
                  <a:pt x="647144" y="387084"/>
                </a:cubicBezTo>
                <a:cubicBezTo>
                  <a:pt x="643619" y="390246"/>
                  <a:pt x="639393" y="389157"/>
                  <a:pt x="639393" y="389157"/>
                </a:cubicBezTo>
                <a:lnTo>
                  <a:pt x="615700" y="384362"/>
                </a:lnTo>
                <a:cubicBezTo>
                  <a:pt x="615233" y="385347"/>
                  <a:pt x="614870" y="385995"/>
                  <a:pt x="614870" y="385995"/>
                </a:cubicBezTo>
                <a:cubicBezTo>
                  <a:pt x="612226" y="390428"/>
                  <a:pt x="607326" y="389028"/>
                  <a:pt x="607326" y="389028"/>
                </a:cubicBezTo>
                <a:lnTo>
                  <a:pt x="569867" y="380681"/>
                </a:lnTo>
                <a:cubicBezTo>
                  <a:pt x="562557" y="377310"/>
                  <a:pt x="564890" y="370648"/>
                  <a:pt x="564890" y="370648"/>
                </a:cubicBezTo>
                <a:cubicBezTo>
                  <a:pt x="566783" y="365904"/>
                  <a:pt x="568960" y="364116"/>
                  <a:pt x="570775" y="363545"/>
                </a:cubicBezTo>
                <a:cubicBezTo>
                  <a:pt x="569738" y="362845"/>
                  <a:pt x="568805" y="362145"/>
                  <a:pt x="567949" y="361523"/>
                </a:cubicBezTo>
                <a:cubicBezTo>
                  <a:pt x="551877" y="349521"/>
                  <a:pt x="549855" y="336326"/>
                  <a:pt x="547211" y="316365"/>
                </a:cubicBezTo>
                <a:cubicBezTo>
                  <a:pt x="547211" y="316365"/>
                  <a:pt x="546355" y="309521"/>
                  <a:pt x="546381" y="302704"/>
                </a:cubicBezTo>
                <a:cubicBezTo>
                  <a:pt x="546407" y="296171"/>
                  <a:pt x="547392" y="289690"/>
                  <a:pt x="543841" y="289276"/>
                </a:cubicBezTo>
                <a:cubicBezTo>
                  <a:pt x="543841" y="289276"/>
                  <a:pt x="542674" y="288679"/>
                  <a:pt x="536608" y="290157"/>
                </a:cubicBezTo>
                <a:lnTo>
                  <a:pt x="534638" y="283806"/>
                </a:lnTo>
                <a:cubicBezTo>
                  <a:pt x="534638" y="283806"/>
                  <a:pt x="529557" y="285050"/>
                  <a:pt x="529557" y="282095"/>
                </a:cubicBezTo>
                <a:cubicBezTo>
                  <a:pt x="529557" y="282095"/>
                  <a:pt x="529764" y="280384"/>
                  <a:pt x="532253" y="279062"/>
                </a:cubicBezTo>
                <a:cubicBezTo>
                  <a:pt x="532253" y="279062"/>
                  <a:pt x="532564" y="277740"/>
                  <a:pt x="531942" y="276366"/>
                </a:cubicBezTo>
                <a:cubicBezTo>
                  <a:pt x="531320" y="274992"/>
                  <a:pt x="530438" y="272011"/>
                  <a:pt x="533731" y="271829"/>
                </a:cubicBezTo>
                <a:cubicBezTo>
                  <a:pt x="537049" y="271648"/>
                  <a:pt x="537386" y="271570"/>
                  <a:pt x="542544" y="272192"/>
                </a:cubicBezTo>
                <a:cubicBezTo>
                  <a:pt x="542544" y="272192"/>
                  <a:pt x="543530" y="269937"/>
                  <a:pt x="547548" y="270455"/>
                </a:cubicBezTo>
                <a:cubicBezTo>
                  <a:pt x="551566" y="270948"/>
                  <a:pt x="553277" y="272425"/>
                  <a:pt x="555247" y="273825"/>
                </a:cubicBezTo>
                <a:cubicBezTo>
                  <a:pt x="555713" y="274162"/>
                  <a:pt x="566186" y="281628"/>
                  <a:pt x="567897" y="281706"/>
                </a:cubicBezTo>
                <a:cubicBezTo>
                  <a:pt x="567897" y="281706"/>
                  <a:pt x="567534" y="282873"/>
                  <a:pt x="564113" y="283702"/>
                </a:cubicBezTo>
                <a:cubicBezTo>
                  <a:pt x="564113" y="283702"/>
                  <a:pt x="562091" y="284221"/>
                  <a:pt x="560094" y="284221"/>
                </a:cubicBezTo>
                <a:cubicBezTo>
                  <a:pt x="560094" y="284221"/>
                  <a:pt x="557269" y="308899"/>
                  <a:pt x="564916" y="324687"/>
                </a:cubicBezTo>
                <a:lnTo>
                  <a:pt x="604812" y="249484"/>
                </a:lnTo>
                <a:cubicBezTo>
                  <a:pt x="597683" y="256301"/>
                  <a:pt x="588843" y="254850"/>
                  <a:pt x="588843" y="254850"/>
                </a:cubicBezTo>
                <a:cubicBezTo>
                  <a:pt x="573315" y="252957"/>
                  <a:pt x="571293" y="242718"/>
                  <a:pt x="571034" y="240022"/>
                </a:cubicBezTo>
                <a:lnTo>
                  <a:pt x="565927" y="239477"/>
                </a:lnTo>
                <a:lnTo>
                  <a:pt x="566160" y="237351"/>
                </a:lnTo>
                <a:lnTo>
                  <a:pt x="573471" y="238103"/>
                </a:lnTo>
                <a:lnTo>
                  <a:pt x="614740" y="227812"/>
                </a:lnTo>
                <a:lnTo>
                  <a:pt x="614740" y="216380"/>
                </a:lnTo>
                <a:lnTo>
                  <a:pt x="622777" y="216380"/>
                </a:lnTo>
                <a:lnTo>
                  <a:pt x="622777" y="212906"/>
                </a:lnTo>
                <a:cubicBezTo>
                  <a:pt x="621869" y="212465"/>
                  <a:pt x="615181" y="209588"/>
                  <a:pt x="600146" y="208655"/>
                </a:cubicBezTo>
                <a:cubicBezTo>
                  <a:pt x="583892" y="207644"/>
                  <a:pt x="571993" y="208058"/>
                  <a:pt x="571993" y="208058"/>
                </a:cubicBezTo>
                <a:cubicBezTo>
                  <a:pt x="571993" y="208058"/>
                  <a:pt x="573212" y="203081"/>
                  <a:pt x="587366" y="200463"/>
                </a:cubicBezTo>
                <a:cubicBezTo>
                  <a:pt x="601494" y="197845"/>
                  <a:pt x="605564" y="202744"/>
                  <a:pt x="622777" y="197819"/>
                </a:cubicBezTo>
                <a:close/>
                <a:moveTo>
                  <a:pt x="583348" y="118961"/>
                </a:moveTo>
                <a:lnTo>
                  <a:pt x="583400" y="119038"/>
                </a:lnTo>
                <a:lnTo>
                  <a:pt x="583335" y="118997"/>
                </a:lnTo>
                <a:close/>
                <a:moveTo>
                  <a:pt x="496428" y="96719"/>
                </a:moveTo>
                <a:cubicBezTo>
                  <a:pt x="494639" y="97393"/>
                  <a:pt x="492876" y="97782"/>
                  <a:pt x="491295" y="97963"/>
                </a:cubicBezTo>
                <a:lnTo>
                  <a:pt x="491943" y="173762"/>
                </a:lnTo>
                <a:cubicBezTo>
                  <a:pt x="493369" y="174203"/>
                  <a:pt x="494639" y="174955"/>
                  <a:pt x="495676" y="175940"/>
                </a:cubicBezTo>
                <a:cubicBezTo>
                  <a:pt x="497413" y="174255"/>
                  <a:pt x="499850" y="173218"/>
                  <a:pt x="502546" y="173218"/>
                </a:cubicBezTo>
                <a:cubicBezTo>
                  <a:pt x="504646" y="173218"/>
                  <a:pt x="506538" y="173866"/>
                  <a:pt x="508119" y="174903"/>
                </a:cubicBezTo>
                <a:lnTo>
                  <a:pt x="508093" y="174929"/>
                </a:lnTo>
                <a:cubicBezTo>
                  <a:pt x="509078" y="173659"/>
                  <a:pt x="510426" y="172648"/>
                  <a:pt x="511982" y="171999"/>
                </a:cubicBezTo>
                <a:close/>
                <a:moveTo>
                  <a:pt x="480019" y="96122"/>
                </a:moveTo>
                <a:lnTo>
                  <a:pt x="464724" y="170911"/>
                </a:lnTo>
                <a:cubicBezTo>
                  <a:pt x="466539" y="171507"/>
                  <a:pt x="468094" y="172570"/>
                  <a:pt x="469209" y="173944"/>
                </a:cubicBezTo>
                <a:cubicBezTo>
                  <a:pt x="470790" y="172881"/>
                  <a:pt x="472708" y="172233"/>
                  <a:pt x="474808" y="172233"/>
                </a:cubicBezTo>
                <a:cubicBezTo>
                  <a:pt x="477867" y="172233"/>
                  <a:pt x="480563" y="173581"/>
                  <a:pt x="482300" y="175629"/>
                </a:cubicBezTo>
                <a:cubicBezTo>
                  <a:pt x="483259" y="174799"/>
                  <a:pt x="484400" y="174177"/>
                  <a:pt x="485670" y="173762"/>
                </a:cubicBezTo>
                <a:lnTo>
                  <a:pt x="485670" y="97989"/>
                </a:lnTo>
                <a:cubicBezTo>
                  <a:pt x="483466" y="97496"/>
                  <a:pt x="481626" y="96848"/>
                  <a:pt x="480019" y="96122"/>
                </a:cubicBezTo>
                <a:close/>
                <a:moveTo>
                  <a:pt x="501794" y="93478"/>
                </a:moveTo>
                <a:cubicBezTo>
                  <a:pt x="500550" y="94567"/>
                  <a:pt x="499228" y="95423"/>
                  <a:pt x="497880" y="96071"/>
                </a:cubicBezTo>
                <a:lnTo>
                  <a:pt x="513485" y="171507"/>
                </a:lnTo>
                <a:cubicBezTo>
                  <a:pt x="514263" y="171325"/>
                  <a:pt x="515041" y="171196"/>
                  <a:pt x="515870" y="171196"/>
                </a:cubicBezTo>
                <a:lnTo>
                  <a:pt x="520674" y="172435"/>
                </a:lnTo>
                <a:lnTo>
                  <a:pt x="520666" y="172440"/>
                </a:lnTo>
                <a:lnTo>
                  <a:pt x="520692" y="172440"/>
                </a:lnTo>
                <a:lnTo>
                  <a:pt x="520674" y="172435"/>
                </a:lnTo>
                <a:lnTo>
                  <a:pt x="527665" y="168500"/>
                </a:lnTo>
                <a:close/>
                <a:moveTo>
                  <a:pt x="474730" y="92441"/>
                </a:moveTo>
                <a:lnTo>
                  <a:pt x="448729" y="167852"/>
                </a:lnTo>
                <a:cubicBezTo>
                  <a:pt x="451892" y="167981"/>
                  <a:pt x="454666" y="169511"/>
                  <a:pt x="456299" y="171818"/>
                </a:cubicBezTo>
                <a:cubicBezTo>
                  <a:pt x="457802" y="170911"/>
                  <a:pt x="459617" y="170366"/>
                  <a:pt x="461561" y="170366"/>
                </a:cubicBezTo>
                <a:lnTo>
                  <a:pt x="461561" y="170340"/>
                </a:lnTo>
                <a:cubicBezTo>
                  <a:pt x="462132" y="170340"/>
                  <a:pt x="462676" y="170418"/>
                  <a:pt x="463220" y="170496"/>
                </a:cubicBezTo>
                <a:lnTo>
                  <a:pt x="478593" y="95345"/>
                </a:lnTo>
                <a:cubicBezTo>
                  <a:pt x="476986" y="94437"/>
                  <a:pt x="475715" y="93478"/>
                  <a:pt x="474730" y="92441"/>
                </a:cubicBezTo>
                <a:close/>
                <a:moveTo>
                  <a:pt x="505138" y="89486"/>
                </a:moveTo>
                <a:cubicBezTo>
                  <a:pt x="504516" y="90549"/>
                  <a:pt x="503816" y="91456"/>
                  <a:pt x="503064" y="92260"/>
                </a:cubicBezTo>
                <a:lnTo>
                  <a:pt x="529324" y="168474"/>
                </a:lnTo>
                <a:cubicBezTo>
                  <a:pt x="532746" y="168681"/>
                  <a:pt x="535624" y="170522"/>
                  <a:pt x="537127" y="173166"/>
                </a:cubicBezTo>
                <a:lnTo>
                  <a:pt x="537127" y="173140"/>
                </a:lnTo>
                <a:cubicBezTo>
                  <a:pt x="539642" y="172155"/>
                  <a:pt x="542623" y="170418"/>
                  <a:pt x="545397" y="167411"/>
                </a:cubicBezTo>
                <a:lnTo>
                  <a:pt x="510737" y="97859"/>
                </a:lnTo>
                <a:cubicBezTo>
                  <a:pt x="507393" y="95604"/>
                  <a:pt x="505734" y="92312"/>
                  <a:pt x="505138" y="89486"/>
                </a:cubicBezTo>
                <a:close/>
                <a:moveTo>
                  <a:pt x="471412" y="86635"/>
                </a:moveTo>
                <a:lnTo>
                  <a:pt x="429157" y="166270"/>
                </a:lnTo>
                <a:cubicBezTo>
                  <a:pt x="431490" y="170418"/>
                  <a:pt x="434627" y="173788"/>
                  <a:pt x="438879" y="175732"/>
                </a:cubicBezTo>
                <a:cubicBezTo>
                  <a:pt x="439345" y="171688"/>
                  <a:pt x="442715" y="168500"/>
                  <a:pt x="447070" y="167955"/>
                </a:cubicBezTo>
                <a:lnTo>
                  <a:pt x="473564" y="91119"/>
                </a:lnTo>
                <a:cubicBezTo>
                  <a:pt x="472397" y="89564"/>
                  <a:pt x="471749" y="88009"/>
                  <a:pt x="471412" y="86635"/>
                </a:cubicBezTo>
                <a:close/>
                <a:moveTo>
                  <a:pt x="486085" y="31859"/>
                </a:moveTo>
                <a:lnTo>
                  <a:pt x="490440" y="31859"/>
                </a:lnTo>
                <a:lnTo>
                  <a:pt x="490440" y="56330"/>
                </a:lnTo>
                <a:lnTo>
                  <a:pt x="499409" y="56330"/>
                </a:lnTo>
                <a:lnTo>
                  <a:pt x="499409" y="67737"/>
                </a:lnTo>
                <a:lnTo>
                  <a:pt x="538009" y="88397"/>
                </a:lnTo>
                <a:lnTo>
                  <a:pt x="538009" y="88449"/>
                </a:lnTo>
                <a:lnTo>
                  <a:pt x="545319" y="89201"/>
                </a:lnTo>
                <a:lnTo>
                  <a:pt x="545112" y="91327"/>
                </a:lnTo>
                <a:lnTo>
                  <a:pt x="538086" y="90601"/>
                </a:lnTo>
                <a:cubicBezTo>
                  <a:pt x="537049" y="92778"/>
                  <a:pt x="532668" y="100374"/>
                  <a:pt x="521366" y="100633"/>
                </a:cubicBezTo>
                <a:cubicBezTo>
                  <a:pt x="518022" y="100711"/>
                  <a:pt x="515300" y="100141"/>
                  <a:pt x="513096" y="99207"/>
                </a:cubicBezTo>
                <a:lnTo>
                  <a:pt x="546460" y="166167"/>
                </a:lnTo>
                <a:cubicBezTo>
                  <a:pt x="551981" y="159323"/>
                  <a:pt x="556284" y="146854"/>
                  <a:pt x="553822" y="124119"/>
                </a:cubicBezTo>
                <a:cubicBezTo>
                  <a:pt x="553822" y="124119"/>
                  <a:pt x="550270" y="124197"/>
                  <a:pt x="548896" y="123679"/>
                </a:cubicBezTo>
                <a:cubicBezTo>
                  <a:pt x="547522" y="123160"/>
                  <a:pt x="545915" y="122175"/>
                  <a:pt x="545915" y="122175"/>
                </a:cubicBezTo>
                <a:cubicBezTo>
                  <a:pt x="545915" y="122175"/>
                  <a:pt x="550996" y="119712"/>
                  <a:pt x="558851" y="113024"/>
                </a:cubicBezTo>
                <a:cubicBezTo>
                  <a:pt x="558851" y="113024"/>
                  <a:pt x="561884" y="110121"/>
                  <a:pt x="566420" y="109758"/>
                </a:cubicBezTo>
                <a:cubicBezTo>
                  <a:pt x="566420" y="109758"/>
                  <a:pt x="569635" y="109343"/>
                  <a:pt x="570594" y="111184"/>
                </a:cubicBezTo>
                <a:cubicBezTo>
                  <a:pt x="570594" y="111184"/>
                  <a:pt x="572201" y="111080"/>
                  <a:pt x="576012" y="110536"/>
                </a:cubicBezTo>
                <a:cubicBezTo>
                  <a:pt x="579849" y="109991"/>
                  <a:pt x="581948" y="111573"/>
                  <a:pt x="581948" y="111573"/>
                </a:cubicBezTo>
                <a:lnTo>
                  <a:pt x="581197" y="115617"/>
                </a:lnTo>
                <a:cubicBezTo>
                  <a:pt x="581197" y="115617"/>
                  <a:pt x="580419" y="117794"/>
                  <a:pt x="582700" y="118598"/>
                </a:cubicBezTo>
                <a:lnTo>
                  <a:pt x="583335" y="118997"/>
                </a:lnTo>
                <a:lnTo>
                  <a:pt x="582078" y="122434"/>
                </a:lnTo>
                <a:cubicBezTo>
                  <a:pt x="582000" y="122460"/>
                  <a:pt x="581845" y="122460"/>
                  <a:pt x="581845" y="122460"/>
                </a:cubicBezTo>
                <a:lnTo>
                  <a:pt x="579097" y="122460"/>
                </a:lnTo>
                <a:lnTo>
                  <a:pt x="577412" y="128915"/>
                </a:lnTo>
                <a:cubicBezTo>
                  <a:pt x="577412" y="128915"/>
                  <a:pt x="568183" y="126427"/>
                  <a:pt x="567924" y="131145"/>
                </a:cubicBezTo>
                <a:cubicBezTo>
                  <a:pt x="567639" y="135863"/>
                  <a:pt x="570957" y="167152"/>
                  <a:pt x="565669" y="179854"/>
                </a:cubicBezTo>
                <a:cubicBezTo>
                  <a:pt x="562454" y="187579"/>
                  <a:pt x="556284" y="200204"/>
                  <a:pt x="534016" y="208603"/>
                </a:cubicBezTo>
                <a:cubicBezTo>
                  <a:pt x="537775" y="209744"/>
                  <a:pt x="540886" y="211040"/>
                  <a:pt x="542623" y="212491"/>
                </a:cubicBezTo>
                <a:cubicBezTo>
                  <a:pt x="550141" y="218791"/>
                  <a:pt x="542312" y="225660"/>
                  <a:pt x="542312" y="225660"/>
                </a:cubicBezTo>
                <a:cubicBezTo>
                  <a:pt x="538501" y="229160"/>
                  <a:pt x="530932" y="227164"/>
                  <a:pt x="530932" y="227164"/>
                </a:cubicBezTo>
                <a:lnTo>
                  <a:pt x="512785" y="223483"/>
                </a:lnTo>
                <a:cubicBezTo>
                  <a:pt x="511800" y="225608"/>
                  <a:pt x="510478" y="226905"/>
                  <a:pt x="510478" y="226905"/>
                </a:cubicBezTo>
                <a:cubicBezTo>
                  <a:pt x="506953" y="230067"/>
                  <a:pt x="502727" y="229004"/>
                  <a:pt x="502727" y="229004"/>
                </a:cubicBezTo>
                <a:lnTo>
                  <a:pt x="479033" y="224183"/>
                </a:lnTo>
                <a:cubicBezTo>
                  <a:pt x="478593" y="225194"/>
                  <a:pt x="478230" y="225816"/>
                  <a:pt x="478230" y="225816"/>
                </a:cubicBezTo>
                <a:cubicBezTo>
                  <a:pt x="475560" y="230249"/>
                  <a:pt x="470660" y="228849"/>
                  <a:pt x="470660" y="228849"/>
                </a:cubicBezTo>
                <a:lnTo>
                  <a:pt x="433201" y="220476"/>
                </a:lnTo>
                <a:cubicBezTo>
                  <a:pt x="425891" y="217106"/>
                  <a:pt x="428224" y="210443"/>
                  <a:pt x="428224" y="210443"/>
                </a:cubicBezTo>
                <a:cubicBezTo>
                  <a:pt x="430091" y="205725"/>
                  <a:pt x="432294" y="203937"/>
                  <a:pt x="434083" y="203341"/>
                </a:cubicBezTo>
                <a:cubicBezTo>
                  <a:pt x="433072" y="202667"/>
                  <a:pt x="432139" y="201967"/>
                  <a:pt x="431283" y="201319"/>
                </a:cubicBezTo>
                <a:cubicBezTo>
                  <a:pt x="415211" y="189316"/>
                  <a:pt x="413163" y="176121"/>
                  <a:pt x="410519" y="156160"/>
                </a:cubicBezTo>
                <a:cubicBezTo>
                  <a:pt x="410519" y="156160"/>
                  <a:pt x="409663" y="149343"/>
                  <a:pt x="409689" y="142525"/>
                </a:cubicBezTo>
                <a:cubicBezTo>
                  <a:pt x="409715" y="136018"/>
                  <a:pt x="410700" y="129511"/>
                  <a:pt x="407149" y="129097"/>
                </a:cubicBezTo>
                <a:cubicBezTo>
                  <a:pt x="407149" y="129097"/>
                  <a:pt x="405956" y="128500"/>
                  <a:pt x="399916" y="129978"/>
                </a:cubicBezTo>
                <a:lnTo>
                  <a:pt x="397946" y="123653"/>
                </a:lnTo>
                <a:cubicBezTo>
                  <a:pt x="397946" y="123653"/>
                  <a:pt x="392865" y="124897"/>
                  <a:pt x="392865" y="121942"/>
                </a:cubicBezTo>
                <a:cubicBezTo>
                  <a:pt x="392865" y="121942"/>
                  <a:pt x="393046" y="120231"/>
                  <a:pt x="395561" y="118909"/>
                </a:cubicBezTo>
                <a:cubicBezTo>
                  <a:pt x="395561" y="118909"/>
                  <a:pt x="395846" y="117587"/>
                  <a:pt x="395224" y="116213"/>
                </a:cubicBezTo>
                <a:cubicBezTo>
                  <a:pt x="394628" y="114839"/>
                  <a:pt x="393746" y="111832"/>
                  <a:pt x="397039" y="111650"/>
                </a:cubicBezTo>
                <a:cubicBezTo>
                  <a:pt x="400331" y="111469"/>
                  <a:pt x="400668" y="111417"/>
                  <a:pt x="405852" y="112039"/>
                </a:cubicBezTo>
                <a:cubicBezTo>
                  <a:pt x="405852" y="112039"/>
                  <a:pt x="406812" y="109758"/>
                  <a:pt x="410830" y="110276"/>
                </a:cubicBezTo>
                <a:cubicBezTo>
                  <a:pt x="414848" y="110795"/>
                  <a:pt x="416585" y="112273"/>
                  <a:pt x="418555" y="113672"/>
                </a:cubicBezTo>
                <a:cubicBezTo>
                  <a:pt x="419021" y="114009"/>
                  <a:pt x="429468" y="121475"/>
                  <a:pt x="431179" y="121553"/>
                </a:cubicBezTo>
                <a:cubicBezTo>
                  <a:pt x="431179" y="121553"/>
                  <a:pt x="430842" y="122720"/>
                  <a:pt x="427421" y="123575"/>
                </a:cubicBezTo>
                <a:cubicBezTo>
                  <a:pt x="427421" y="123575"/>
                  <a:pt x="425399" y="124068"/>
                  <a:pt x="423402" y="124068"/>
                </a:cubicBezTo>
                <a:cubicBezTo>
                  <a:pt x="423402" y="124068"/>
                  <a:pt x="420577" y="148746"/>
                  <a:pt x="428224" y="164534"/>
                </a:cubicBezTo>
                <a:lnTo>
                  <a:pt x="468120" y="89331"/>
                </a:lnTo>
                <a:cubicBezTo>
                  <a:pt x="461017" y="96148"/>
                  <a:pt x="452151" y="94697"/>
                  <a:pt x="452151" y="94697"/>
                </a:cubicBezTo>
                <a:cubicBezTo>
                  <a:pt x="436623" y="92804"/>
                  <a:pt x="434601" y="82591"/>
                  <a:pt x="434342" y="79869"/>
                </a:cubicBezTo>
                <a:lnTo>
                  <a:pt x="429261" y="79350"/>
                </a:lnTo>
                <a:lnTo>
                  <a:pt x="429468" y="77224"/>
                </a:lnTo>
                <a:lnTo>
                  <a:pt x="436779" y="77976"/>
                </a:lnTo>
                <a:lnTo>
                  <a:pt x="478048" y="67685"/>
                </a:lnTo>
                <a:lnTo>
                  <a:pt x="478048" y="56253"/>
                </a:lnTo>
                <a:lnTo>
                  <a:pt x="486085" y="56253"/>
                </a:lnTo>
                <a:lnTo>
                  <a:pt x="486085" y="52779"/>
                </a:lnTo>
                <a:cubicBezTo>
                  <a:pt x="485151" y="52338"/>
                  <a:pt x="478463" y="49461"/>
                  <a:pt x="463428" y="48528"/>
                </a:cubicBezTo>
                <a:cubicBezTo>
                  <a:pt x="447174" y="47542"/>
                  <a:pt x="435275" y="47957"/>
                  <a:pt x="435275" y="47957"/>
                </a:cubicBezTo>
                <a:cubicBezTo>
                  <a:pt x="435275" y="47957"/>
                  <a:pt x="436520" y="42954"/>
                  <a:pt x="450674" y="40336"/>
                </a:cubicBezTo>
                <a:cubicBezTo>
                  <a:pt x="464802" y="37718"/>
                  <a:pt x="468872" y="42617"/>
                  <a:pt x="486085" y="37692"/>
                </a:cubicBezTo>
                <a:close/>
                <a:moveTo>
                  <a:pt x="375289" y="16850"/>
                </a:moveTo>
                <a:lnTo>
                  <a:pt x="375289" y="221746"/>
                </a:lnTo>
                <a:lnTo>
                  <a:pt x="703787" y="606964"/>
                </a:lnTo>
                <a:cubicBezTo>
                  <a:pt x="737876" y="599524"/>
                  <a:pt x="787622" y="588896"/>
                  <a:pt x="813416" y="583400"/>
                </a:cubicBezTo>
                <a:lnTo>
                  <a:pt x="821374" y="581689"/>
                </a:lnTo>
                <a:lnTo>
                  <a:pt x="822982" y="581352"/>
                </a:lnTo>
                <a:lnTo>
                  <a:pt x="823163" y="581274"/>
                </a:lnTo>
                <a:lnTo>
                  <a:pt x="823344" y="581274"/>
                </a:lnTo>
                <a:cubicBezTo>
                  <a:pt x="845094" y="577101"/>
                  <a:pt x="858937" y="568572"/>
                  <a:pt x="866869" y="554392"/>
                </a:cubicBezTo>
                <a:cubicBezTo>
                  <a:pt x="874232" y="541249"/>
                  <a:pt x="875009" y="525280"/>
                  <a:pt x="874854" y="512837"/>
                </a:cubicBezTo>
                <a:lnTo>
                  <a:pt x="874854" y="384622"/>
                </a:lnTo>
                <a:lnTo>
                  <a:pt x="560691" y="16850"/>
                </a:lnTo>
                <a:close/>
                <a:moveTo>
                  <a:pt x="358439" y="0"/>
                </a:moveTo>
                <a:lnTo>
                  <a:pt x="891730" y="0"/>
                </a:lnTo>
                <a:lnTo>
                  <a:pt x="891730" y="512630"/>
                </a:lnTo>
                <a:cubicBezTo>
                  <a:pt x="891885" y="526110"/>
                  <a:pt x="891159" y="545552"/>
                  <a:pt x="881594" y="562636"/>
                </a:cubicBezTo>
                <a:cubicBezTo>
                  <a:pt x="871847" y="580030"/>
                  <a:pt x="854686" y="592447"/>
                  <a:pt x="826533" y="597839"/>
                </a:cubicBezTo>
                <a:lnTo>
                  <a:pt x="824926" y="598176"/>
                </a:lnTo>
                <a:cubicBezTo>
                  <a:pt x="793559" y="604864"/>
                  <a:pt x="694169" y="626044"/>
                  <a:pt x="675142" y="630606"/>
                </a:cubicBezTo>
                <a:cubicBezTo>
                  <a:pt x="658370" y="634624"/>
                  <a:pt x="645227" y="640820"/>
                  <a:pt x="633587" y="652485"/>
                </a:cubicBezTo>
                <a:lnTo>
                  <a:pt x="625395" y="661195"/>
                </a:lnTo>
                <a:lnTo>
                  <a:pt x="617800" y="653159"/>
                </a:lnTo>
                <a:cubicBezTo>
                  <a:pt x="605927" y="641235"/>
                  <a:pt x="592525" y="634702"/>
                  <a:pt x="575727" y="630684"/>
                </a:cubicBezTo>
                <a:cubicBezTo>
                  <a:pt x="563439" y="627755"/>
                  <a:pt x="450155" y="603516"/>
                  <a:pt x="424439" y="598099"/>
                </a:cubicBezTo>
                <a:cubicBezTo>
                  <a:pt x="423169" y="597839"/>
                  <a:pt x="421951" y="597502"/>
                  <a:pt x="420706" y="597269"/>
                </a:cubicBezTo>
                <a:cubicBezTo>
                  <a:pt x="399320" y="593406"/>
                  <a:pt x="380137" y="582700"/>
                  <a:pt x="369716" y="565384"/>
                </a:cubicBezTo>
                <a:lnTo>
                  <a:pt x="369741" y="565384"/>
                </a:lnTo>
                <a:cubicBezTo>
                  <a:pt x="369093" y="564321"/>
                  <a:pt x="368497" y="563206"/>
                  <a:pt x="367927" y="562065"/>
                </a:cubicBezTo>
                <a:cubicBezTo>
                  <a:pt x="358957" y="544619"/>
                  <a:pt x="358439" y="524892"/>
                  <a:pt x="358439" y="513071"/>
                </a:cubicBezTo>
                <a:close/>
              </a:path>
            </a:pathLst>
          </a:custGeom>
          <a:solidFill>
            <a:schemeClr val="tx1"/>
          </a:solidFill>
        </p:spPr>
        <p:txBody>
          <a:bodyPr wrap="square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7188" indent="-1778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6575" indent="-17938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4375" indent="-1778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3763" indent="-17938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/>
              <a:t> </a:t>
            </a:r>
            <a:endParaRPr lang="sv-SE" dirty="0"/>
          </a:p>
        </p:txBody>
      </p:sp>
      <p:pic>
        <p:nvPicPr>
          <p:cNvPr id="10" name="Bildobjekt 9" hidden="1">
            <a:extLst>
              <a:ext uri="{FF2B5EF4-FFF2-40B4-BE49-F238E27FC236}">
                <a16:creationId xmlns:a16="http://schemas.microsoft.com/office/drawing/2014/main" id="{099EC375-6CA1-4D1D-AE49-828A667B74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/>
          <a:srcRect l="801" t="1930" r="1454" b="2105"/>
          <a:stretch/>
        </p:blipFill>
        <p:spPr>
          <a:xfrm>
            <a:off x="0" y="0"/>
            <a:ext cx="12197542" cy="6843135"/>
          </a:xfrm>
          <a:prstGeom prst="rect">
            <a:avLst/>
          </a:prstGeom>
        </p:spPr>
      </p:pic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48918E6F-C72B-496B-A5C4-9F79E261C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397871"/>
            <a:ext cx="10941050" cy="1009650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2874D84-7D86-4494-936E-CE8CF85F3F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1692866"/>
            <a:ext cx="10941049" cy="408865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F870BE2-C995-433C-8E2C-1247FCC5C1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3888" y="6380766"/>
            <a:ext cx="712218" cy="1587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5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fld id="{27012A22-0BA1-41A3-A3EF-585EEDA9F11F}" type="datetime1">
              <a:rPr lang="sv-SE" smtClean="0"/>
              <a:t>2024-03-07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7EFD7A1-008A-4B72-940D-3E7B574F47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3888" y="5971016"/>
            <a:ext cx="5012141" cy="17359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5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6521B9E-41AB-4D25-91EE-B535E925D9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3888" y="6175891"/>
            <a:ext cx="354302" cy="17359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5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fld id="{FD132A51-5432-4457-B829-4ADE4648F9BE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09837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4" r:id="rId3"/>
    <p:sldLayoutId id="2147483785" r:id="rId4"/>
    <p:sldLayoutId id="2147483810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  <p:sldLayoutId id="2147483793" r:id="rId1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43000C"/>
          </a:solidFill>
          <a:latin typeface="+mj-lt"/>
          <a:ea typeface="+mj-ea"/>
          <a:cs typeface="+mj-cs"/>
        </a:defRPr>
      </a:lvl1pPr>
    </p:titleStyle>
    <p:bodyStyle>
      <a:lvl1pPr marL="179388" indent="-179388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357188" indent="-1778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36575" indent="-179388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714375" indent="-1778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893763" indent="-179388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93" userDrawn="1">
          <p15:clr>
            <a:srgbClr val="F26B43"/>
          </p15:clr>
        </p15:guide>
        <p15:guide id="2" pos="7285" userDrawn="1">
          <p15:clr>
            <a:srgbClr val="F26B43"/>
          </p15:clr>
        </p15:guide>
        <p15:guide id="3" orient="horz" pos="4088" userDrawn="1">
          <p15:clr>
            <a:srgbClr val="F26B43"/>
          </p15:clr>
        </p15:guide>
        <p15:guide id="4" orient="horz" pos="3652" userDrawn="1">
          <p15:clr>
            <a:srgbClr val="F26B43"/>
          </p15:clr>
        </p15:guide>
        <p15:guide id="5" orient="horz" pos="255" userDrawn="1">
          <p15:clr>
            <a:srgbClr val="F26B43"/>
          </p15:clr>
        </p15:guide>
        <p15:guide id="6" orient="horz" pos="1071" userDrawn="1">
          <p15:clr>
            <a:srgbClr val="F26B43"/>
          </p15:clr>
        </p15:guide>
        <p15:guide id="7" orient="horz" pos="900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ihandsfigur: Form 12">
            <a:extLst>
              <a:ext uri="{FF2B5EF4-FFF2-40B4-BE49-F238E27FC236}">
                <a16:creationId xmlns:a16="http://schemas.microsoft.com/office/drawing/2014/main" id="{40584AA3-22CC-19DC-D5E9-2E75FAD4C427}"/>
              </a:ext>
            </a:extLst>
          </p:cNvPr>
          <p:cNvSpPr txBox="1">
            <a:spLocks/>
          </p:cNvSpPr>
          <p:nvPr userDrawn="1"/>
        </p:nvSpPr>
        <p:spPr>
          <a:xfrm>
            <a:off x="10667444" y="5852160"/>
            <a:ext cx="897493" cy="677646"/>
          </a:xfrm>
          <a:custGeom>
            <a:avLst/>
            <a:gdLst>
              <a:gd name="connsiteX0" fmla="*/ 1183131 w 1250246"/>
              <a:gd name="connsiteY0" fmla="*/ 814997 h 943990"/>
              <a:gd name="connsiteX1" fmla="*/ 1143936 w 1250246"/>
              <a:gd name="connsiteY1" fmla="*/ 866558 h 943990"/>
              <a:gd name="connsiteX2" fmla="*/ 1183131 w 1250246"/>
              <a:gd name="connsiteY2" fmla="*/ 918975 h 943990"/>
              <a:gd name="connsiteX3" fmla="*/ 1221860 w 1250246"/>
              <a:gd name="connsiteY3" fmla="*/ 866558 h 943990"/>
              <a:gd name="connsiteX4" fmla="*/ 1183131 w 1250246"/>
              <a:gd name="connsiteY4" fmla="*/ 814997 h 943990"/>
              <a:gd name="connsiteX5" fmla="*/ 230768 w 1250246"/>
              <a:gd name="connsiteY5" fmla="*/ 814608 h 943990"/>
              <a:gd name="connsiteX6" fmla="*/ 190691 w 1250246"/>
              <a:gd name="connsiteY6" fmla="*/ 867129 h 943990"/>
              <a:gd name="connsiteX7" fmla="*/ 230768 w 1250246"/>
              <a:gd name="connsiteY7" fmla="*/ 919468 h 943990"/>
              <a:gd name="connsiteX8" fmla="*/ 270637 w 1250246"/>
              <a:gd name="connsiteY8" fmla="*/ 867129 h 943990"/>
              <a:gd name="connsiteX9" fmla="*/ 230768 w 1250246"/>
              <a:gd name="connsiteY9" fmla="*/ 814608 h 943990"/>
              <a:gd name="connsiteX10" fmla="*/ 505915 w 1250246"/>
              <a:gd name="connsiteY10" fmla="*/ 814297 h 943990"/>
              <a:gd name="connsiteX11" fmla="*/ 466045 w 1250246"/>
              <a:gd name="connsiteY11" fmla="*/ 853597 h 943990"/>
              <a:gd name="connsiteX12" fmla="*/ 543089 w 1250246"/>
              <a:gd name="connsiteY12" fmla="*/ 853597 h 943990"/>
              <a:gd name="connsiteX13" fmla="*/ 505915 w 1250246"/>
              <a:gd name="connsiteY13" fmla="*/ 814297 h 943990"/>
              <a:gd name="connsiteX14" fmla="*/ 822463 w 1250246"/>
              <a:gd name="connsiteY14" fmla="*/ 792366 h 943990"/>
              <a:gd name="connsiteX15" fmla="*/ 851341 w 1250246"/>
              <a:gd name="connsiteY15" fmla="*/ 792366 h 943990"/>
              <a:gd name="connsiteX16" fmla="*/ 851341 w 1250246"/>
              <a:gd name="connsiteY16" fmla="*/ 883227 h 943990"/>
              <a:gd name="connsiteX17" fmla="*/ 881568 w 1250246"/>
              <a:gd name="connsiteY17" fmla="*/ 916356 h 943990"/>
              <a:gd name="connsiteX18" fmla="*/ 916434 w 1250246"/>
              <a:gd name="connsiteY18" fmla="*/ 879183 h 943990"/>
              <a:gd name="connsiteX19" fmla="*/ 916434 w 1250246"/>
              <a:gd name="connsiteY19" fmla="*/ 792392 h 943990"/>
              <a:gd name="connsiteX20" fmla="*/ 945391 w 1250246"/>
              <a:gd name="connsiteY20" fmla="*/ 792392 h 943990"/>
              <a:gd name="connsiteX21" fmla="*/ 945391 w 1250246"/>
              <a:gd name="connsiteY21" fmla="*/ 940698 h 943990"/>
              <a:gd name="connsiteX22" fmla="*/ 917005 w 1250246"/>
              <a:gd name="connsiteY22" fmla="*/ 940698 h 943990"/>
              <a:gd name="connsiteX23" fmla="*/ 917005 w 1250246"/>
              <a:gd name="connsiteY23" fmla="*/ 915008 h 943990"/>
              <a:gd name="connsiteX24" fmla="*/ 915449 w 1250246"/>
              <a:gd name="connsiteY24" fmla="*/ 915008 h 943990"/>
              <a:gd name="connsiteX25" fmla="*/ 871121 w 1250246"/>
              <a:gd name="connsiteY25" fmla="*/ 942616 h 943990"/>
              <a:gd name="connsiteX26" fmla="*/ 822463 w 1250246"/>
              <a:gd name="connsiteY26" fmla="*/ 886700 h 943990"/>
              <a:gd name="connsiteX27" fmla="*/ 505734 w 1250246"/>
              <a:gd name="connsiteY27" fmla="*/ 790474 h 943990"/>
              <a:gd name="connsiteX28" fmla="*/ 571397 w 1250246"/>
              <a:gd name="connsiteY28" fmla="*/ 865003 h 943990"/>
              <a:gd name="connsiteX29" fmla="*/ 571397 w 1250246"/>
              <a:gd name="connsiteY29" fmla="*/ 875243 h 943990"/>
              <a:gd name="connsiteX30" fmla="*/ 465968 w 1250246"/>
              <a:gd name="connsiteY30" fmla="*/ 875243 h 943990"/>
              <a:gd name="connsiteX31" fmla="*/ 508067 w 1250246"/>
              <a:gd name="connsiteY31" fmla="*/ 919856 h 943990"/>
              <a:gd name="connsiteX32" fmla="*/ 542233 w 1250246"/>
              <a:gd name="connsiteY32" fmla="*/ 898703 h 943990"/>
              <a:gd name="connsiteX33" fmla="*/ 569556 w 1250246"/>
              <a:gd name="connsiteY33" fmla="*/ 903628 h 943990"/>
              <a:gd name="connsiteX34" fmla="*/ 507756 w 1250246"/>
              <a:gd name="connsiteY34" fmla="*/ 943706 h 943990"/>
              <a:gd name="connsiteX35" fmla="*/ 437167 w 1250246"/>
              <a:gd name="connsiteY35" fmla="*/ 867518 h 943990"/>
              <a:gd name="connsiteX36" fmla="*/ 505734 w 1250246"/>
              <a:gd name="connsiteY36" fmla="*/ 790474 h 943990"/>
              <a:gd name="connsiteX37" fmla="*/ 230664 w 1250246"/>
              <a:gd name="connsiteY37" fmla="*/ 790474 h 943990"/>
              <a:gd name="connsiteX38" fmla="*/ 299801 w 1250246"/>
              <a:gd name="connsiteY38" fmla="*/ 867232 h 943990"/>
              <a:gd name="connsiteX39" fmla="*/ 230664 w 1250246"/>
              <a:gd name="connsiteY39" fmla="*/ 943706 h 943990"/>
              <a:gd name="connsiteX40" fmla="*/ 161527 w 1250246"/>
              <a:gd name="connsiteY40" fmla="*/ 867232 h 943990"/>
              <a:gd name="connsiteX41" fmla="*/ 230664 w 1250246"/>
              <a:gd name="connsiteY41" fmla="*/ 790474 h 943990"/>
              <a:gd name="connsiteX42" fmla="*/ 1176962 w 1250246"/>
              <a:gd name="connsiteY42" fmla="*/ 790448 h 943990"/>
              <a:gd name="connsiteX43" fmla="*/ 1219631 w 1250246"/>
              <a:gd name="connsiteY43" fmla="*/ 816423 h 943990"/>
              <a:gd name="connsiteX44" fmla="*/ 1221368 w 1250246"/>
              <a:gd name="connsiteY44" fmla="*/ 816423 h 943990"/>
              <a:gd name="connsiteX45" fmla="*/ 1221368 w 1250246"/>
              <a:gd name="connsiteY45" fmla="*/ 792392 h 943990"/>
              <a:gd name="connsiteX46" fmla="*/ 1250246 w 1250246"/>
              <a:gd name="connsiteY46" fmla="*/ 792392 h 943990"/>
              <a:gd name="connsiteX47" fmla="*/ 1250246 w 1250246"/>
              <a:gd name="connsiteY47" fmla="*/ 940673 h 943990"/>
              <a:gd name="connsiteX48" fmla="*/ 1222042 w 1250246"/>
              <a:gd name="connsiteY48" fmla="*/ 940673 h 943990"/>
              <a:gd name="connsiteX49" fmla="*/ 1222042 w 1250246"/>
              <a:gd name="connsiteY49" fmla="*/ 917601 h 943990"/>
              <a:gd name="connsiteX50" fmla="*/ 1219631 w 1250246"/>
              <a:gd name="connsiteY50" fmla="*/ 917601 h 943990"/>
              <a:gd name="connsiteX51" fmla="*/ 1176754 w 1250246"/>
              <a:gd name="connsiteY51" fmla="*/ 943576 h 943990"/>
              <a:gd name="connsiteX52" fmla="*/ 1114772 w 1250246"/>
              <a:gd name="connsiteY52" fmla="*/ 866818 h 943990"/>
              <a:gd name="connsiteX53" fmla="*/ 1176962 w 1250246"/>
              <a:gd name="connsiteY53" fmla="*/ 790448 h 943990"/>
              <a:gd name="connsiteX54" fmla="*/ 1044598 w 1250246"/>
              <a:gd name="connsiteY54" fmla="*/ 790448 h 943990"/>
              <a:gd name="connsiteX55" fmla="*/ 1095096 w 1250246"/>
              <a:gd name="connsiteY55" fmla="*/ 846364 h 943990"/>
              <a:gd name="connsiteX56" fmla="*/ 1095096 w 1250246"/>
              <a:gd name="connsiteY56" fmla="*/ 940698 h 943990"/>
              <a:gd name="connsiteX57" fmla="*/ 1066218 w 1250246"/>
              <a:gd name="connsiteY57" fmla="*/ 940698 h 943990"/>
              <a:gd name="connsiteX58" fmla="*/ 1066218 w 1250246"/>
              <a:gd name="connsiteY58" fmla="*/ 849838 h 943990"/>
              <a:gd name="connsiteX59" fmla="*/ 1034747 w 1250246"/>
              <a:gd name="connsiteY59" fmla="*/ 815464 h 943990"/>
              <a:gd name="connsiteX60" fmla="*/ 1000191 w 1250246"/>
              <a:gd name="connsiteY60" fmla="*/ 852638 h 943990"/>
              <a:gd name="connsiteX61" fmla="*/ 1000191 w 1250246"/>
              <a:gd name="connsiteY61" fmla="*/ 940698 h 943990"/>
              <a:gd name="connsiteX62" fmla="*/ 971313 w 1250246"/>
              <a:gd name="connsiteY62" fmla="*/ 940698 h 943990"/>
              <a:gd name="connsiteX63" fmla="*/ 971313 w 1250246"/>
              <a:gd name="connsiteY63" fmla="*/ 792392 h 943990"/>
              <a:gd name="connsiteX64" fmla="*/ 999025 w 1250246"/>
              <a:gd name="connsiteY64" fmla="*/ 792392 h 943990"/>
              <a:gd name="connsiteX65" fmla="*/ 999025 w 1250246"/>
              <a:gd name="connsiteY65" fmla="*/ 816527 h 943990"/>
              <a:gd name="connsiteX66" fmla="*/ 1000865 w 1250246"/>
              <a:gd name="connsiteY66" fmla="*/ 816527 h 943990"/>
              <a:gd name="connsiteX67" fmla="*/ 1044598 w 1250246"/>
              <a:gd name="connsiteY67" fmla="*/ 790448 h 943990"/>
              <a:gd name="connsiteX68" fmla="*/ 664280 w 1250246"/>
              <a:gd name="connsiteY68" fmla="*/ 790448 h 943990"/>
              <a:gd name="connsiteX69" fmla="*/ 714778 w 1250246"/>
              <a:gd name="connsiteY69" fmla="*/ 846364 h 943990"/>
              <a:gd name="connsiteX70" fmla="*/ 714778 w 1250246"/>
              <a:gd name="connsiteY70" fmla="*/ 940698 h 943990"/>
              <a:gd name="connsiteX71" fmla="*/ 685900 w 1250246"/>
              <a:gd name="connsiteY71" fmla="*/ 940698 h 943990"/>
              <a:gd name="connsiteX72" fmla="*/ 685900 w 1250246"/>
              <a:gd name="connsiteY72" fmla="*/ 849838 h 943990"/>
              <a:gd name="connsiteX73" fmla="*/ 654429 w 1250246"/>
              <a:gd name="connsiteY73" fmla="*/ 815464 h 943990"/>
              <a:gd name="connsiteX74" fmla="*/ 619873 w 1250246"/>
              <a:gd name="connsiteY74" fmla="*/ 852638 h 943990"/>
              <a:gd name="connsiteX75" fmla="*/ 619873 w 1250246"/>
              <a:gd name="connsiteY75" fmla="*/ 940698 h 943990"/>
              <a:gd name="connsiteX76" fmla="*/ 590995 w 1250246"/>
              <a:gd name="connsiteY76" fmla="*/ 940698 h 943990"/>
              <a:gd name="connsiteX77" fmla="*/ 590995 w 1250246"/>
              <a:gd name="connsiteY77" fmla="*/ 792392 h 943990"/>
              <a:gd name="connsiteX78" fmla="*/ 618707 w 1250246"/>
              <a:gd name="connsiteY78" fmla="*/ 792392 h 943990"/>
              <a:gd name="connsiteX79" fmla="*/ 618707 w 1250246"/>
              <a:gd name="connsiteY79" fmla="*/ 816527 h 943990"/>
              <a:gd name="connsiteX80" fmla="*/ 620547 w 1250246"/>
              <a:gd name="connsiteY80" fmla="*/ 816527 h 943990"/>
              <a:gd name="connsiteX81" fmla="*/ 664280 w 1250246"/>
              <a:gd name="connsiteY81" fmla="*/ 790448 h 943990"/>
              <a:gd name="connsiteX82" fmla="*/ 745471 w 1250246"/>
              <a:gd name="connsiteY82" fmla="*/ 756851 h 943990"/>
              <a:gd name="connsiteX83" fmla="*/ 774349 w 1250246"/>
              <a:gd name="connsiteY83" fmla="*/ 756851 h 943990"/>
              <a:gd name="connsiteX84" fmla="*/ 774349 w 1250246"/>
              <a:gd name="connsiteY84" fmla="*/ 792392 h 943990"/>
              <a:gd name="connsiteX85" fmla="*/ 804757 w 1250246"/>
              <a:gd name="connsiteY85" fmla="*/ 792392 h 943990"/>
              <a:gd name="connsiteX86" fmla="*/ 804757 w 1250246"/>
              <a:gd name="connsiteY86" fmla="*/ 815567 h 943990"/>
              <a:gd name="connsiteX87" fmla="*/ 774349 w 1250246"/>
              <a:gd name="connsiteY87" fmla="*/ 815567 h 943990"/>
              <a:gd name="connsiteX88" fmla="*/ 774349 w 1250246"/>
              <a:gd name="connsiteY88" fmla="*/ 897147 h 943990"/>
              <a:gd name="connsiteX89" fmla="*/ 792106 w 1250246"/>
              <a:gd name="connsiteY89" fmla="*/ 916952 h 943990"/>
              <a:gd name="connsiteX90" fmla="*/ 802242 w 1250246"/>
              <a:gd name="connsiteY90" fmla="*/ 915708 h 943990"/>
              <a:gd name="connsiteX91" fmla="*/ 807453 w 1250246"/>
              <a:gd name="connsiteY91" fmla="*/ 939557 h 943990"/>
              <a:gd name="connsiteX92" fmla="*/ 788710 w 1250246"/>
              <a:gd name="connsiteY92" fmla="*/ 942642 h 943990"/>
              <a:gd name="connsiteX93" fmla="*/ 788736 w 1250246"/>
              <a:gd name="connsiteY93" fmla="*/ 942616 h 943990"/>
              <a:gd name="connsiteX94" fmla="*/ 745471 w 1250246"/>
              <a:gd name="connsiteY94" fmla="*/ 903135 h 943990"/>
              <a:gd name="connsiteX95" fmla="*/ 745471 w 1250246"/>
              <a:gd name="connsiteY95" fmla="*/ 815567 h 943990"/>
              <a:gd name="connsiteX96" fmla="*/ 723747 w 1250246"/>
              <a:gd name="connsiteY96" fmla="*/ 815567 h 943990"/>
              <a:gd name="connsiteX97" fmla="*/ 723747 w 1250246"/>
              <a:gd name="connsiteY97" fmla="*/ 792392 h 943990"/>
              <a:gd name="connsiteX98" fmla="*/ 745471 w 1250246"/>
              <a:gd name="connsiteY98" fmla="*/ 792392 h 943990"/>
              <a:gd name="connsiteX99" fmla="*/ 383247 w 1250246"/>
              <a:gd name="connsiteY99" fmla="*/ 742931 h 943990"/>
              <a:gd name="connsiteX100" fmla="*/ 412125 w 1250246"/>
              <a:gd name="connsiteY100" fmla="*/ 742931 h 943990"/>
              <a:gd name="connsiteX101" fmla="*/ 412125 w 1250246"/>
              <a:gd name="connsiteY101" fmla="*/ 900129 h 943990"/>
              <a:gd name="connsiteX102" fmla="*/ 423998 w 1250246"/>
              <a:gd name="connsiteY102" fmla="*/ 917420 h 943990"/>
              <a:gd name="connsiteX103" fmla="*/ 433071 w 1250246"/>
              <a:gd name="connsiteY103" fmla="*/ 916072 h 943990"/>
              <a:gd name="connsiteX104" fmla="*/ 438282 w 1250246"/>
              <a:gd name="connsiteY104" fmla="*/ 939143 h 943990"/>
              <a:gd name="connsiteX105" fmla="*/ 420317 w 1250246"/>
              <a:gd name="connsiteY105" fmla="*/ 941761 h 943990"/>
              <a:gd name="connsiteX106" fmla="*/ 383247 w 1250246"/>
              <a:gd name="connsiteY106" fmla="*/ 906143 h 943990"/>
              <a:gd name="connsiteX107" fmla="*/ 383247 w 1250246"/>
              <a:gd name="connsiteY107" fmla="*/ 742957 h 943990"/>
              <a:gd name="connsiteX108" fmla="*/ 317895 w 1250246"/>
              <a:gd name="connsiteY108" fmla="*/ 742931 h 943990"/>
              <a:gd name="connsiteX109" fmla="*/ 346773 w 1250246"/>
              <a:gd name="connsiteY109" fmla="*/ 742931 h 943990"/>
              <a:gd name="connsiteX110" fmla="*/ 346773 w 1250246"/>
              <a:gd name="connsiteY110" fmla="*/ 900129 h 943990"/>
              <a:gd name="connsiteX111" fmla="*/ 358646 w 1250246"/>
              <a:gd name="connsiteY111" fmla="*/ 917420 h 943990"/>
              <a:gd name="connsiteX112" fmla="*/ 367719 w 1250246"/>
              <a:gd name="connsiteY112" fmla="*/ 916072 h 943990"/>
              <a:gd name="connsiteX113" fmla="*/ 372930 w 1250246"/>
              <a:gd name="connsiteY113" fmla="*/ 939143 h 943990"/>
              <a:gd name="connsiteX114" fmla="*/ 354965 w 1250246"/>
              <a:gd name="connsiteY114" fmla="*/ 941761 h 943990"/>
              <a:gd name="connsiteX115" fmla="*/ 317895 w 1250246"/>
              <a:gd name="connsiteY115" fmla="*/ 906143 h 943990"/>
              <a:gd name="connsiteX116" fmla="*/ 317895 w 1250246"/>
              <a:gd name="connsiteY116" fmla="*/ 742957 h 943990"/>
              <a:gd name="connsiteX117" fmla="*/ 75384 w 1250246"/>
              <a:gd name="connsiteY117" fmla="*/ 740260 h 943990"/>
              <a:gd name="connsiteX118" fmla="*/ 144418 w 1250246"/>
              <a:gd name="connsiteY118" fmla="*/ 794906 h 943990"/>
              <a:gd name="connsiteX119" fmla="*/ 115643 w 1250246"/>
              <a:gd name="connsiteY119" fmla="*/ 794906 h 943990"/>
              <a:gd name="connsiteX120" fmla="*/ 74710 w 1250246"/>
              <a:gd name="connsiteY120" fmla="*/ 766028 h 943990"/>
              <a:gd name="connsiteX121" fmla="*/ 35022 w 1250246"/>
              <a:gd name="connsiteY121" fmla="*/ 795295 h 943990"/>
              <a:gd name="connsiteX122" fmla="*/ 70952 w 1250246"/>
              <a:gd name="connsiteY122" fmla="*/ 825418 h 943990"/>
              <a:gd name="connsiteX123" fmla="*/ 90264 w 1250246"/>
              <a:gd name="connsiteY123" fmla="*/ 830447 h 943990"/>
              <a:gd name="connsiteX124" fmla="*/ 147140 w 1250246"/>
              <a:gd name="connsiteY124" fmla="*/ 886052 h 943990"/>
              <a:gd name="connsiteX125" fmla="*/ 73959 w 1250246"/>
              <a:gd name="connsiteY125" fmla="*/ 943990 h 943990"/>
              <a:gd name="connsiteX126" fmla="*/ 0 w 1250246"/>
              <a:gd name="connsiteY126" fmla="*/ 886052 h 943990"/>
              <a:gd name="connsiteX127" fmla="*/ 29941 w 1250246"/>
              <a:gd name="connsiteY127" fmla="*/ 886052 h 943990"/>
              <a:gd name="connsiteX128" fmla="*/ 73777 w 1250246"/>
              <a:gd name="connsiteY128" fmla="*/ 917808 h 943990"/>
              <a:gd name="connsiteX129" fmla="*/ 73725 w 1250246"/>
              <a:gd name="connsiteY129" fmla="*/ 917833 h 943990"/>
              <a:gd name="connsiteX130" fmla="*/ 117561 w 1250246"/>
              <a:gd name="connsiteY130" fmla="*/ 885767 h 943990"/>
              <a:gd name="connsiteX131" fmla="*/ 80102 w 1250246"/>
              <a:gd name="connsiteY131" fmla="*/ 855644 h 943990"/>
              <a:gd name="connsiteX132" fmla="*/ 56746 w 1250246"/>
              <a:gd name="connsiteY132" fmla="*/ 849267 h 943990"/>
              <a:gd name="connsiteX133" fmla="*/ 5288 w 1250246"/>
              <a:gd name="connsiteY133" fmla="*/ 797032 h 943990"/>
              <a:gd name="connsiteX134" fmla="*/ 75384 w 1250246"/>
              <a:gd name="connsiteY134" fmla="*/ 740260 h 943990"/>
              <a:gd name="connsiteX135" fmla="*/ 775672 w 1250246"/>
              <a:gd name="connsiteY135" fmla="*/ 423713 h 943990"/>
              <a:gd name="connsiteX136" fmla="*/ 770539 w 1250246"/>
              <a:gd name="connsiteY136" fmla="*/ 424957 h 943990"/>
              <a:gd name="connsiteX137" fmla="*/ 771187 w 1250246"/>
              <a:gd name="connsiteY137" fmla="*/ 500756 h 943990"/>
              <a:gd name="connsiteX138" fmla="*/ 774920 w 1250246"/>
              <a:gd name="connsiteY138" fmla="*/ 502934 h 943990"/>
              <a:gd name="connsiteX139" fmla="*/ 781790 w 1250246"/>
              <a:gd name="connsiteY139" fmla="*/ 500212 h 943990"/>
              <a:gd name="connsiteX140" fmla="*/ 787363 w 1250246"/>
              <a:gd name="connsiteY140" fmla="*/ 501897 h 943990"/>
              <a:gd name="connsiteX141" fmla="*/ 787337 w 1250246"/>
              <a:gd name="connsiteY141" fmla="*/ 501923 h 943990"/>
              <a:gd name="connsiteX142" fmla="*/ 791226 w 1250246"/>
              <a:gd name="connsiteY142" fmla="*/ 498994 h 943990"/>
              <a:gd name="connsiteX143" fmla="*/ 759263 w 1250246"/>
              <a:gd name="connsiteY143" fmla="*/ 423117 h 943990"/>
              <a:gd name="connsiteX144" fmla="*/ 743968 w 1250246"/>
              <a:gd name="connsiteY144" fmla="*/ 497905 h 943990"/>
              <a:gd name="connsiteX145" fmla="*/ 748453 w 1250246"/>
              <a:gd name="connsiteY145" fmla="*/ 500938 h 943990"/>
              <a:gd name="connsiteX146" fmla="*/ 754052 w 1250246"/>
              <a:gd name="connsiteY146" fmla="*/ 499227 h 943990"/>
              <a:gd name="connsiteX147" fmla="*/ 761544 w 1250246"/>
              <a:gd name="connsiteY147" fmla="*/ 502623 h 943990"/>
              <a:gd name="connsiteX148" fmla="*/ 764914 w 1250246"/>
              <a:gd name="connsiteY148" fmla="*/ 500756 h 943990"/>
              <a:gd name="connsiteX149" fmla="*/ 764914 w 1250246"/>
              <a:gd name="connsiteY149" fmla="*/ 424983 h 943990"/>
              <a:gd name="connsiteX150" fmla="*/ 759263 w 1250246"/>
              <a:gd name="connsiteY150" fmla="*/ 423117 h 943990"/>
              <a:gd name="connsiteX151" fmla="*/ 781038 w 1250246"/>
              <a:gd name="connsiteY151" fmla="*/ 420472 h 943990"/>
              <a:gd name="connsiteX152" fmla="*/ 777124 w 1250246"/>
              <a:gd name="connsiteY152" fmla="*/ 423065 h 943990"/>
              <a:gd name="connsiteX153" fmla="*/ 792729 w 1250246"/>
              <a:gd name="connsiteY153" fmla="*/ 498501 h 943990"/>
              <a:gd name="connsiteX154" fmla="*/ 795114 w 1250246"/>
              <a:gd name="connsiteY154" fmla="*/ 498190 h 943990"/>
              <a:gd name="connsiteX155" fmla="*/ 799918 w 1250246"/>
              <a:gd name="connsiteY155" fmla="*/ 499429 h 943990"/>
              <a:gd name="connsiteX156" fmla="*/ 799910 w 1250246"/>
              <a:gd name="connsiteY156" fmla="*/ 499434 h 943990"/>
              <a:gd name="connsiteX157" fmla="*/ 799936 w 1250246"/>
              <a:gd name="connsiteY157" fmla="*/ 499434 h 943990"/>
              <a:gd name="connsiteX158" fmla="*/ 799918 w 1250246"/>
              <a:gd name="connsiteY158" fmla="*/ 499429 h 943990"/>
              <a:gd name="connsiteX159" fmla="*/ 806909 w 1250246"/>
              <a:gd name="connsiteY159" fmla="*/ 495494 h 943990"/>
              <a:gd name="connsiteX160" fmla="*/ 753974 w 1250246"/>
              <a:gd name="connsiteY160" fmla="*/ 419436 h 943990"/>
              <a:gd name="connsiteX161" fmla="*/ 727973 w 1250246"/>
              <a:gd name="connsiteY161" fmla="*/ 494846 h 943990"/>
              <a:gd name="connsiteX162" fmla="*/ 735543 w 1250246"/>
              <a:gd name="connsiteY162" fmla="*/ 498812 h 943990"/>
              <a:gd name="connsiteX163" fmla="*/ 740805 w 1250246"/>
              <a:gd name="connsiteY163" fmla="*/ 497360 h 943990"/>
              <a:gd name="connsiteX164" fmla="*/ 740805 w 1250246"/>
              <a:gd name="connsiteY164" fmla="*/ 497335 h 943990"/>
              <a:gd name="connsiteX165" fmla="*/ 742464 w 1250246"/>
              <a:gd name="connsiteY165" fmla="*/ 497490 h 943990"/>
              <a:gd name="connsiteX166" fmla="*/ 757837 w 1250246"/>
              <a:gd name="connsiteY166" fmla="*/ 422339 h 943990"/>
              <a:gd name="connsiteX167" fmla="*/ 753974 w 1250246"/>
              <a:gd name="connsiteY167" fmla="*/ 419436 h 943990"/>
              <a:gd name="connsiteX168" fmla="*/ 784382 w 1250246"/>
              <a:gd name="connsiteY168" fmla="*/ 416480 h 943990"/>
              <a:gd name="connsiteX169" fmla="*/ 782308 w 1250246"/>
              <a:gd name="connsiteY169" fmla="*/ 419254 h 943990"/>
              <a:gd name="connsiteX170" fmla="*/ 808568 w 1250246"/>
              <a:gd name="connsiteY170" fmla="*/ 495468 h 943990"/>
              <a:gd name="connsiteX171" fmla="*/ 816371 w 1250246"/>
              <a:gd name="connsiteY171" fmla="*/ 500160 h 943990"/>
              <a:gd name="connsiteX172" fmla="*/ 816371 w 1250246"/>
              <a:gd name="connsiteY172" fmla="*/ 500134 h 943990"/>
              <a:gd name="connsiteX173" fmla="*/ 824641 w 1250246"/>
              <a:gd name="connsiteY173" fmla="*/ 494405 h 943990"/>
              <a:gd name="connsiteX174" fmla="*/ 789981 w 1250246"/>
              <a:gd name="connsiteY174" fmla="*/ 424853 h 943990"/>
              <a:gd name="connsiteX175" fmla="*/ 784382 w 1250246"/>
              <a:gd name="connsiteY175" fmla="*/ 416480 h 943990"/>
              <a:gd name="connsiteX176" fmla="*/ 750656 w 1250246"/>
              <a:gd name="connsiteY176" fmla="*/ 413629 h 943990"/>
              <a:gd name="connsiteX177" fmla="*/ 708401 w 1250246"/>
              <a:gd name="connsiteY177" fmla="*/ 493265 h 943990"/>
              <a:gd name="connsiteX178" fmla="*/ 718123 w 1250246"/>
              <a:gd name="connsiteY178" fmla="*/ 502727 h 943990"/>
              <a:gd name="connsiteX179" fmla="*/ 726314 w 1250246"/>
              <a:gd name="connsiteY179" fmla="*/ 494950 h 943990"/>
              <a:gd name="connsiteX180" fmla="*/ 752808 w 1250246"/>
              <a:gd name="connsiteY180" fmla="*/ 418113 h 943990"/>
              <a:gd name="connsiteX181" fmla="*/ 750656 w 1250246"/>
              <a:gd name="connsiteY181" fmla="*/ 413629 h 943990"/>
              <a:gd name="connsiteX182" fmla="*/ 765329 w 1250246"/>
              <a:gd name="connsiteY182" fmla="*/ 358905 h 943990"/>
              <a:gd name="connsiteX183" fmla="*/ 769684 w 1250246"/>
              <a:gd name="connsiteY183" fmla="*/ 358905 h 943990"/>
              <a:gd name="connsiteX184" fmla="*/ 769684 w 1250246"/>
              <a:gd name="connsiteY184" fmla="*/ 383325 h 943990"/>
              <a:gd name="connsiteX185" fmla="*/ 778653 w 1250246"/>
              <a:gd name="connsiteY185" fmla="*/ 383325 h 943990"/>
              <a:gd name="connsiteX186" fmla="*/ 778653 w 1250246"/>
              <a:gd name="connsiteY186" fmla="*/ 394731 h 943990"/>
              <a:gd name="connsiteX187" fmla="*/ 817253 w 1250246"/>
              <a:gd name="connsiteY187" fmla="*/ 415392 h 943990"/>
              <a:gd name="connsiteX188" fmla="*/ 817253 w 1250246"/>
              <a:gd name="connsiteY188" fmla="*/ 415443 h 943990"/>
              <a:gd name="connsiteX189" fmla="*/ 824563 w 1250246"/>
              <a:gd name="connsiteY189" fmla="*/ 416195 h 943990"/>
              <a:gd name="connsiteX190" fmla="*/ 824356 w 1250246"/>
              <a:gd name="connsiteY190" fmla="*/ 418321 h 943990"/>
              <a:gd name="connsiteX191" fmla="*/ 817330 w 1250246"/>
              <a:gd name="connsiteY191" fmla="*/ 417595 h 943990"/>
              <a:gd name="connsiteX192" fmla="*/ 800610 w 1250246"/>
              <a:gd name="connsiteY192" fmla="*/ 427627 h 943990"/>
              <a:gd name="connsiteX193" fmla="*/ 792341 w 1250246"/>
              <a:gd name="connsiteY193" fmla="*/ 426201 h 943990"/>
              <a:gd name="connsiteX194" fmla="*/ 825704 w 1250246"/>
              <a:gd name="connsiteY194" fmla="*/ 493161 h 943990"/>
              <a:gd name="connsiteX195" fmla="*/ 833066 w 1250246"/>
              <a:gd name="connsiteY195" fmla="*/ 451114 h 943990"/>
              <a:gd name="connsiteX196" fmla="*/ 828140 w 1250246"/>
              <a:gd name="connsiteY196" fmla="*/ 450673 h 943990"/>
              <a:gd name="connsiteX197" fmla="*/ 825159 w 1250246"/>
              <a:gd name="connsiteY197" fmla="*/ 449169 h 943990"/>
              <a:gd name="connsiteX198" fmla="*/ 838095 w 1250246"/>
              <a:gd name="connsiteY198" fmla="*/ 440019 h 943990"/>
              <a:gd name="connsiteX199" fmla="*/ 845664 w 1250246"/>
              <a:gd name="connsiteY199" fmla="*/ 436752 h 943990"/>
              <a:gd name="connsiteX200" fmla="*/ 849838 w 1250246"/>
              <a:gd name="connsiteY200" fmla="*/ 438178 h 943990"/>
              <a:gd name="connsiteX201" fmla="*/ 855256 w 1250246"/>
              <a:gd name="connsiteY201" fmla="*/ 437530 h 943990"/>
              <a:gd name="connsiteX202" fmla="*/ 861192 w 1250246"/>
              <a:gd name="connsiteY202" fmla="*/ 438567 h 943990"/>
              <a:gd name="connsiteX203" fmla="*/ 860441 w 1250246"/>
              <a:gd name="connsiteY203" fmla="*/ 442611 h 943990"/>
              <a:gd name="connsiteX204" fmla="*/ 861944 w 1250246"/>
              <a:gd name="connsiteY204" fmla="*/ 445592 h 943990"/>
              <a:gd name="connsiteX205" fmla="*/ 862644 w 1250246"/>
              <a:gd name="connsiteY205" fmla="*/ 446033 h 943990"/>
              <a:gd name="connsiteX206" fmla="*/ 862592 w 1250246"/>
              <a:gd name="connsiteY206" fmla="*/ 446007 h 943990"/>
              <a:gd name="connsiteX207" fmla="*/ 861322 w 1250246"/>
              <a:gd name="connsiteY207" fmla="*/ 449480 h 943990"/>
              <a:gd name="connsiteX208" fmla="*/ 861089 w 1250246"/>
              <a:gd name="connsiteY208" fmla="*/ 449506 h 943990"/>
              <a:gd name="connsiteX209" fmla="*/ 858341 w 1250246"/>
              <a:gd name="connsiteY209" fmla="*/ 449506 h 943990"/>
              <a:gd name="connsiteX210" fmla="*/ 856656 w 1250246"/>
              <a:gd name="connsiteY210" fmla="*/ 455961 h 943990"/>
              <a:gd name="connsiteX211" fmla="*/ 847168 w 1250246"/>
              <a:gd name="connsiteY211" fmla="*/ 458191 h 943990"/>
              <a:gd name="connsiteX212" fmla="*/ 844913 w 1250246"/>
              <a:gd name="connsiteY212" fmla="*/ 506900 h 943990"/>
              <a:gd name="connsiteX213" fmla="*/ 813260 w 1250246"/>
              <a:gd name="connsiteY213" fmla="*/ 535649 h 943990"/>
              <a:gd name="connsiteX214" fmla="*/ 821867 w 1250246"/>
              <a:gd name="connsiteY214" fmla="*/ 539537 h 943990"/>
              <a:gd name="connsiteX215" fmla="*/ 821556 w 1250246"/>
              <a:gd name="connsiteY215" fmla="*/ 552706 h 943990"/>
              <a:gd name="connsiteX216" fmla="*/ 810176 w 1250246"/>
              <a:gd name="connsiteY216" fmla="*/ 554210 h 943990"/>
              <a:gd name="connsiteX217" fmla="*/ 792029 w 1250246"/>
              <a:gd name="connsiteY217" fmla="*/ 550529 h 943990"/>
              <a:gd name="connsiteX218" fmla="*/ 789722 w 1250246"/>
              <a:gd name="connsiteY218" fmla="*/ 553951 h 943990"/>
              <a:gd name="connsiteX219" fmla="*/ 781971 w 1250246"/>
              <a:gd name="connsiteY219" fmla="*/ 556050 h 943990"/>
              <a:gd name="connsiteX220" fmla="*/ 758278 w 1250246"/>
              <a:gd name="connsiteY220" fmla="*/ 551229 h 943990"/>
              <a:gd name="connsiteX221" fmla="*/ 757474 w 1250246"/>
              <a:gd name="connsiteY221" fmla="*/ 552862 h 943990"/>
              <a:gd name="connsiteX222" fmla="*/ 749904 w 1250246"/>
              <a:gd name="connsiteY222" fmla="*/ 555895 h 943990"/>
              <a:gd name="connsiteX223" fmla="*/ 712445 w 1250246"/>
              <a:gd name="connsiteY223" fmla="*/ 547522 h 943990"/>
              <a:gd name="connsiteX224" fmla="*/ 707468 w 1250246"/>
              <a:gd name="connsiteY224" fmla="*/ 537489 h 943990"/>
              <a:gd name="connsiteX225" fmla="*/ 713327 w 1250246"/>
              <a:gd name="connsiteY225" fmla="*/ 530387 h 943990"/>
              <a:gd name="connsiteX226" fmla="*/ 710527 w 1250246"/>
              <a:gd name="connsiteY226" fmla="*/ 528365 h 943990"/>
              <a:gd name="connsiteX227" fmla="*/ 689763 w 1250246"/>
              <a:gd name="connsiteY227" fmla="*/ 483206 h 943990"/>
              <a:gd name="connsiteX228" fmla="*/ 688933 w 1250246"/>
              <a:gd name="connsiteY228" fmla="*/ 469571 h 943990"/>
              <a:gd name="connsiteX229" fmla="*/ 686393 w 1250246"/>
              <a:gd name="connsiteY229" fmla="*/ 456143 h 943990"/>
              <a:gd name="connsiteX230" fmla="*/ 679160 w 1250246"/>
              <a:gd name="connsiteY230" fmla="*/ 457024 h 943990"/>
              <a:gd name="connsiteX231" fmla="*/ 677190 w 1250246"/>
              <a:gd name="connsiteY231" fmla="*/ 450699 h 943990"/>
              <a:gd name="connsiteX232" fmla="*/ 672109 w 1250246"/>
              <a:gd name="connsiteY232" fmla="*/ 448988 h 943990"/>
              <a:gd name="connsiteX233" fmla="*/ 674805 w 1250246"/>
              <a:gd name="connsiteY233" fmla="*/ 445955 h 943990"/>
              <a:gd name="connsiteX234" fmla="*/ 674468 w 1250246"/>
              <a:gd name="connsiteY234" fmla="*/ 443259 h 943990"/>
              <a:gd name="connsiteX235" fmla="*/ 676283 w 1250246"/>
              <a:gd name="connsiteY235" fmla="*/ 438696 h 943990"/>
              <a:gd name="connsiteX236" fmla="*/ 685097 w 1250246"/>
              <a:gd name="connsiteY236" fmla="*/ 439085 h 943990"/>
              <a:gd name="connsiteX237" fmla="*/ 690074 w 1250246"/>
              <a:gd name="connsiteY237" fmla="*/ 437322 h 943990"/>
              <a:gd name="connsiteX238" fmla="*/ 697799 w 1250246"/>
              <a:gd name="connsiteY238" fmla="*/ 440718 h 943990"/>
              <a:gd name="connsiteX239" fmla="*/ 710423 w 1250246"/>
              <a:gd name="connsiteY239" fmla="*/ 448599 h 943990"/>
              <a:gd name="connsiteX240" fmla="*/ 706665 w 1250246"/>
              <a:gd name="connsiteY240" fmla="*/ 450621 h 943990"/>
              <a:gd name="connsiteX241" fmla="*/ 702646 w 1250246"/>
              <a:gd name="connsiteY241" fmla="*/ 451114 h 943990"/>
              <a:gd name="connsiteX242" fmla="*/ 707468 w 1250246"/>
              <a:gd name="connsiteY242" fmla="*/ 491580 h 943990"/>
              <a:gd name="connsiteX243" fmla="*/ 747364 w 1250246"/>
              <a:gd name="connsiteY243" fmla="*/ 416377 h 943990"/>
              <a:gd name="connsiteX244" fmla="*/ 731395 w 1250246"/>
              <a:gd name="connsiteY244" fmla="*/ 421743 h 943990"/>
              <a:gd name="connsiteX245" fmla="*/ 713586 w 1250246"/>
              <a:gd name="connsiteY245" fmla="*/ 406915 h 943990"/>
              <a:gd name="connsiteX246" fmla="*/ 708505 w 1250246"/>
              <a:gd name="connsiteY246" fmla="*/ 406396 h 943990"/>
              <a:gd name="connsiteX247" fmla="*/ 708713 w 1250246"/>
              <a:gd name="connsiteY247" fmla="*/ 404270 h 943990"/>
              <a:gd name="connsiteX248" fmla="*/ 716023 w 1250246"/>
              <a:gd name="connsiteY248" fmla="*/ 405022 h 943990"/>
              <a:gd name="connsiteX249" fmla="*/ 757292 w 1250246"/>
              <a:gd name="connsiteY249" fmla="*/ 394731 h 943990"/>
              <a:gd name="connsiteX250" fmla="*/ 757292 w 1250246"/>
              <a:gd name="connsiteY250" fmla="*/ 383299 h 943990"/>
              <a:gd name="connsiteX251" fmla="*/ 765329 w 1250246"/>
              <a:gd name="connsiteY251" fmla="*/ 383299 h 943990"/>
              <a:gd name="connsiteX252" fmla="*/ 765329 w 1250246"/>
              <a:gd name="connsiteY252" fmla="*/ 379825 h 943990"/>
              <a:gd name="connsiteX253" fmla="*/ 742672 w 1250246"/>
              <a:gd name="connsiteY253" fmla="*/ 375574 h 943990"/>
              <a:gd name="connsiteX254" fmla="*/ 714519 w 1250246"/>
              <a:gd name="connsiteY254" fmla="*/ 375003 h 943990"/>
              <a:gd name="connsiteX255" fmla="*/ 729918 w 1250246"/>
              <a:gd name="connsiteY255" fmla="*/ 367382 h 943990"/>
              <a:gd name="connsiteX256" fmla="*/ 765329 w 1250246"/>
              <a:gd name="connsiteY256" fmla="*/ 364738 h 943990"/>
              <a:gd name="connsiteX257" fmla="*/ 633094 w 1250246"/>
              <a:gd name="connsiteY257" fmla="*/ 256794 h 943990"/>
              <a:gd name="connsiteX258" fmla="*/ 627935 w 1250246"/>
              <a:gd name="connsiteY258" fmla="*/ 258038 h 943990"/>
              <a:gd name="connsiteX259" fmla="*/ 628583 w 1250246"/>
              <a:gd name="connsiteY259" fmla="*/ 333837 h 943990"/>
              <a:gd name="connsiteX260" fmla="*/ 632316 w 1250246"/>
              <a:gd name="connsiteY260" fmla="*/ 336041 h 943990"/>
              <a:gd name="connsiteX261" fmla="*/ 639186 w 1250246"/>
              <a:gd name="connsiteY261" fmla="*/ 333319 h 943990"/>
              <a:gd name="connsiteX262" fmla="*/ 644759 w 1250246"/>
              <a:gd name="connsiteY262" fmla="*/ 335004 h 943990"/>
              <a:gd name="connsiteX263" fmla="*/ 648648 w 1250246"/>
              <a:gd name="connsiteY263" fmla="*/ 332075 h 943990"/>
              <a:gd name="connsiteX264" fmla="*/ 616659 w 1250246"/>
              <a:gd name="connsiteY264" fmla="*/ 256198 h 943990"/>
              <a:gd name="connsiteX265" fmla="*/ 601364 w 1250246"/>
              <a:gd name="connsiteY265" fmla="*/ 330986 h 943990"/>
              <a:gd name="connsiteX266" fmla="*/ 605823 w 1250246"/>
              <a:gd name="connsiteY266" fmla="*/ 334019 h 943990"/>
              <a:gd name="connsiteX267" fmla="*/ 611448 w 1250246"/>
              <a:gd name="connsiteY267" fmla="*/ 332308 h 943990"/>
              <a:gd name="connsiteX268" fmla="*/ 618940 w 1250246"/>
              <a:gd name="connsiteY268" fmla="*/ 335704 h 943990"/>
              <a:gd name="connsiteX269" fmla="*/ 622310 w 1250246"/>
              <a:gd name="connsiteY269" fmla="*/ 333837 h 943990"/>
              <a:gd name="connsiteX270" fmla="*/ 622310 w 1250246"/>
              <a:gd name="connsiteY270" fmla="*/ 258064 h 943990"/>
              <a:gd name="connsiteX271" fmla="*/ 616659 w 1250246"/>
              <a:gd name="connsiteY271" fmla="*/ 256198 h 943990"/>
              <a:gd name="connsiteX272" fmla="*/ 638460 w 1250246"/>
              <a:gd name="connsiteY272" fmla="*/ 253579 h 943990"/>
              <a:gd name="connsiteX273" fmla="*/ 634546 w 1250246"/>
              <a:gd name="connsiteY273" fmla="*/ 256172 h 943990"/>
              <a:gd name="connsiteX274" fmla="*/ 650125 w 1250246"/>
              <a:gd name="connsiteY274" fmla="*/ 331608 h 943990"/>
              <a:gd name="connsiteX275" fmla="*/ 652510 w 1250246"/>
              <a:gd name="connsiteY275" fmla="*/ 331297 h 943990"/>
              <a:gd name="connsiteX276" fmla="*/ 657332 w 1250246"/>
              <a:gd name="connsiteY276" fmla="*/ 332541 h 943990"/>
              <a:gd name="connsiteX277" fmla="*/ 664331 w 1250246"/>
              <a:gd name="connsiteY277" fmla="*/ 328601 h 943990"/>
              <a:gd name="connsiteX278" fmla="*/ 611370 w 1250246"/>
              <a:gd name="connsiteY278" fmla="*/ 252568 h 943990"/>
              <a:gd name="connsiteX279" fmla="*/ 585370 w 1250246"/>
              <a:gd name="connsiteY279" fmla="*/ 327953 h 943990"/>
              <a:gd name="connsiteX280" fmla="*/ 592939 w 1250246"/>
              <a:gd name="connsiteY280" fmla="*/ 331919 h 943990"/>
              <a:gd name="connsiteX281" fmla="*/ 598201 w 1250246"/>
              <a:gd name="connsiteY281" fmla="*/ 330441 h 943990"/>
              <a:gd name="connsiteX282" fmla="*/ 599861 w 1250246"/>
              <a:gd name="connsiteY282" fmla="*/ 330597 h 943990"/>
              <a:gd name="connsiteX283" fmla="*/ 615207 w 1250246"/>
              <a:gd name="connsiteY283" fmla="*/ 255472 h 943990"/>
              <a:gd name="connsiteX284" fmla="*/ 611370 w 1250246"/>
              <a:gd name="connsiteY284" fmla="*/ 252568 h 943990"/>
              <a:gd name="connsiteX285" fmla="*/ 641778 w 1250246"/>
              <a:gd name="connsiteY285" fmla="*/ 249587 h 943990"/>
              <a:gd name="connsiteX286" fmla="*/ 639704 w 1250246"/>
              <a:gd name="connsiteY286" fmla="*/ 252361 h 943990"/>
              <a:gd name="connsiteX287" fmla="*/ 665965 w 1250246"/>
              <a:gd name="connsiteY287" fmla="*/ 328575 h 943990"/>
              <a:gd name="connsiteX288" fmla="*/ 673767 w 1250246"/>
              <a:gd name="connsiteY288" fmla="*/ 333267 h 943990"/>
              <a:gd name="connsiteX289" fmla="*/ 682037 w 1250246"/>
              <a:gd name="connsiteY289" fmla="*/ 327538 h 943990"/>
              <a:gd name="connsiteX290" fmla="*/ 647378 w 1250246"/>
              <a:gd name="connsiteY290" fmla="*/ 257986 h 943990"/>
              <a:gd name="connsiteX291" fmla="*/ 641778 w 1250246"/>
              <a:gd name="connsiteY291" fmla="*/ 249587 h 943990"/>
              <a:gd name="connsiteX292" fmla="*/ 608052 w 1250246"/>
              <a:gd name="connsiteY292" fmla="*/ 246710 h 943990"/>
              <a:gd name="connsiteX293" fmla="*/ 565798 w 1250246"/>
              <a:gd name="connsiteY293" fmla="*/ 326346 h 943990"/>
              <a:gd name="connsiteX294" fmla="*/ 575519 w 1250246"/>
              <a:gd name="connsiteY294" fmla="*/ 335833 h 943990"/>
              <a:gd name="connsiteX295" fmla="*/ 583685 w 1250246"/>
              <a:gd name="connsiteY295" fmla="*/ 328031 h 943990"/>
              <a:gd name="connsiteX296" fmla="*/ 610178 w 1250246"/>
              <a:gd name="connsiteY296" fmla="*/ 251194 h 943990"/>
              <a:gd name="connsiteX297" fmla="*/ 608052 w 1250246"/>
              <a:gd name="connsiteY297" fmla="*/ 246710 h 943990"/>
              <a:gd name="connsiteX298" fmla="*/ 622777 w 1250246"/>
              <a:gd name="connsiteY298" fmla="*/ 191986 h 943990"/>
              <a:gd name="connsiteX299" fmla="*/ 627132 w 1250246"/>
              <a:gd name="connsiteY299" fmla="*/ 191986 h 943990"/>
              <a:gd name="connsiteX300" fmla="*/ 627132 w 1250246"/>
              <a:gd name="connsiteY300" fmla="*/ 216380 h 943990"/>
              <a:gd name="connsiteX301" fmla="*/ 636101 w 1250246"/>
              <a:gd name="connsiteY301" fmla="*/ 216380 h 943990"/>
              <a:gd name="connsiteX302" fmla="*/ 636101 w 1250246"/>
              <a:gd name="connsiteY302" fmla="*/ 227812 h 943990"/>
              <a:gd name="connsiteX303" fmla="*/ 674701 w 1250246"/>
              <a:gd name="connsiteY303" fmla="*/ 248447 h 943990"/>
              <a:gd name="connsiteX304" fmla="*/ 674701 w 1250246"/>
              <a:gd name="connsiteY304" fmla="*/ 248524 h 943990"/>
              <a:gd name="connsiteX305" fmla="*/ 682011 w 1250246"/>
              <a:gd name="connsiteY305" fmla="*/ 249276 h 943990"/>
              <a:gd name="connsiteX306" fmla="*/ 681804 w 1250246"/>
              <a:gd name="connsiteY306" fmla="*/ 251402 h 943990"/>
              <a:gd name="connsiteX307" fmla="*/ 674752 w 1250246"/>
              <a:gd name="connsiteY307" fmla="*/ 250676 h 943990"/>
              <a:gd name="connsiteX308" fmla="*/ 658032 w 1250246"/>
              <a:gd name="connsiteY308" fmla="*/ 260708 h 943990"/>
              <a:gd name="connsiteX309" fmla="*/ 649763 w 1250246"/>
              <a:gd name="connsiteY309" fmla="*/ 259282 h 943990"/>
              <a:gd name="connsiteX310" fmla="*/ 683126 w 1250246"/>
              <a:gd name="connsiteY310" fmla="*/ 326242 h 943990"/>
              <a:gd name="connsiteX311" fmla="*/ 690488 w 1250246"/>
              <a:gd name="connsiteY311" fmla="*/ 284221 h 943990"/>
              <a:gd name="connsiteX312" fmla="*/ 685562 w 1250246"/>
              <a:gd name="connsiteY312" fmla="*/ 283754 h 943990"/>
              <a:gd name="connsiteX313" fmla="*/ 682555 w 1250246"/>
              <a:gd name="connsiteY313" fmla="*/ 282250 h 943990"/>
              <a:gd name="connsiteX314" fmla="*/ 695491 w 1250246"/>
              <a:gd name="connsiteY314" fmla="*/ 273099 h 943990"/>
              <a:gd name="connsiteX315" fmla="*/ 703061 w 1250246"/>
              <a:gd name="connsiteY315" fmla="*/ 269833 h 943990"/>
              <a:gd name="connsiteX316" fmla="*/ 707234 w 1250246"/>
              <a:gd name="connsiteY316" fmla="*/ 271285 h 943990"/>
              <a:gd name="connsiteX317" fmla="*/ 712652 w 1250246"/>
              <a:gd name="connsiteY317" fmla="*/ 270637 h 943990"/>
              <a:gd name="connsiteX318" fmla="*/ 718589 w 1250246"/>
              <a:gd name="connsiteY318" fmla="*/ 271674 h 943990"/>
              <a:gd name="connsiteX319" fmla="*/ 717837 w 1250246"/>
              <a:gd name="connsiteY319" fmla="*/ 275718 h 943990"/>
              <a:gd name="connsiteX320" fmla="*/ 719340 w 1250246"/>
              <a:gd name="connsiteY320" fmla="*/ 278699 h 943990"/>
              <a:gd name="connsiteX321" fmla="*/ 720040 w 1250246"/>
              <a:gd name="connsiteY321" fmla="*/ 279140 h 943990"/>
              <a:gd name="connsiteX322" fmla="*/ 718744 w 1250246"/>
              <a:gd name="connsiteY322" fmla="*/ 282613 h 943990"/>
              <a:gd name="connsiteX323" fmla="*/ 718511 w 1250246"/>
              <a:gd name="connsiteY323" fmla="*/ 282639 h 943990"/>
              <a:gd name="connsiteX324" fmla="*/ 715763 w 1250246"/>
              <a:gd name="connsiteY324" fmla="*/ 282639 h 943990"/>
              <a:gd name="connsiteX325" fmla="*/ 714104 w 1250246"/>
              <a:gd name="connsiteY325" fmla="*/ 289094 h 943990"/>
              <a:gd name="connsiteX326" fmla="*/ 704616 w 1250246"/>
              <a:gd name="connsiteY326" fmla="*/ 291323 h 943990"/>
              <a:gd name="connsiteX327" fmla="*/ 702361 w 1250246"/>
              <a:gd name="connsiteY327" fmla="*/ 340033 h 943990"/>
              <a:gd name="connsiteX328" fmla="*/ 670708 w 1250246"/>
              <a:gd name="connsiteY328" fmla="*/ 368782 h 943990"/>
              <a:gd name="connsiteX329" fmla="*/ 679315 w 1250246"/>
              <a:gd name="connsiteY329" fmla="*/ 372696 h 943990"/>
              <a:gd name="connsiteX330" fmla="*/ 679004 w 1250246"/>
              <a:gd name="connsiteY330" fmla="*/ 385839 h 943990"/>
              <a:gd name="connsiteX331" fmla="*/ 667624 w 1250246"/>
              <a:gd name="connsiteY331" fmla="*/ 387343 h 943990"/>
              <a:gd name="connsiteX332" fmla="*/ 649451 w 1250246"/>
              <a:gd name="connsiteY332" fmla="*/ 383662 h 943990"/>
              <a:gd name="connsiteX333" fmla="*/ 647144 w 1250246"/>
              <a:gd name="connsiteY333" fmla="*/ 387084 h 943990"/>
              <a:gd name="connsiteX334" fmla="*/ 639393 w 1250246"/>
              <a:gd name="connsiteY334" fmla="*/ 389157 h 943990"/>
              <a:gd name="connsiteX335" fmla="*/ 615700 w 1250246"/>
              <a:gd name="connsiteY335" fmla="*/ 384362 h 943990"/>
              <a:gd name="connsiteX336" fmla="*/ 614870 w 1250246"/>
              <a:gd name="connsiteY336" fmla="*/ 385995 h 943990"/>
              <a:gd name="connsiteX337" fmla="*/ 607326 w 1250246"/>
              <a:gd name="connsiteY337" fmla="*/ 389028 h 943990"/>
              <a:gd name="connsiteX338" fmla="*/ 569867 w 1250246"/>
              <a:gd name="connsiteY338" fmla="*/ 380681 h 943990"/>
              <a:gd name="connsiteX339" fmla="*/ 564890 w 1250246"/>
              <a:gd name="connsiteY339" fmla="*/ 370648 h 943990"/>
              <a:gd name="connsiteX340" fmla="*/ 570775 w 1250246"/>
              <a:gd name="connsiteY340" fmla="*/ 363545 h 943990"/>
              <a:gd name="connsiteX341" fmla="*/ 567949 w 1250246"/>
              <a:gd name="connsiteY341" fmla="*/ 361523 h 943990"/>
              <a:gd name="connsiteX342" fmla="*/ 547211 w 1250246"/>
              <a:gd name="connsiteY342" fmla="*/ 316365 h 943990"/>
              <a:gd name="connsiteX343" fmla="*/ 546381 w 1250246"/>
              <a:gd name="connsiteY343" fmla="*/ 302704 h 943990"/>
              <a:gd name="connsiteX344" fmla="*/ 543841 w 1250246"/>
              <a:gd name="connsiteY344" fmla="*/ 289276 h 943990"/>
              <a:gd name="connsiteX345" fmla="*/ 536608 w 1250246"/>
              <a:gd name="connsiteY345" fmla="*/ 290157 h 943990"/>
              <a:gd name="connsiteX346" fmla="*/ 534638 w 1250246"/>
              <a:gd name="connsiteY346" fmla="*/ 283806 h 943990"/>
              <a:gd name="connsiteX347" fmla="*/ 529557 w 1250246"/>
              <a:gd name="connsiteY347" fmla="*/ 282095 h 943990"/>
              <a:gd name="connsiteX348" fmla="*/ 532253 w 1250246"/>
              <a:gd name="connsiteY348" fmla="*/ 279062 h 943990"/>
              <a:gd name="connsiteX349" fmla="*/ 531942 w 1250246"/>
              <a:gd name="connsiteY349" fmla="*/ 276366 h 943990"/>
              <a:gd name="connsiteX350" fmla="*/ 533731 w 1250246"/>
              <a:gd name="connsiteY350" fmla="*/ 271829 h 943990"/>
              <a:gd name="connsiteX351" fmla="*/ 542544 w 1250246"/>
              <a:gd name="connsiteY351" fmla="*/ 272192 h 943990"/>
              <a:gd name="connsiteX352" fmla="*/ 547548 w 1250246"/>
              <a:gd name="connsiteY352" fmla="*/ 270455 h 943990"/>
              <a:gd name="connsiteX353" fmla="*/ 555247 w 1250246"/>
              <a:gd name="connsiteY353" fmla="*/ 273825 h 943990"/>
              <a:gd name="connsiteX354" fmla="*/ 567897 w 1250246"/>
              <a:gd name="connsiteY354" fmla="*/ 281706 h 943990"/>
              <a:gd name="connsiteX355" fmla="*/ 564113 w 1250246"/>
              <a:gd name="connsiteY355" fmla="*/ 283702 h 943990"/>
              <a:gd name="connsiteX356" fmla="*/ 560094 w 1250246"/>
              <a:gd name="connsiteY356" fmla="*/ 284221 h 943990"/>
              <a:gd name="connsiteX357" fmla="*/ 564916 w 1250246"/>
              <a:gd name="connsiteY357" fmla="*/ 324687 h 943990"/>
              <a:gd name="connsiteX358" fmla="*/ 604812 w 1250246"/>
              <a:gd name="connsiteY358" fmla="*/ 249484 h 943990"/>
              <a:gd name="connsiteX359" fmla="*/ 588843 w 1250246"/>
              <a:gd name="connsiteY359" fmla="*/ 254850 h 943990"/>
              <a:gd name="connsiteX360" fmla="*/ 571034 w 1250246"/>
              <a:gd name="connsiteY360" fmla="*/ 240022 h 943990"/>
              <a:gd name="connsiteX361" fmla="*/ 565927 w 1250246"/>
              <a:gd name="connsiteY361" fmla="*/ 239477 h 943990"/>
              <a:gd name="connsiteX362" fmla="*/ 566160 w 1250246"/>
              <a:gd name="connsiteY362" fmla="*/ 237351 h 943990"/>
              <a:gd name="connsiteX363" fmla="*/ 573471 w 1250246"/>
              <a:gd name="connsiteY363" fmla="*/ 238103 h 943990"/>
              <a:gd name="connsiteX364" fmla="*/ 614740 w 1250246"/>
              <a:gd name="connsiteY364" fmla="*/ 227812 h 943990"/>
              <a:gd name="connsiteX365" fmla="*/ 614740 w 1250246"/>
              <a:gd name="connsiteY365" fmla="*/ 216380 h 943990"/>
              <a:gd name="connsiteX366" fmla="*/ 622777 w 1250246"/>
              <a:gd name="connsiteY366" fmla="*/ 216380 h 943990"/>
              <a:gd name="connsiteX367" fmla="*/ 622777 w 1250246"/>
              <a:gd name="connsiteY367" fmla="*/ 212906 h 943990"/>
              <a:gd name="connsiteX368" fmla="*/ 600146 w 1250246"/>
              <a:gd name="connsiteY368" fmla="*/ 208655 h 943990"/>
              <a:gd name="connsiteX369" fmla="*/ 571993 w 1250246"/>
              <a:gd name="connsiteY369" fmla="*/ 208058 h 943990"/>
              <a:gd name="connsiteX370" fmla="*/ 587366 w 1250246"/>
              <a:gd name="connsiteY370" fmla="*/ 200463 h 943990"/>
              <a:gd name="connsiteX371" fmla="*/ 622777 w 1250246"/>
              <a:gd name="connsiteY371" fmla="*/ 197819 h 943990"/>
              <a:gd name="connsiteX372" fmla="*/ 583348 w 1250246"/>
              <a:gd name="connsiteY372" fmla="*/ 118961 h 943990"/>
              <a:gd name="connsiteX373" fmla="*/ 583400 w 1250246"/>
              <a:gd name="connsiteY373" fmla="*/ 119038 h 943990"/>
              <a:gd name="connsiteX374" fmla="*/ 583335 w 1250246"/>
              <a:gd name="connsiteY374" fmla="*/ 118997 h 943990"/>
              <a:gd name="connsiteX375" fmla="*/ 496428 w 1250246"/>
              <a:gd name="connsiteY375" fmla="*/ 96719 h 943990"/>
              <a:gd name="connsiteX376" fmla="*/ 491295 w 1250246"/>
              <a:gd name="connsiteY376" fmla="*/ 97963 h 943990"/>
              <a:gd name="connsiteX377" fmla="*/ 491943 w 1250246"/>
              <a:gd name="connsiteY377" fmla="*/ 173762 h 943990"/>
              <a:gd name="connsiteX378" fmla="*/ 495676 w 1250246"/>
              <a:gd name="connsiteY378" fmla="*/ 175940 h 943990"/>
              <a:gd name="connsiteX379" fmla="*/ 502546 w 1250246"/>
              <a:gd name="connsiteY379" fmla="*/ 173218 h 943990"/>
              <a:gd name="connsiteX380" fmla="*/ 508119 w 1250246"/>
              <a:gd name="connsiteY380" fmla="*/ 174903 h 943990"/>
              <a:gd name="connsiteX381" fmla="*/ 508093 w 1250246"/>
              <a:gd name="connsiteY381" fmla="*/ 174929 h 943990"/>
              <a:gd name="connsiteX382" fmla="*/ 511982 w 1250246"/>
              <a:gd name="connsiteY382" fmla="*/ 171999 h 943990"/>
              <a:gd name="connsiteX383" fmla="*/ 480019 w 1250246"/>
              <a:gd name="connsiteY383" fmla="*/ 96122 h 943990"/>
              <a:gd name="connsiteX384" fmla="*/ 464724 w 1250246"/>
              <a:gd name="connsiteY384" fmla="*/ 170911 h 943990"/>
              <a:gd name="connsiteX385" fmla="*/ 469209 w 1250246"/>
              <a:gd name="connsiteY385" fmla="*/ 173944 h 943990"/>
              <a:gd name="connsiteX386" fmla="*/ 474808 w 1250246"/>
              <a:gd name="connsiteY386" fmla="*/ 172233 h 943990"/>
              <a:gd name="connsiteX387" fmla="*/ 482300 w 1250246"/>
              <a:gd name="connsiteY387" fmla="*/ 175629 h 943990"/>
              <a:gd name="connsiteX388" fmla="*/ 485670 w 1250246"/>
              <a:gd name="connsiteY388" fmla="*/ 173762 h 943990"/>
              <a:gd name="connsiteX389" fmla="*/ 485670 w 1250246"/>
              <a:gd name="connsiteY389" fmla="*/ 97989 h 943990"/>
              <a:gd name="connsiteX390" fmla="*/ 480019 w 1250246"/>
              <a:gd name="connsiteY390" fmla="*/ 96122 h 943990"/>
              <a:gd name="connsiteX391" fmla="*/ 501794 w 1250246"/>
              <a:gd name="connsiteY391" fmla="*/ 93478 h 943990"/>
              <a:gd name="connsiteX392" fmla="*/ 497880 w 1250246"/>
              <a:gd name="connsiteY392" fmla="*/ 96071 h 943990"/>
              <a:gd name="connsiteX393" fmla="*/ 513485 w 1250246"/>
              <a:gd name="connsiteY393" fmla="*/ 171507 h 943990"/>
              <a:gd name="connsiteX394" fmla="*/ 515870 w 1250246"/>
              <a:gd name="connsiteY394" fmla="*/ 171196 h 943990"/>
              <a:gd name="connsiteX395" fmla="*/ 520674 w 1250246"/>
              <a:gd name="connsiteY395" fmla="*/ 172435 h 943990"/>
              <a:gd name="connsiteX396" fmla="*/ 520666 w 1250246"/>
              <a:gd name="connsiteY396" fmla="*/ 172440 h 943990"/>
              <a:gd name="connsiteX397" fmla="*/ 520692 w 1250246"/>
              <a:gd name="connsiteY397" fmla="*/ 172440 h 943990"/>
              <a:gd name="connsiteX398" fmla="*/ 520674 w 1250246"/>
              <a:gd name="connsiteY398" fmla="*/ 172435 h 943990"/>
              <a:gd name="connsiteX399" fmla="*/ 527665 w 1250246"/>
              <a:gd name="connsiteY399" fmla="*/ 168500 h 943990"/>
              <a:gd name="connsiteX400" fmla="*/ 474730 w 1250246"/>
              <a:gd name="connsiteY400" fmla="*/ 92441 h 943990"/>
              <a:gd name="connsiteX401" fmla="*/ 448729 w 1250246"/>
              <a:gd name="connsiteY401" fmla="*/ 167852 h 943990"/>
              <a:gd name="connsiteX402" fmla="*/ 456299 w 1250246"/>
              <a:gd name="connsiteY402" fmla="*/ 171818 h 943990"/>
              <a:gd name="connsiteX403" fmla="*/ 461561 w 1250246"/>
              <a:gd name="connsiteY403" fmla="*/ 170366 h 943990"/>
              <a:gd name="connsiteX404" fmla="*/ 461561 w 1250246"/>
              <a:gd name="connsiteY404" fmla="*/ 170340 h 943990"/>
              <a:gd name="connsiteX405" fmla="*/ 463220 w 1250246"/>
              <a:gd name="connsiteY405" fmla="*/ 170496 h 943990"/>
              <a:gd name="connsiteX406" fmla="*/ 478593 w 1250246"/>
              <a:gd name="connsiteY406" fmla="*/ 95345 h 943990"/>
              <a:gd name="connsiteX407" fmla="*/ 474730 w 1250246"/>
              <a:gd name="connsiteY407" fmla="*/ 92441 h 943990"/>
              <a:gd name="connsiteX408" fmla="*/ 505138 w 1250246"/>
              <a:gd name="connsiteY408" fmla="*/ 89486 h 943990"/>
              <a:gd name="connsiteX409" fmla="*/ 503064 w 1250246"/>
              <a:gd name="connsiteY409" fmla="*/ 92260 h 943990"/>
              <a:gd name="connsiteX410" fmla="*/ 529324 w 1250246"/>
              <a:gd name="connsiteY410" fmla="*/ 168474 h 943990"/>
              <a:gd name="connsiteX411" fmla="*/ 537127 w 1250246"/>
              <a:gd name="connsiteY411" fmla="*/ 173166 h 943990"/>
              <a:gd name="connsiteX412" fmla="*/ 537127 w 1250246"/>
              <a:gd name="connsiteY412" fmla="*/ 173140 h 943990"/>
              <a:gd name="connsiteX413" fmla="*/ 545397 w 1250246"/>
              <a:gd name="connsiteY413" fmla="*/ 167411 h 943990"/>
              <a:gd name="connsiteX414" fmla="*/ 510737 w 1250246"/>
              <a:gd name="connsiteY414" fmla="*/ 97859 h 943990"/>
              <a:gd name="connsiteX415" fmla="*/ 505138 w 1250246"/>
              <a:gd name="connsiteY415" fmla="*/ 89486 h 943990"/>
              <a:gd name="connsiteX416" fmla="*/ 471412 w 1250246"/>
              <a:gd name="connsiteY416" fmla="*/ 86635 h 943990"/>
              <a:gd name="connsiteX417" fmla="*/ 429157 w 1250246"/>
              <a:gd name="connsiteY417" fmla="*/ 166270 h 943990"/>
              <a:gd name="connsiteX418" fmla="*/ 438879 w 1250246"/>
              <a:gd name="connsiteY418" fmla="*/ 175732 h 943990"/>
              <a:gd name="connsiteX419" fmla="*/ 447070 w 1250246"/>
              <a:gd name="connsiteY419" fmla="*/ 167955 h 943990"/>
              <a:gd name="connsiteX420" fmla="*/ 473564 w 1250246"/>
              <a:gd name="connsiteY420" fmla="*/ 91119 h 943990"/>
              <a:gd name="connsiteX421" fmla="*/ 471412 w 1250246"/>
              <a:gd name="connsiteY421" fmla="*/ 86635 h 943990"/>
              <a:gd name="connsiteX422" fmla="*/ 486085 w 1250246"/>
              <a:gd name="connsiteY422" fmla="*/ 31859 h 943990"/>
              <a:gd name="connsiteX423" fmla="*/ 490440 w 1250246"/>
              <a:gd name="connsiteY423" fmla="*/ 31859 h 943990"/>
              <a:gd name="connsiteX424" fmla="*/ 490440 w 1250246"/>
              <a:gd name="connsiteY424" fmla="*/ 56330 h 943990"/>
              <a:gd name="connsiteX425" fmla="*/ 499409 w 1250246"/>
              <a:gd name="connsiteY425" fmla="*/ 56330 h 943990"/>
              <a:gd name="connsiteX426" fmla="*/ 499409 w 1250246"/>
              <a:gd name="connsiteY426" fmla="*/ 67737 h 943990"/>
              <a:gd name="connsiteX427" fmla="*/ 538009 w 1250246"/>
              <a:gd name="connsiteY427" fmla="*/ 88397 h 943990"/>
              <a:gd name="connsiteX428" fmla="*/ 538009 w 1250246"/>
              <a:gd name="connsiteY428" fmla="*/ 88449 h 943990"/>
              <a:gd name="connsiteX429" fmla="*/ 545319 w 1250246"/>
              <a:gd name="connsiteY429" fmla="*/ 89201 h 943990"/>
              <a:gd name="connsiteX430" fmla="*/ 545112 w 1250246"/>
              <a:gd name="connsiteY430" fmla="*/ 91327 h 943990"/>
              <a:gd name="connsiteX431" fmla="*/ 538086 w 1250246"/>
              <a:gd name="connsiteY431" fmla="*/ 90601 h 943990"/>
              <a:gd name="connsiteX432" fmla="*/ 521366 w 1250246"/>
              <a:gd name="connsiteY432" fmla="*/ 100633 h 943990"/>
              <a:gd name="connsiteX433" fmla="*/ 513096 w 1250246"/>
              <a:gd name="connsiteY433" fmla="*/ 99207 h 943990"/>
              <a:gd name="connsiteX434" fmla="*/ 546460 w 1250246"/>
              <a:gd name="connsiteY434" fmla="*/ 166167 h 943990"/>
              <a:gd name="connsiteX435" fmla="*/ 553822 w 1250246"/>
              <a:gd name="connsiteY435" fmla="*/ 124119 h 943990"/>
              <a:gd name="connsiteX436" fmla="*/ 548896 w 1250246"/>
              <a:gd name="connsiteY436" fmla="*/ 123679 h 943990"/>
              <a:gd name="connsiteX437" fmla="*/ 545915 w 1250246"/>
              <a:gd name="connsiteY437" fmla="*/ 122175 h 943990"/>
              <a:gd name="connsiteX438" fmla="*/ 558851 w 1250246"/>
              <a:gd name="connsiteY438" fmla="*/ 113024 h 943990"/>
              <a:gd name="connsiteX439" fmla="*/ 566420 w 1250246"/>
              <a:gd name="connsiteY439" fmla="*/ 109758 h 943990"/>
              <a:gd name="connsiteX440" fmla="*/ 570594 w 1250246"/>
              <a:gd name="connsiteY440" fmla="*/ 111184 h 943990"/>
              <a:gd name="connsiteX441" fmla="*/ 576012 w 1250246"/>
              <a:gd name="connsiteY441" fmla="*/ 110536 h 943990"/>
              <a:gd name="connsiteX442" fmla="*/ 581948 w 1250246"/>
              <a:gd name="connsiteY442" fmla="*/ 111573 h 943990"/>
              <a:gd name="connsiteX443" fmla="*/ 581197 w 1250246"/>
              <a:gd name="connsiteY443" fmla="*/ 115617 h 943990"/>
              <a:gd name="connsiteX444" fmla="*/ 582700 w 1250246"/>
              <a:gd name="connsiteY444" fmla="*/ 118598 h 943990"/>
              <a:gd name="connsiteX445" fmla="*/ 583335 w 1250246"/>
              <a:gd name="connsiteY445" fmla="*/ 118997 h 943990"/>
              <a:gd name="connsiteX446" fmla="*/ 582078 w 1250246"/>
              <a:gd name="connsiteY446" fmla="*/ 122434 h 943990"/>
              <a:gd name="connsiteX447" fmla="*/ 581845 w 1250246"/>
              <a:gd name="connsiteY447" fmla="*/ 122460 h 943990"/>
              <a:gd name="connsiteX448" fmla="*/ 579097 w 1250246"/>
              <a:gd name="connsiteY448" fmla="*/ 122460 h 943990"/>
              <a:gd name="connsiteX449" fmla="*/ 577412 w 1250246"/>
              <a:gd name="connsiteY449" fmla="*/ 128915 h 943990"/>
              <a:gd name="connsiteX450" fmla="*/ 567924 w 1250246"/>
              <a:gd name="connsiteY450" fmla="*/ 131145 h 943990"/>
              <a:gd name="connsiteX451" fmla="*/ 565669 w 1250246"/>
              <a:gd name="connsiteY451" fmla="*/ 179854 h 943990"/>
              <a:gd name="connsiteX452" fmla="*/ 534016 w 1250246"/>
              <a:gd name="connsiteY452" fmla="*/ 208603 h 943990"/>
              <a:gd name="connsiteX453" fmla="*/ 542623 w 1250246"/>
              <a:gd name="connsiteY453" fmla="*/ 212491 h 943990"/>
              <a:gd name="connsiteX454" fmla="*/ 542312 w 1250246"/>
              <a:gd name="connsiteY454" fmla="*/ 225660 h 943990"/>
              <a:gd name="connsiteX455" fmla="*/ 530932 w 1250246"/>
              <a:gd name="connsiteY455" fmla="*/ 227164 h 943990"/>
              <a:gd name="connsiteX456" fmla="*/ 512785 w 1250246"/>
              <a:gd name="connsiteY456" fmla="*/ 223483 h 943990"/>
              <a:gd name="connsiteX457" fmla="*/ 510478 w 1250246"/>
              <a:gd name="connsiteY457" fmla="*/ 226905 h 943990"/>
              <a:gd name="connsiteX458" fmla="*/ 502727 w 1250246"/>
              <a:gd name="connsiteY458" fmla="*/ 229004 h 943990"/>
              <a:gd name="connsiteX459" fmla="*/ 479033 w 1250246"/>
              <a:gd name="connsiteY459" fmla="*/ 224183 h 943990"/>
              <a:gd name="connsiteX460" fmla="*/ 478230 w 1250246"/>
              <a:gd name="connsiteY460" fmla="*/ 225816 h 943990"/>
              <a:gd name="connsiteX461" fmla="*/ 470660 w 1250246"/>
              <a:gd name="connsiteY461" fmla="*/ 228849 h 943990"/>
              <a:gd name="connsiteX462" fmla="*/ 433201 w 1250246"/>
              <a:gd name="connsiteY462" fmla="*/ 220476 h 943990"/>
              <a:gd name="connsiteX463" fmla="*/ 428224 w 1250246"/>
              <a:gd name="connsiteY463" fmla="*/ 210443 h 943990"/>
              <a:gd name="connsiteX464" fmla="*/ 434083 w 1250246"/>
              <a:gd name="connsiteY464" fmla="*/ 203341 h 943990"/>
              <a:gd name="connsiteX465" fmla="*/ 431283 w 1250246"/>
              <a:gd name="connsiteY465" fmla="*/ 201319 h 943990"/>
              <a:gd name="connsiteX466" fmla="*/ 410519 w 1250246"/>
              <a:gd name="connsiteY466" fmla="*/ 156160 h 943990"/>
              <a:gd name="connsiteX467" fmla="*/ 409689 w 1250246"/>
              <a:gd name="connsiteY467" fmla="*/ 142525 h 943990"/>
              <a:gd name="connsiteX468" fmla="*/ 407149 w 1250246"/>
              <a:gd name="connsiteY468" fmla="*/ 129097 h 943990"/>
              <a:gd name="connsiteX469" fmla="*/ 399916 w 1250246"/>
              <a:gd name="connsiteY469" fmla="*/ 129978 h 943990"/>
              <a:gd name="connsiteX470" fmla="*/ 397946 w 1250246"/>
              <a:gd name="connsiteY470" fmla="*/ 123653 h 943990"/>
              <a:gd name="connsiteX471" fmla="*/ 392865 w 1250246"/>
              <a:gd name="connsiteY471" fmla="*/ 121942 h 943990"/>
              <a:gd name="connsiteX472" fmla="*/ 395561 w 1250246"/>
              <a:gd name="connsiteY472" fmla="*/ 118909 h 943990"/>
              <a:gd name="connsiteX473" fmla="*/ 395224 w 1250246"/>
              <a:gd name="connsiteY473" fmla="*/ 116213 h 943990"/>
              <a:gd name="connsiteX474" fmla="*/ 397039 w 1250246"/>
              <a:gd name="connsiteY474" fmla="*/ 111650 h 943990"/>
              <a:gd name="connsiteX475" fmla="*/ 405852 w 1250246"/>
              <a:gd name="connsiteY475" fmla="*/ 112039 h 943990"/>
              <a:gd name="connsiteX476" fmla="*/ 410830 w 1250246"/>
              <a:gd name="connsiteY476" fmla="*/ 110276 h 943990"/>
              <a:gd name="connsiteX477" fmla="*/ 418555 w 1250246"/>
              <a:gd name="connsiteY477" fmla="*/ 113672 h 943990"/>
              <a:gd name="connsiteX478" fmla="*/ 431179 w 1250246"/>
              <a:gd name="connsiteY478" fmla="*/ 121553 h 943990"/>
              <a:gd name="connsiteX479" fmla="*/ 427421 w 1250246"/>
              <a:gd name="connsiteY479" fmla="*/ 123575 h 943990"/>
              <a:gd name="connsiteX480" fmla="*/ 423402 w 1250246"/>
              <a:gd name="connsiteY480" fmla="*/ 124068 h 943990"/>
              <a:gd name="connsiteX481" fmla="*/ 428224 w 1250246"/>
              <a:gd name="connsiteY481" fmla="*/ 164534 h 943990"/>
              <a:gd name="connsiteX482" fmla="*/ 468120 w 1250246"/>
              <a:gd name="connsiteY482" fmla="*/ 89331 h 943990"/>
              <a:gd name="connsiteX483" fmla="*/ 452151 w 1250246"/>
              <a:gd name="connsiteY483" fmla="*/ 94697 h 943990"/>
              <a:gd name="connsiteX484" fmla="*/ 434342 w 1250246"/>
              <a:gd name="connsiteY484" fmla="*/ 79869 h 943990"/>
              <a:gd name="connsiteX485" fmla="*/ 429261 w 1250246"/>
              <a:gd name="connsiteY485" fmla="*/ 79350 h 943990"/>
              <a:gd name="connsiteX486" fmla="*/ 429468 w 1250246"/>
              <a:gd name="connsiteY486" fmla="*/ 77224 h 943990"/>
              <a:gd name="connsiteX487" fmla="*/ 436779 w 1250246"/>
              <a:gd name="connsiteY487" fmla="*/ 77976 h 943990"/>
              <a:gd name="connsiteX488" fmla="*/ 478048 w 1250246"/>
              <a:gd name="connsiteY488" fmla="*/ 67685 h 943990"/>
              <a:gd name="connsiteX489" fmla="*/ 478048 w 1250246"/>
              <a:gd name="connsiteY489" fmla="*/ 56253 h 943990"/>
              <a:gd name="connsiteX490" fmla="*/ 486085 w 1250246"/>
              <a:gd name="connsiteY490" fmla="*/ 56253 h 943990"/>
              <a:gd name="connsiteX491" fmla="*/ 486085 w 1250246"/>
              <a:gd name="connsiteY491" fmla="*/ 52779 h 943990"/>
              <a:gd name="connsiteX492" fmla="*/ 463428 w 1250246"/>
              <a:gd name="connsiteY492" fmla="*/ 48528 h 943990"/>
              <a:gd name="connsiteX493" fmla="*/ 435275 w 1250246"/>
              <a:gd name="connsiteY493" fmla="*/ 47957 h 943990"/>
              <a:gd name="connsiteX494" fmla="*/ 450674 w 1250246"/>
              <a:gd name="connsiteY494" fmla="*/ 40336 h 943990"/>
              <a:gd name="connsiteX495" fmla="*/ 486085 w 1250246"/>
              <a:gd name="connsiteY495" fmla="*/ 37692 h 943990"/>
              <a:gd name="connsiteX496" fmla="*/ 375289 w 1250246"/>
              <a:gd name="connsiteY496" fmla="*/ 16850 h 943990"/>
              <a:gd name="connsiteX497" fmla="*/ 375289 w 1250246"/>
              <a:gd name="connsiteY497" fmla="*/ 221746 h 943990"/>
              <a:gd name="connsiteX498" fmla="*/ 703787 w 1250246"/>
              <a:gd name="connsiteY498" fmla="*/ 606964 h 943990"/>
              <a:gd name="connsiteX499" fmla="*/ 813416 w 1250246"/>
              <a:gd name="connsiteY499" fmla="*/ 583400 h 943990"/>
              <a:gd name="connsiteX500" fmla="*/ 821374 w 1250246"/>
              <a:gd name="connsiteY500" fmla="*/ 581689 h 943990"/>
              <a:gd name="connsiteX501" fmla="*/ 822982 w 1250246"/>
              <a:gd name="connsiteY501" fmla="*/ 581352 h 943990"/>
              <a:gd name="connsiteX502" fmla="*/ 823163 w 1250246"/>
              <a:gd name="connsiteY502" fmla="*/ 581274 h 943990"/>
              <a:gd name="connsiteX503" fmla="*/ 823344 w 1250246"/>
              <a:gd name="connsiteY503" fmla="*/ 581274 h 943990"/>
              <a:gd name="connsiteX504" fmla="*/ 866869 w 1250246"/>
              <a:gd name="connsiteY504" fmla="*/ 554392 h 943990"/>
              <a:gd name="connsiteX505" fmla="*/ 874854 w 1250246"/>
              <a:gd name="connsiteY505" fmla="*/ 512837 h 943990"/>
              <a:gd name="connsiteX506" fmla="*/ 874854 w 1250246"/>
              <a:gd name="connsiteY506" fmla="*/ 384622 h 943990"/>
              <a:gd name="connsiteX507" fmla="*/ 560691 w 1250246"/>
              <a:gd name="connsiteY507" fmla="*/ 16850 h 943990"/>
              <a:gd name="connsiteX508" fmla="*/ 358439 w 1250246"/>
              <a:gd name="connsiteY508" fmla="*/ 0 h 943990"/>
              <a:gd name="connsiteX509" fmla="*/ 891730 w 1250246"/>
              <a:gd name="connsiteY509" fmla="*/ 0 h 943990"/>
              <a:gd name="connsiteX510" fmla="*/ 891730 w 1250246"/>
              <a:gd name="connsiteY510" fmla="*/ 512630 h 943990"/>
              <a:gd name="connsiteX511" fmla="*/ 881594 w 1250246"/>
              <a:gd name="connsiteY511" fmla="*/ 562636 h 943990"/>
              <a:gd name="connsiteX512" fmla="*/ 826533 w 1250246"/>
              <a:gd name="connsiteY512" fmla="*/ 597839 h 943990"/>
              <a:gd name="connsiteX513" fmla="*/ 824926 w 1250246"/>
              <a:gd name="connsiteY513" fmla="*/ 598176 h 943990"/>
              <a:gd name="connsiteX514" fmla="*/ 675142 w 1250246"/>
              <a:gd name="connsiteY514" fmla="*/ 630606 h 943990"/>
              <a:gd name="connsiteX515" fmla="*/ 633587 w 1250246"/>
              <a:gd name="connsiteY515" fmla="*/ 652485 h 943990"/>
              <a:gd name="connsiteX516" fmla="*/ 625395 w 1250246"/>
              <a:gd name="connsiteY516" fmla="*/ 661195 h 943990"/>
              <a:gd name="connsiteX517" fmla="*/ 617800 w 1250246"/>
              <a:gd name="connsiteY517" fmla="*/ 653159 h 943990"/>
              <a:gd name="connsiteX518" fmla="*/ 575727 w 1250246"/>
              <a:gd name="connsiteY518" fmla="*/ 630684 h 943990"/>
              <a:gd name="connsiteX519" fmla="*/ 424439 w 1250246"/>
              <a:gd name="connsiteY519" fmla="*/ 598099 h 943990"/>
              <a:gd name="connsiteX520" fmla="*/ 420706 w 1250246"/>
              <a:gd name="connsiteY520" fmla="*/ 597269 h 943990"/>
              <a:gd name="connsiteX521" fmla="*/ 369716 w 1250246"/>
              <a:gd name="connsiteY521" fmla="*/ 565384 h 943990"/>
              <a:gd name="connsiteX522" fmla="*/ 369741 w 1250246"/>
              <a:gd name="connsiteY522" fmla="*/ 565384 h 943990"/>
              <a:gd name="connsiteX523" fmla="*/ 367927 w 1250246"/>
              <a:gd name="connsiteY523" fmla="*/ 562065 h 943990"/>
              <a:gd name="connsiteX524" fmla="*/ 358439 w 1250246"/>
              <a:gd name="connsiteY524" fmla="*/ 513071 h 943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</a:cxnLst>
            <a:rect l="l" t="t" r="r" b="b"/>
            <a:pathLst>
              <a:path w="1250246" h="943990">
                <a:moveTo>
                  <a:pt x="1183131" y="814997"/>
                </a:moveTo>
                <a:cubicBezTo>
                  <a:pt x="1157053" y="814997"/>
                  <a:pt x="1143936" y="836824"/>
                  <a:pt x="1143936" y="866558"/>
                </a:cubicBezTo>
                <a:cubicBezTo>
                  <a:pt x="1143936" y="896292"/>
                  <a:pt x="1157364" y="918975"/>
                  <a:pt x="1183131" y="918975"/>
                </a:cubicBezTo>
                <a:cubicBezTo>
                  <a:pt x="1208043" y="918975"/>
                  <a:pt x="1221860" y="897562"/>
                  <a:pt x="1221860" y="866558"/>
                </a:cubicBezTo>
                <a:cubicBezTo>
                  <a:pt x="1221860" y="835554"/>
                  <a:pt x="1209210" y="814997"/>
                  <a:pt x="1183131" y="814997"/>
                </a:cubicBezTo>
                <a:close/>
                <a:moveTo>
                  <a:pt x="230768" y="814608"/>
                </a:moveTo>
                <a:cubicBezTo>
                  <a:pt x="203445" y="814608"/>
                  <a:pt x="190691" y="838639"/>
                  <a:pt x="190691" y="867129"/>
                </a:cubicBezTo>
                <a:cubicBezTo>
                  <a:pt x="190691" y="895618"/>
                  <a:pt x="203652" y="919468"/>
                  <a:pt x="230768" y="919468"/>
                </a:cubicBezTo>
                <a:cubicBezTo>
                  <a:pt x="257883" y="919468"/>
                  <a:pt x="270637" y="895618"/>
                  <a:pt x="270637" y="867129"/>
                </a:cubicBezTo>
                <a:cubicBezTo>
                  <a:pt x="270637" y="838743"/>
                  <a:pt x="258091" y="814608"/>
                  <a:pt x="230768" y="814608"/>
                </a:cubicBezTo>
                <a:close/>
                <a:moveTo>
                  <a:pt x="505915" y="814297"/>
                </a:moveTo>
                <a:cubicBezTo>
                  <a:pt x="482455" y="814297"/>
                  <a:pt x="467212" y="832547"/>
                  <a:pt x="466045" y="853597"/>
                </a:cubicBezTo>
                <a:lnTo>
                  <a:pt x="543089" y="853597"/>
                </a:lnTo>
                <a:cubicBezTo>
                  <a:pt x="542985" y="830914"/>
                  <a:pt x="529376" y="814297"/>
                  <a:pt x="505915" y="814297"/>
                </a:cubicBezTo>
                <a:close/>
                <a:moveTo>
                  <a:pt x="822463" y="792366"/>
                </a:moveTo>
                <a:lnTo>
                  <a:pt x="851341" y="792366"/>
                </a:lnTo>
                <a:lnTo>
                  <a:pt x="851341" y="883227"/>
                </a:lnTo>
                <a:cubicBezTo>
                  <a:pt x="851341" y="903421"/>
                  <a:pt x="863707" y="916356"/>
                  <a:pt x="881568" y="916356"/>
                </a:cubicBezTo>
                <a:cubicBezTo>
                  <a:pt x="897796" y="916356"/>
                  <a:pt x="916538" y="904380"/>
                  <a:pt x="916434" y="879183"/>
                </a:cubicBezTo>
                <a:lnTo>
                  <a:pt x="916434" y="792392"/>
                </a:lnTo>
                <a:lnTo>
                  <a:pt x="945391" y="792392"/>
                </a:lnTo>
                <a:lnTo>
                  <a:pt x="945391" y="940698"/>
                </a:lnTo>
                <a:lnTo>
                  <a:pt x="917005" y="940698"/>
                </a:lnTo>
                <a:lnTo>
                  <a:pt x="917005" y="915008"/>
                </a:lnTo>
                <a:lnTo>
                  <a:pt x="915449" y="915008"/>
                </a:lnTo>
                <a:cubicBezTo>
                  <a:pt x="908580" y="930847"/>
                  <a:pt x="893415" y="942616"/>
                  <a:pt x="871121" y="942616"/>
                </a:cubicBezTo>
                <a:cubicBezTo>
                  <a:pt x="842631" y="942616"/>
                  <a:pt x="822463" y="923485"/>
                  <a:pt x="822463" y="886700"/>
                </a:cubicBezTo>
                <a:close/>
                <a:moveTo>
                  <a:pt x="505734" y="790474"/>
                </a:moveTo>
                <a:cubicBezTo>
                  <a:pt x="539330" y="790474"/>
                  <a:pt x="571397" y="811420"/>
                  <a:pt x="571397" y="865003"/>
                </a:cubicBezTo>
                <a:lnTo>
                  <a:pt x="571397" y="875243"/>
                </a:lnTo>
                <a:lnTo>
                  <a:pt x="465968" y="875243"/>
                </a:lnTo>
                <a:cubicBezTo>
                  <a:pt x="466745" y="903836"/>
                  <a:pt x="483362" y="919856"/>
                  <a:pt x="508067" y="919856"/>
                </a:cubicBezTo>
                <a:cubicBezTo>
                  <a:pt x="524476" y="919856"/>
                  <a:pt x="537023" y="912702"/>
                  <a:pt x="542233" y="898703"/>
                </a:cubicBezTo>
                <a:lnTo>
                  <a:pt x="569556" y="903628"/>
                </a:lnTo>
                <a:cubicBezTo>
                  <a:pt x="562972" y="927763"/>
                  <a:pt x="540108" y="943706"/>
                  <a:pt x="507756" y="943706"/>
                </a:cubicBezTo>
                <a:cubicBezTo>
                  <a:pt x="463997" y="943706"/>
                  <a:pt x="437167" y="913090"/>
                  <a:pt x="437167" y="867518"/>
                </a:cubicBezTo>
                <a:cubicBezTo>
                  <a:pt x="437167" y="821945"/>
                  <a:pt x="464412" y="790474"/>
                  <a:pt x="505734" y="790474"/>
                </a:cubicBezTo>
                <a:close/>
                <a:moveTo>
                  <a:pt x="230664" y="790474"/>
                </a:moveTo>
                <a:cubicBezTo>
                  <a:pt x="272478" y="790474"/>
                  <a:pt x="299801" y="821374"/>
                  <a:pt x="299801" y="867232"/>
                </a:cubicBezTo>
                <a:cubicBezTo>
                  <a:pt x="299801" y="913090"/>
                  <a:pt x="272478" y="943706"/>
                  <a:pt x="230664" y="943706"/>
                </a:cubicBezTo>
                <a:cubicBezTo>
                  <a:pt x="188850" y="943706"/>
                  <a:pt x="161527" y="913090"/>
                  <a:pt x="161527" y="867232"/>
                </a:cubicBezTo>
                <a:cubicBezTo>
                  <a:pt x="161527" y="821089"/>
                  <a:pt x="188850" y="790474"/>
                  <a:pt x="230664" y="790474"/>
                </a:cubicBezTo>
                <a:close/>
                <a:moveTo>
                  <a:pt x="1176962" y="790448"/>
                </a:moveTo>
                <a:cubicBezTo>
                  <a:pt x="1204570" y="790448"/>
                  <a:pt x="1214421" y="807246"/>
                  <a:pt x="1219631" y="816423"/>
                </a:cubicBezTo>
                <a:lnTo>
                  <a:pt x="1221368" y="816423"/>
                </a:lnTo>
                <a:lnTo>
                  <a:pt x="1221368" y="792392"/>
                </a:lnTo>
                <a:lnTo>
                  <a:pt x="1250246" y="792392"/>
                </a:lnTo>
                <a:lnTo>
                  <a:pt x="1250246" y="940673"/>
                </a:lnTo>
                <a:lnTo>
                  <a:pt x="1222042" y="940673"/>
                </a:lnTo>
                <a:lnTo>
                  <a:pt x="1222042" y="917601"/>
                </a:lnTo>
                <a:lnTo>
                  <a:pt x="1219631" y="917601"/>
                </a:lnTo>
                <a:cubicBezTo>
                  <a:pt x="1214421" y="927063"/>
                  <a:pt x="1203792" y="943576"/>
                  <a:pt x="1176754" y="943576"/>
                </a:cubicBezTo>
                <a:cubicBezTo>
                  <a:pt x="1140747" y="943576"/>
                  <a:pt x="1114772" y="914905"/>
                  <a:pt x="1114772" y="866818"/>
                </a:cubicBezTo>
                <a:cubicBezTo>
                  <a:pt x="1114772" y="818730"/>
                  <a:pt x="1141136" y="790448"/>
                  <a:pt x="1176962" y="790448"/>
                </a:cubicBezTo>
                <a:close/>
                <a:moveTo>
                  <a:pt x="1044598" y="790448"/>
                </a:moveTo>
                <a:cubicBezTo>
                  <a:pt x="1074928" y="790448"/>
                  <a:pt x="1095096" y="809683"/>
                  <a:pt x="1095096" y="846364"/>
                </a:cubicBezTo>
                <a:lnTo>
                  <a:pt x="1095096" y="940698"/>
                </a:lnTo>
                <a:lnTo>
                  <a:pt x="1066218" y="940698"/>
                </a:lnTo>
                <a:lnTo>
                  <a:pt x="1066218" y="849838"/>
                </a:lnTo>
                <a:cubicBezTo>
                  <a:pt x="1066218" y="828296"/>
                  <a:pt x="1054811" y="815464"/>
                  <a:pt x="1034747" y="815464"/>
                </a:cubicBezTo>
                <a:cubicBezTo>
                  <a:pt x="1014682" y="815464"/>
                  <a:pt x="1000191" y="828970"/>
                  <a:pt x="1000191" y="852638"/>
                </a:cubicBezTo>
                <a:lnTo>
                  <a:pt x="1000191" y="940698"/>
                </a:lnTo>
                <a:lnTo>
                  <a:pt x="971313" y="940698"/>
                </a:lnTo>
                <a:lnTo>
                  <a:pt x="971313" y="792392"/>
                </a:lnTo>
                <a:lnTo>
                  <a:pt x="999025" y="792392"/>
                </a:lnTo>
                <a:lnTo>
                  <a:pt x="999025" y="816527"/>
                </a:lnTo>
                <a:lnTo>
                  <a:pt x="1000865" y="816527"/>
                </a:lnTo>
                <a:cubicBezTo>
                  <a:pt x="1007709" y="800791"/>
                  <a:pt x="1022304" y="790448"/>
                  <a:pt x="1044598" y="790448"/>
                </a:cubicBezTo>
                <a:close/>
                <a:moveTo>
                  <a:pt x="664280" y="790448"/>
                </a:moveTo>
                <a:cubicBezTo>
                  <a:pt x="694610" y="790448"/>
                  <a:pt x="714778" y="809683"/>
                  <a:pt x="714778" y="846364"/>
                </a:cubicBezTo>
                <a:lnTo>
                  <a:pt x="714778" y="940698"/>
                </a:lnTo>
                <a:lnTo>
                  <a:pt x="685900" y="940698"/>
                </a:lnTo>
                <a:lnTo>
                  <a:pt x="685900" y="849838"/>
                </a:lnTo>
                <a:cubicBezTo>
                  <a:pt x="685900" y="828296"/>
                  <a:pt x="674493" y="815464"/>
                  <a:pt x="654429" y="815464"/>
                </a:cubicBezTo>
                <a:cubicBezTo>
                  <a:pt x="634364" y="815464"/>
                  <a:pt x="619873" y="828970"/>
                  <a:pt x="619873" y="852638"/>
                </a:cubicBezTo>
                <a:lnTo>
                  <a:pt x="619873" y="940698"/>
                </a:lnTo>
                <a:lnTo>
                  <a:pt x="590995" y="940698"/>
                </a:lnTo>
                <a:lnTo>
                  <a:pt x="590995" y="792392"/>
                </a:lnTo>
                <a:lnTo>
                  <a:pt x="618707" y="792392"/>
                </a:lnTo>
                <a:lnTo>
                  <a:pt x="618707" y="816527"/>
                </a:lnTo>
                <a:lnTo>
                  <a:pt x="620547" y="816527"/>
                </a:lnTo>
                <a:cubicBezTo>
                  <a:pt x="627391" y="800791"/>
                  <a:pt x="641986" y="790448"/>
                  <a:pt x="664280" y="790448"/>
                </a:cubicBezTo>
                <a:close/>
                <a:moveTo>
                  <a:pt x="745471" y="756851"/>
                </a:moveTo>
                <a:lnTo>
                  <a:pt x="774349" y="756851"/>
                </a:lnTo>
                <a:lnTo>
                  <a:pt x="774349" y="792392"/>
                </a:lnTo>
                <a:lnTo>
                  <a:pt x="804757" y="792392"/>
                </a:lnTo>
                <a:lnTo>
                  <a:pt x="804757" y="815567"/>
                </a:lnTo>
                <a:lnTo>
                  <a:pt x="774349" y="815567"/>
                </a:lnTo>
                <a:lnTo>
                  <a:pt x="774349" y="897147"/>
                </a:lnTo>
                <a:cubicBezTo>
                  <a:pt x="774349" y="913867"/>
                  <a:pt x="782748" y="916952"/>
                  <a:pt x="792106" y="916952"/>
                </a:cubicBezTo>
                <a:cubicBezTo>
                  <a:pt x="796747" y="916952"/>
                  <a:pt x="800324" y="916097"/>
                  <a:pt x="802242" y="915708"/>
                </a:cubicBezTo>
                <a:lnTo>
                  <a:pt x="807453" y="939557"/>
                </a:lnTo>
                <a:cubicBezTo>
                  <a:pt x="804057" y="940802"/>
                  <a:pt x="797887" y="942538"/>
                  <a:pt x="788710" y="942642"/>
                </a:cubicBezTo>
                <a:lnTo>
                  <a:pt x="788736" y="942616"/>
                </a:lnTo>
                <a:cubicBezTo>
                  <a:pt x="765950" y="943109"/>
                  <a:pt x="745367" y="930069"/>
                  <a:pt x="745471" y="903135"/>
                </a:cubicBezTo>
                <a:lnTo>
                  <a:pt x="745471" y="815567"/>
                </a:lnTo>
                <a:lnTo>
                  <a:pt x="723747" y="815567"/>
                </a:lnTo>
                <a:lnTo>
                  <a:pt x="723747" y="792392"/>
                </a:lnTo>
                <a:lnTo>
                  <a:pt x="745471" y="792392"/>
                </a:lnTo>
                <a:close/>
                <a:moveTo>
                  <a:pt x="383247" y="742931"/>
                </a:moveTo>
                <a:lnTo>
                  <a:pt x="412125" y="742931"/>
                </a:lnTo>
                <a:lnTo>
                  <a:pt x="412125" y="900129"/>
                </a:lnTo>
                <a:cubicBezTo>
                  <a:pt x="412125" y="912883"/>
                  <a:pt x="414718" y="917705"/>
                  <a:pt x="423998" y="917420"/>
                </a:cubicBezTo>
                <a:cubicBezTo>
                  <a:pt x="429027" y="917316"/>
                  <a:pt x="431049" y="916642"/>
                  <a:pt x="433071" y="916072"/>
                </a:cubicBezTo>
                <a:lnTo>
                  <a:pt x="438282" y="939143"/>
                </a:lnTo>
                <a:cubicBezTo>
                  <a:pt x="434212" y="940413"/>
                  <a:pt x="428042" y="941658"/>
                  <a:pt x="420317" y="941761"/>
                </a:cubicBezTo>
                <a:cubicBezTo>
                  <a:pt x="395327" y="942150"/>
                  <a:pt x="383247" y="929604"/>
                  <a:pt x="383247" y="906143"/>
                </a:cubicBezTo>
                <a:lnTo>
                  <a:pt x="383247" y="742957"/>
                </a:lnTo>
                <a:close/>
                <a:moveTo>
                  <a:pt x="317895" y="742931"/>
                </a:moveTo>
                <a:lnTo>
                  <a:pt x="346773" y="742931"/>
                </a:lnTo>
                <a:lnTo>
                  <a:pt x="346773" y="900129"/>
                </a:lnTo>
                <a:cubicBezTo>
                  <a:pt x="346773" y="912883"/>
                  <a:pt x="349366" y="917705"/>
                  <a:pt x="358646" y="917420"/>
                </a:cubicBezTo>
                <a:cubicBezTo>
                  <a:pt x="363675" y="917316"/>
                  <a:pt x="365697" y="916642"/>
                  <a:pt x="367719" y="916072"/>
                </a:cubicBezTo>
                <a:lnTo>
                  <a:pt x="372930" y="939143"/>
                </a:lnTo>
                <a:cubicBezTo>
                  <a:pt x="368860" y="940413"/>
                  <a:pt x="362690" y="941658"/>
                  <a:pt x="354965" y="941761"/>
                </a:cubicBezTo>
                <a:cubicBezTo>
                  <a:pt x="329975" y="942150"/>
                  <a:pt x="317895" y="929604"/>
                  <a:pt x="317895" y="906143"/>
                </a:cubicBezTo>
                <a:lnTo>
                  <a:pt x="317895" y="742957"/>
                </a:lnTo>
                <a:close/>
                <a:moveTo>
                  <a:pt x="75384" y="740260"/>
                </a:moveTo>
                <a:cubicBezTo>
                  <a:pt x="115565" y="740260"/>
                  <a:pt x="143536" y="763228"/>
                  <a:pt x="144418" y="794906"/>
                </a:cubicBezTo>
                <a:lnTo>
                  <a:pt x="115643" y="794906"/>
                </a:lnTo>
                <a:cubicBezTo>
                  <a:pt x="113517" y="776656"/>
                  <a:pt x="97393" y="766028"/>
                  <a:pt x="74710" y="766028"/>
                </a:cubicBezTo>
                <a:cubicBezTo>
                  <a:pt x="50369" y="766028"/>
                  <a:pt x="35022" y="778497"/>
                  <a:pt x="35022" y="795295"/>
                </a:cubicBezTo>
                <a:cubicBezTo>
                  <a:pt x="34944" y="814219"/>
                  <a:pt x="55501" y="821451"/>
                  <a:pt x="70952" y="825418"/>
                </a:cubicBezTo>
                <a:lnTo>
                  <a:pt x="90264" y="830447"/>
                </a:lnTo>
                <a:cubicBezTo>
                  <a:pt x="115384" y="836616"/>
                  <a:pt x="147140" y="850433"/>
                  <a:pt x="147140" y="886052"/>
                </a:cubicBezTo>
                <a:cubicBezTo>
                  <a:pt x="147140" y="919570"/>
                  <a:pt x="118287" y="943990"/>
                  <a:pt x="73959" y="943990"/>
                </a:cubicBezTo>
                <a:cubicBezTo>
                  <a:pt x="29630" y="943990"/>
                  <a:pt x="1918" y="921877"/>
                  <a:pt x="0" y="886052"/>
                </a:cubicBezTo>
                <a:lnTo>
                  <a:pt x="29941" y="886052"/>
                </a:lnTo>
                <a:cubicBezTo>
                  <a:pt x="31678" y="907568"/>
                  <a:pt x="50809" y="917808"/>
                  <a:pt x="73777" y="917808"/>
                </a:cubicBezTo>
                <a:lnTo>
                  <a:pt x="73725" y="917833"/>
                </a:lnTo>
                <a:cubicBezTo>
                  <a:pt x="99130" y="917833"/>
                  <a:pt x="117561" y="905079"/>
                  <a:pt x="117561" y="885767"/>
                </a:cubicBezTo>
                <a:cubicBezTo>
                  <a:pt x="117561" y="868191"/>
                  <a:pt x="101256" y="861243"/>
                  <a:pt x="80102" y="855644"/>
                </a:cubicBezTo>
                <a:lnTo>
                  <a:pt x="56746" y="849267"/>
                </a:lnTo>
                <a:cubicBezTo>
                  <a:pt x="24990" y="840686"/>
                  <a:pt x="5288" y="824562"/>
                  <a:pt x="5288" y="797032"/>
                </a:cubicBezTo>
                <a:cubicBezTo>
                  <a:pt x="5288" y="762943"/>
                  <a:pt x="35696" y="740260"/>
                  <a:pt x="75384" y="740260"/>
                </a:cubicBezTo>
                <a:close/>
                <a:moveTo>
                  <a:pt x="775672" y="423713"/>
                </a:moveTo>
                <a:cubicBezTo>
                  <a:pt x="773883" y="424387"/>
                  <a:pt x="772120" y="424776"/>
                  <a:pt x="770539" y="424957"/>
                </a:cubicBezTo>
                <a:lnTo>
                  <a:pt x="771187" y="500756"/>
                </a:lnTo>
                <a:cubicBezTo>
                  <a:pt x="772613" y="501197"/>
                  <a:pt x="773883" y="501949"/>
                  <a:pt x="774920" y="502934"/>
                </a:cubicBezTo>
                <a:cubicBezTo>
                  <a:pt x="776657" y="501249"/>
                  <a:pt x="779094" y="500212"/>
                  <a:pt x="781790" y="500212"/>
                </a:cubicBezTo>
                <a:cubicBezTo>
                  <a:pt x="783890" y="500212"/>
                  <a:pt x="785782" y="500860"/>
                  <a:pt x="787363" y="501897"/>
                </a:cubicBezTo>
                <a:lnTo>
                  <a:pt x="787337" y="501923"/>
                </a:lnTo>
                <a:cubicBezTo>
                  <a:pt x="788322" y="500653"/>
                  <a:pt x="789670" y="499642"/>
                  <a:pt x="791226" y="498994"/>
                </a:cubicBezTo>
                <a:close/>
                <a:moveTo>
                  <a:pt x="759263" y="423117"/>
                </a:moveTo>
                <a:lnTo>
                  <a:pt x="743968" y="497905"/>
                </a:lnTo>
                <a:cubicBezTo>
                  <a:pt x="745783" y="498501"/>
                  <a:pt x="747338" y="499564"/>
                  <a:pt x="748453" y="500938"/>
                </a:cubicBezTo>
                <a:cubicBezTo>
                  <a:pt x="750034" y="499875"/>
                  <a:pt x="751952" y="499227"/>
                  <a:pt x="754052" y="499227"/>
                </a:cubicBezTo>
                <a:cubicBezTo>
                  <a:pt x="757111" y="499227"/>
                  <a:pt x="759807" y="500575"/>
                  <a:pt x="761544" y="502623"/>
                </a:cubicBezTo>
                <a:cubicBezTo>
                  <a:pt x="762503" y="501793"/>
                  <a:pt x="763644" y="501171"/>
                  <a:pt x="764914" y="500756"/>
                </a:cubicBezTo>
                <a:lnTo>
                  <a:pt x="764914" y="424983"/>
                </a:lnTo>
                <a:cubicBezTo>
                  <a:pt x="762710" y="424491"/>
                  <a:pt x="760844" y="423842"/>
                  <a:pt x="759263" y="423117"/>
                </a:cubicBezTo>
                <a:close/>
                <a:moveTo>
                  <a:pt x="781038" y="420472"/>
                </a:moveTo>
                <a:cubicBezTo>
                  <a:pt x="779794" y="421561"/>
                  <a:pt x="778472" y="422417"/>
                  <a:pt x="777124" y="423065"/>
                </a:cubicBezTo>
                <a:lnTo>
                  <a:pt x="792729" y="498501"/>
                </a:lnTo>
                <a:cubicBezTo>
                  <a:pt x="793507" y="498320"/>
                  <a:pt x="794285" y="498190"/>
                  <a:pt x="795114" y="498190"/>
                </a:cubicBezTo>
                <a:lnTo>
                  <a:pt x="799918" y="499429"/>
                </a:lnTo>
                <a:lnTo>
                  <a:pt x="799910" y="499434"/>
                </a:lnTo>
                <a:lnTo>
                  <a:pt x="799936" y="499434"/>
                </a:lnTo>
                <a:lnTo>
                  <a:pt x="799918" y="499429"/>
                </a:lnTo>
                <a:lnTo>
                  <a:pt x="806909" y="495494"/>
                </a:lnTo>
                <a:close/>
                <a:moveTo>
                  <a:pt x="753974" y="419436"/>
                </a:moveTo>
                <a:lnTo>
                  <a:pt x="727973" y="494846"/>
                </a:lnTo>
                <a:cubicBezTo>
                  <a:pt x="731136" y="494976"/>
                  <a:pt x="733910" y="496505"/>
                  <a:pt x="735543" y="498812"/>
                </a:cubicBezTo>
                <a:cubicBezTo>
                  <a:pt x="737046" y="497905"/>
                  <a:pt x="738861" y="497360"/>
                  <a:pt x="740805" y="497360"/>
                </a:cubicBezTo>
                <a:lnTo>
                  <a:pt x="740805" y="497335"/>
                </a:lnTo>
                <a:cubicBezTo>
                  <a:pt x="741376" y="497335"/>
                  <a:pt x="741920" y="497412"/>
                  <a:pt x="742464" y="497490"/>
                </a:cubicBezTo>
                <a:lnTo>
                  <a:pt x="757837" y="422339"/>
                </a:lnTo>
                <a:cubicBezTo>
                  <a:pt x="756230" y="421432"/>
                  <a:pt x="754959" y="420472"/>
                  <a:pt x="753974" y="419436"/>
                </a:cubicBezTo>
                <a:close/>
                <a:moveTo>
                  <a:pt x="784382" y="416480"/>
                </a:moveTo>
                <a:cubicBezTo>
                  <a:pt x="783760" y="417543"/>
                  <a:pt x="783060" y="418450"/>
                  <a:pt x="782308" y="419254"/>
                </a:cubicBezTo>
                <a:lnTo>
                  <a:pt x="808568" y="495468"/>
                </a:lnTo>
                <a:cubicBezTo>
                  <a:pt x="811990" y="495675"/>
                  <a:pt x="814868" y="497516"/>
                  <a:pt x="816371" y="500160"/>
                </a:cubicBezTo>
                <a:lnTo>
                  <a:pt x="816371" y="500134"/>
                </a:lnTo>
                <a:cubicBezTo>
                  <a:pt x="818886" y="499149"/>
                  <a:pt x="821867" y="497412"/>
                  <a:pt x="824641" y="494405"/>
                </a:cubicBezTo>
                <a:lnTo>
                  <a:pt x="789981" y="424853"/>
                </a:lnTo>
                <a:cubicBezTo>
                  <a:pt x="786637" y="422598"/>
                  <a:pt x="784978" y="419306"/>
                  <a:pt x="784382" y="416480"/>
                </a:cubicBezTo>
                <a:close/>
                <a:moveTo>
                  <a:pt x="750656" y="413629"/>
                </a:moveTo>
                <a:lnTo>
                  <a:pt x="708401" y="493265"/>
                </a:lnTo>
                <a:cubicBezTo>
                  <a:pt x="710735" y="497412"/>
                  <a:pt x="713871" y="500782"/>
                  <a:pt x="718123" y="502727"/>
                </a:cubicBezTo>
                <a:cubicBezTo>
                  <a:pt x="718589" y="498683"/>
                  <a:pt x="721959" y="495494"/>
                  <a:pt x="726314" y="494950"/>
                </a:cubicBezTo>
                <a:lnTo>
                  <a:pt x="752808" y="418113"/>
                </a:lnTo>
                <a:cubicBezTo>
                  <a:pt x="751641" y="416558"/>
                  <a:pt x="750993" y="415003"/>
                  <a:pt x="750656" y="413629"/>
                </a:cubicBezTo>
                <a:close/>
                <a:moveTo>
                  <a:pt x="765329" y="358905"/>
                </a:moveTo>
                <a:lnTo>
                  <a:pt x="769684" y="358905"/>
                </a:lnTo>
                <a:lnTo>
                  <a:pt x="769684" y="383325"/>
                </a:lnTo>
                <a:lnTo>
                  <a:pt x="778653" y="383325"/>
                </a:lnTo>
                <a:lnTo>
                  <a:pt x="778653" y="394731"/>
                </a:lnTo>
                <a:lnTo>
                  <a:pt x="817253" y="415392"/>
                </a:lnTo>
                <a:lnTo>
                  <a:pt x="817253" y="415443"/>
                </a:lnTo>
                <a:lnTo>
                  <a:pt x="824563" y="416195"/>
                </a:lnTo>
                <a:lnTo>
                  <a:pt x="824356" y="418321"/>
                </a:lnTo>
                <a:lnTo>
                  <a:pt x="817330" y="417595"/>
                </a:lnTo>
                <a:cubicBezTo>
                  <a:pt x="816294" y="419773"/>
                  <a:pt x="811913" y="427368"/>
                  <a:pt x="800610" y="427627"/>
                </a:cubicBezTo>
                <a:cubicBezTo>
                  <a:pt x="797266" y="427705"/>
                  <a:pt x="794544" y="427135"/>
                  <a:pt x="792341" y="426201"/>
                </a:cubicBezTo>
                <a:lnTo>
                  <a:pt x="825704" y="493161"/>
                </a:lnTo>
                <a:cubicBezTo>
                  <a:pt x="831225" y="486317"/>
                  <a:pt x="835528" y="473848"/>
                  <a:pt x="833066" y="451114"/>
                </a:cubicBezTo>
                <a:cubicBezTo>
                  <a:pt x="833066" y="451114"/>
                  <a:pt x="829514" y="451191"/>
                  <a:pt x="828140" y="450673"/>
                </a:cubicBezTo>
                <a:cubicBezTo>
                  <a:pt x="826766" y="450154"/>
                  <a:pt x="825159" y="449169"/>
                  <a:pt x="825159" y="449169"/>
                </a:cubicBezTo>
                <a:cubicBezTo>
                  <a:pt x="825159" y="449169"/>
                  <a:pt x="830240" y="446707"/>
                  <a:pt x="838095" y="440019"/>
                </a:cubicBezTo>
                <a:cubicBezTo>
                  <a:pt x="838095" y="440019"/>
                  <a:pt x="841128" y="437115"/>
                  <a:pt x="845664" y="436752"/>
                </a:cubicBezTo>
                <a:cubicBezTo>
                  <a:pt x="845664" y="436752"/>
                  <a:pt x="848879" y="436337"/>
                  <a:pt x="849838" y="438178"/>
                </a:cubicBezTo>
                <a:cubicBezTo>
                  <a:pt x="849838" y="438178"/>
                  <a:pt x="851445" y="438074"/>
                  <a:pt x="855256" y="437530"/>
                </a:cubicBezTo>
                <a:cubicBezTo>
                  <a:pt x="859093" y="436986"/>
                  <a:pt x="861192" y="438567"/>
                  <a:pt x="861192" y="438567"/>
                </a:cubicBezTo>
                <a:lnTo>
                  <a:pt x="860441" y="442611"/>
                </a:lnTo>
                <a:cubicBezTo>
                  <a:pt x="860441" y="442611"/>
                  <a:pt x="859663" y="444788"/>
                  <a:pt x="861944" y="445592"/>
                </a:cubicBezTo>
                <a:cubicBezTo>
                  <a:pt x="861944" y="445592"/>
                  <a:pt x="862307" y="445670"/>
                  <a:pt x="862644" y="446033"/>
                </a:cubicBezTo>
                <a:lnTo>
                  <a:pt x="862592" y="446007"/>
                </a:lnTo>
                <a:cubicBezTo>
                  <a:pt x="863733" y="447199"/>
                  <a:pt x="862929" y="449118"/>
                  <a:pt x="861322" y="449480"/>
                </a:cubicBezTo>
                <a:cubicBezTo>
                  <a:pt x="861244" y="449506"/>
                  <a:pt x="861089" y="449506"/>
                  <a:pt x="861089" y="449506"/>
                </a:cubicBezTo>
                <a:lnTo>
                  <a:pt x="858341" y="449506"/>
                </a:lnTo>
                <a:lnTo>
                  <a:pt x="856656" y="455961"/>
                </a:lnTo>
                <a:cubicBezTo>
                  <a:pt x="856656" y="455961"/>
                  <a:pt x="847453" y="453473"/>
                  <a:pt x="847168" y="458191"/>
                </a:cubicBezTo>
                <a:cubicBezTo>
                  <a:pt x="846883" y="462909"/>
                  <a:pt x="850201" y="494198"/>
                  <a:pt x="844913" y="506900"/>
                </a:cubicBezTo>
                <a:cubicBezTo>
                  <a:pt x="841698" y="514625"/>
                  <a:pt x="835528" y="527250"/>
                  <a:pt x="813260" y="535649"/>
                </a:cubicBezTo>
                <a:cubicBezTo>
                  <a:pt x="817019" y="536790"/>
                  <a:pt x="820130" y="538086"/>
                  <a:pt x="821867" y="539537"/>
                </a:cubicBezTo>
                <a:cubicBezTo>
                  <a:pt x="829385" y="545837"/>
                  <a:pt x="821556" y="552706"/>
                  <a:pt x="821556" y="552706"/>
                </a:cubicBezTo>
                <a:cubicBezTo>
                  <a:pt x="817745" y="556206"/>
                  <a:pt x="810176" y="554210"/>
                  <a:pt x="810176" y="554210"/>
                </a:cubicBezTo>
                <a:lnTo>
                  <a:pt x="792029" y="550529"/>
                </a:lnTo>
                <a:cubicBezTo>
                  <a:pt x="791044" y="552655"/>
                  <a:pt x="789722" y="553951"/>
                  <a:pt x="789722" y="553951"/>
                </a:cubicBezTo>
                <a:cubicBezTo>
                  <a:pt x="786197" y="557113"/>
                  <a:pt x="781971" y="556050"/>
                  <a:pt x="781971" y="556050"/>
                </a:cubicBezTo>
                <a:lnTo>
                  <a:pt x="758278" y="551229"/>
                </a:lnTo>
                <a:cubicBezTo>
                  <a:pt x="757837" y="552240"/>
                  <a:pt x="757474" y="552862"/>
                  <a:pt x="757474" y="552862"/>
                </a:cubicBezTo>
                <a:cubicBezTo>
                  <a:pt x="754804" y="557295"/>
                  <a:pt x="749904" y="555895"/>
                  <a:pt x="749904" y="555895"/>
                </a:cubicBezTo>
                <a:lnTo>
                  <a:pt x="712445" y="547522"/>
                </a:lnTo>
                <a:cubicBezTo>
                  <a:pt x="705135" y="544152"/>
                  <a:pt x="707468" y="537489"/>
                  <a:pt x="707468" y="537489"/>
                </a:cubicBezTo>
                <a:cubicBezTo>
                  <a:pt x="709335" y="532771"/>
                  <a:pt x="711538" y="530983"/>
                  <a:pt x="713327" y="530387"/>
                </a:cubicBezTo>
                <a:cubicBezTo>
                  <a:pt x="712316" y="529713"/>
                  <a:pt x="711383" y="529013"/>
                  <a:pt x="710527" y="528365"/>
                </a:cubicBezTo>
                <a:cubicBezTo>
                  <a:pt x="694455" y="516362"/>
                  <a:pt x="692407" y="503167"/>
                  <a:pt x="689763" y="483206"/>
                </a:cubicBezTo>
                <a:cubicBezTo>
                  <a:pt x="689763" y="483206"/>
                  <a:pt x="688907" y="476389"/>
                  <a:pt x="688933" y="469571"/>
                </a:cubicBezTo>
                <a:cubicBezTo>
                  <a:pt x="688959" y="463064"/>
                  <a:pt x="689944" y="456557"/>
                  <a:pt x="686393" y="456143"/>
                </a:cubicBezTo>
                <a:cubicBezTo>
                  <a:pt x="686393" y="456143"/>
                  <a:pt x="685200" y="455546"/>
                  <a:pt x="679160" y="457024"/>
                </a:cubicBezTo>
                <a:lnTo>
                  <a:pt x="677190" y="450699"/>
                </a:lnTo>
                <a:cubicBezTo>
                  <a:pt x="677190" y="450699"/>
                  <a:pt x="672109" y="451943"/>
                  <a:pt x="672109" y="448988"/>
                </a:cubicBezTo>
                <a:cubicBezTo>
                  <a:pt x="672109" y="448988"/>
                  <a:pt x="672290" y="447277"/>
                  <a:pt x="674805" y="445955"/>
                </a:cubicBezTo>
                <a:cubicBezTo>
                  <a:pt x="674805" y="445955"/>
                  <a:pt x="675064" y="444633"/>
                  <a:pt x="674468" y="443259"/>
                </a:cubicBezTo>
                <a:cubicBezTo>
                  <a:pt x="673872" y="441885"/>
                  <a:pt x="672990" y="438878"/>
                  <a:pt x="676283" y="438696"/>
                </a:cubicBezTo>
                <a:cubicBezTo>
                  <a:pt x="679575" y="438515"/>
                  <a:pt x="679912" y="438463"/>
                  <a:pt x="685097" y="439085"/>
                </a:cubicBezTo>
                <a:cubicBezTo>
                  <a:pt x="685097" y="439085"/>
                  <a:pt x="686056" y="436804"/>
                  <a:pt x="690074" y="437322"/>
                </a:cubicBezTo>
                <a:cubicBezTo>
                  <a:pt x="694092" y="437841"/>
                  <a:pt x="695829" y="439319"/>
                  <a:pt x="697799" y="440718"/>
                </a:cubicBezTo>
                <a:cubicBezTo>
                  <a:pt x="698265" y="441055"/>
                  <a:pt x="708713" y="448521"/>
                  <a:pt x="710423" y="448599"/>
                </a:cubicBezTo>
                <a:cubicBezTo>
                  <a:pt x="710423" y="448599"/>
                  <a:pt x="710086" y="449766"/>
                  <a:pt x="706665" y="450621"/>
                </a:cubicBezTo>
                <a:cubicBezTo>
                  <a:pt x="706665" y="450621"/>
                  <a:pt x="704643" y="451114"/>
                  <a:pt x="702646" y="451114"/>
                </a:cubicBezTo>
                <a:cubicBezTo>
                  <a:pt x="702646" y="451114"/>
                  <a:pt x="699821" y="475792"/>
                  <a:pt x="707468" y="491580"/>
                </a:cubicBezTo>
                <a:lnTo>
                  <a:pt x="747364" y="416377"/>
                </a:lnTo>
                <a:cubicBezTo>
                  <a:pt x="740261" y="423194"/>
                  <a:pt x="731395" y="421743"/>
                  <a:pt x="731395" y="421743"/>
                </a:cubicBezTo>
                <a:cubicBezTo>
                  <a:pt x="715867" y="419850"/>
                  <a:pt x="713845" y="409637"/>
                  <a:pt x="713586" y="406915"/>
                </a:cubicBezTo>
                <a:lnTo>
                  <a:pt x="708505" y="406396"/>
                </a:lnTo>
                <a:lnTo>
                  <a:pt x="708713" y="404270"/>
                </a:lnTo>
                <a:lnTo>
                  <a:pt x="716023" y="405022"/>
                </a:lnTo>
                <a:lnTo>
                  <a:pt x="757292" y="394731"/>
                </a:lnTo>
                <a:lnTo>
                  <a:pt x="757292" y="383299"/>
                </a:lnTo>
                <a:lnTo>
                  <a:pt x="765329" y="383299"/>
                </a:lnTo>
                <a:lnTo>
                  <a:pt x="765329" y="379825"/>
                </a:lnTo>
                <a:cubicBezTo>
                  <a:pt x="764395" y="379384"/>
                  <a:pt x="757707" y="376507"/>
                  <a:pt x="742672" y="375574"/>
                </a:cubicBezTo>
                <a:cubicBezTo>
                  <a:pt x="726418" y="374589"/>
                  <a:pt x="714519" y="375003"/>
                  <a:pt x="714519" y="375003"/>
                </a:cubicBezTo>
                <a:cubicBezTo>
                  <a:pt x="714519" y="375003"/>
                  <a:pt x="715764" y="370000"/>
                  <a:pt x="729918" y="367382"/>
                </a:cubicBezTo>
                <a:cubicBezTo>
                  <a:pt x="744046" y="364764"/>
                  <a:pt x="748116" y="369663"/>
                  <a:pt x="765329" y="364738"/>
                </a:cubicBezTo>
                <a:close/>
                <a:moveTo>
                  <a:pt x="633094" y="256794"/>
                </a:moveTo>
                <a:cubicBezTo>
                  <a:pt x="631279" y="257468"/>
                  <a:pt x="629517" y="257857"/>
                  <a:pt x="627935" y="258038"/>
                </a:cubicBezTo>
                <a:lnTo>
                  <a:pt x="628583" y="333837"/>
                </a:lnTo>
                <a:cubicBezTo>
                  <a:pt x="630009" y="334304"/>
                  <a:pt x="631305" y="335056"/>
                  <a:pt x="632316" y="336041"/>
                </a:cubicBezTo>
                <a:cubicBezTo>
                  <a:pt x="634053" y="334356"/>
                  <a:pt x="636490" y="333319"/>
                  <a:pt x="639186" y="333319"/>
                </a:cubicBezTo>
                <a:cubicBezTo>
                  <a:pt x="641286" y="333319"/>
                  <a:pt x="643178" y="333941"/>
                  <a:pt x="644759" y="335004"/>
                </a:cubicBezTo>
                <a:cubicBezTo>
                  <a:pt x="645745" y="333734"/>
                  <a:pt x="647092" y="332697"/>
                  <a:pt x="648648" y="332075"/>
                </a:cubicBezTo>
                <a:close/>
                <a:moveTo>
                  <a:pt x="616659" y="256198"/>
                </a:moveTo>
                <a:lnTo>
                  <a:pt x="601364" y="330986"/>
                </a:lnTo>
                <a:cubicBezTo>
                  <a:pt x="603153" y="331582"/>
                  <a:pt x="604708" y="332619"/>
                  <a:pt x="605823" y="334019"/>
                </a:cubicBezTo>
                <a:cubicBezTo>
                  <a:pt x="607404" y="332956"/>
                  <a:pt x="609348" y="332308"/>
                  <a:pt x="611448" y="332308"/>
                </a:cubicBezTo>
                <a:cubicBezTo>
                  <a:pt x="614507" y="332308"/>
                  <a:pt x="617177" y="333656"/>
                  <a:pt x="618940" y="335704"/>
                </a:cubicBezTo>
                <a:cubicBezTo>
                  <a:pt x="619899" y="334900"/>
                  <a:pt x="621040" y="334252"/>
                  <a:pt x="622310" y="333837"/>
                </a:cubicBezTo>
                <a:lnTo>
                  <a:pt x="622310" y="258064"/>
                </a:lnTo>
                <a:cubicBezTo>
                  <a:pt x="620107" y="257572"/>
                  <a:pt x="618240" y="256923"/>
                  <a:pt x="616659" y="256198"/>
                </a:cubicBezTo>
                <a:close/>
                <a:moveTo>
                  <a:pt x="638460" y="253579"/>
                </a:moveTo>
                <a:cubicBezTo>
                  <a:pt x="637216" y="254668"/>
                  <a:pt x="635894" y="255524"/>
                  <a:pt x="634546" y="256172"/>
                </a:cubicBezTo>
                <a:lnTo>
                  <a:pt x="650125" y="331608"/>
                </a:lnTo>
                <a:cubicBezTo>
                  <a:pt x="650903" y="331427"/>
                  <a:pt x="651681" y="331297"/>
                  <a:pt x="652510" y="331297"/>
                </a:cubicBezTo>
                <a:cubicBezTo>
                  <a:pt x="654273" y="331297"/>
                  <a:pt x="655906" y="331764"/>
                  <a:pt x="657332" y="332541"/>
                </a:cubicBezTo>
                <a:cubicBezTo>
                  <a:pt x="658862" y="330364"/>
                  <a:pt x="661402" y="328886"/>
                  <a:pt x="664331" y="328601"/>
                </a:cubicBezTo>
                <a:close/>
                <a:moveTo>
                  <a:pt x="611370" y="252568"/>
                </a:moveTo>
                <a:lnTo>
                  <a:pt x="585370" y="327953"/>
                </a:lnTo>
                <a:cubicBezTo>
                  <a:pt x="588532" y="328082"/>
                  <a:pt x="591306" y="329612"/>
                  <a:pt x="592939" y="331919"/>
                </a:cubicBezTo>
                <a:cubicBezTo>
                  <a:pt x="594443" y="330986"/>
                  <a:pt x="596257" y="330441"/>
                  <a:pt x="598201" y="330441"/>
                </a:cubicBezTo>
                <a:cubicBezTo>
                  <a:pt x="598772" y="330441"/>
                  <a:pt x="599316" y="330519"/>
                  <a:pt x="599861" y="330597"/>
                </a:cubicBezTo>
                <a:lnTo>
                  <a:pt x="615207" y="255472"/>
                </a:lnTo>
                <a:cubicBezTo>
                  <a:pt x="613626" y="254564"/>
                  <a:pt x="612355" y="253579"/>
                  <a:pt x="611370" y="252568"/>
                </a:cubicBezTo>
                <a:close/>
                <a:moveTo>
                  <a:pt x="641778" y="249587"/>
                </a:moveTo>
                <a:cubicBezTo>
                  <a:pt x="641156" y="250650"/>
                  <a:pt x="640430" y="251557"/>
                  <a:pt x="639704" y="252361"/>
                </a:cubicBezTo>
                <a:lnTo>
                  <a:pt x="665965" y="328575"/>
                </a:lnTo>
                <a:cubicBezTo>
                  <a:pt x="669360" y="328782"/>
                  <a:pt x="672264" y="330623"/>
                  <a:pt x="673767" y="333267"/>
                </a:cubicBezTo>
                <a:cubicBezTo>
                  <a:pt x="676282" y="332282"/>
                  <a:pt x="679237" y="330545"/>
                  <a:pt x="682037" y="327538"/>
                </a:cubicBezTo>
                <a:lnTo>
                  <a:pt x="647378" y="257986"/>
                </a:lnTo>
                <a:cubicBezTo>
                  <a:pt x="644034" y="255705"/>
                  <a:pt x="642374" y="252439"/>
                  <a:pt x="641778" y="249587"/>
                </a:cubicBezTo>
                <a:close/>
                <a:moveTo>
                  <a:pt x="608052" y="246710"/>
                </a:moveTo>
                <a:lnTo>
                  <a:pt x="565798" y="326346"/>
                </a:lnTo>
                <a:cubicBezTo>
                  <a:pt x="568105" y="330493"/>
                  <a:pt x="571267" y="333889"/>
                  <a:pt x="575519" y="335833"/>
                </a:cubicBezTo>
                <a:cubicBezTo>
                  <a:pt x="575959" y="331789"/>
                  <a:pt x="579355" y="328575"/>
                  <a:pt x="583685" y="328031"/>
                </a:cubicBezTo>
                <a:lnTo>
                  <a:pt x="610178" y="251194"/>
                </a:lnTo>
                <a:cubicBezTo>
                  <a:pt x="609037" y="249639"/>
                  <a:pt x="608389" y="248084"/>
                  <a:pt x="608052" y="246710"/>
                </a:cubicBezTo>
                <a:close/>
                <a:moveTo>
                  <a:pt x="622777" y="191986"/>
                </a:moveTo>
                <a:lnTo>
                  <a:pt x="627132" y="191986"/>
                </a:lnTo>
                <a:lnTo>
                  <a:pt x="627132" y="216380"/>
                </a:lnTo>
                <a:lnTo>
                  <a:pt x="636101" y="216380"/>
                </a:lnTo>
                <a:lnTo>
                  <a:pt x="636101" y="227812"/>
                </a:lnTo>
                <a:lnTo>
                  <a:pt x="674701" y="248447"/>
                </a:lnTo>
                <a:lnTo>
                  <a:pt x="674701" y="248524"/>
                </a:lnTo>
                <a:lnTo>
                  <a:pt x="682011" y="249276"/>
                </a:lnTo>
                <a:lnTo>
                  <a:pt x="681804" y="251402"/>
                </a:lnTo>
                <a:lnTo>
                  <a:pt x="674752" y="250676"/>
                </a:lnTo>
                <a:cubicBezTo>
                  <a:pt x="673741" y="252854"/>
                  <a:pt x="669360" y="260449"/>
                  <a:pt x="658032" y="260708"/>
                </a:cubicBezTo>
                <a:cubicBezTo>
                  <a:pt x="654662" y="260786"/>
                  <a:pt x="651966" y="260216"/>
                  <a:pt x="649763" y="259282"/>
                </a:cubicBezTo>
                <a:lnTo>
                  <a:pt x="683126" y="326242"/>
                </a:lnTo>
                <a:cubicBezTo>
                  <a:pt x="688621" y="319398"/>
                  <a:pt x="692925" y="306955"/>
                  <a:pt x="690488" y="284221"/>
                </a:cubicBezTo>
                <a:cubicBezTo>
                  <a:pt x="690488" y="284221"/>
                  <a:pt x="686936" y="284298"/>
                  <a:pt x="685562" y="283754"/>
                </a:cubicBezTo>
                <a:cubicBezTo>
                  <a:pt x="684163" y="283235"/>
                  <a:pt x="682555" y="282250"/>
                  <a:pt x="682555" y="282250"/>
                </a:cubicBezTo>
                <a:cubicBezTo>
                  <a:pt x="682555" y="282250"/>
                  <a:pt x="687636" y="279814"/>
                  <a:pt x="695491" y="273099"/>
                </a:cubicBezTo>
                <a:cubicBezTo>
                  <a:pt x="695491" y="273099"/>
                  <a:pt x="698524" y="270196"/>
                  <a:pt x="703061" y="269833"/>
                </a:cubicBezTo>
                <a:cubicBezTo>
                  <a:pt x="703061" y="269833"/>
                  <a:pt x="706275" y="269444"/>
                  <a:pt x="707234" y="271285"/>
                </a:cubicBezTo>
                <a:cubicBezTo>
                  <a:pt x="707234" y="271285"/>
                  <a:pt x="708841" y="271181"/>
                  <a:pt x="712652" y="270637"/>
                </a:cubicBezTo>
                <a:cubicBezTo>
                  <a:pt x="716489" y="270092"/>
                  <a:pt x="718589" y="271674"/>
                  <a:pt x="718589" y="271674"/>
                </a:cubicBezTo>
                <a:lnTo>
                  <a:pt x="717837" y="275718"/>
                </a:lnTo>
                <a:cubicBezTo>
                  <a:pt x="717837" y="275718"/>
                  <a:pt x="717059" y="277895"/>
                  <a:pt x="719340" y="278699"/>
                </a:cubicBezTo>
                <a:cubicBezTo>
                  <a:pt x="719340" y="278699"/>
                  <a:pt x="719677" y="278777"/>
                  <a:pt x="720040" y="279140"/>
                </a:cubicBezTo>
                <a:cubicBezTo>
                  <a:pt x="721155" y="280332"/>
                  <a:pt x="720351" y="282224"/>
                  <a:pt x="718744" y="282613"/>
                </a:cubicBezTo>
                <a:cubicBezTo>
                  <a:pt x="718666" y="282613"/>
                  <a:pt x="718511" y="282639"/>
                  <a:pt x="718511" y="282639"/>
                </a:cubicBezTo>
                <a:lnTo>
                  <a:pt x="715763" y="282639"/>
                </a:lnTo>
                <a:lnTo>
                  <a:pt x="714104" y="289094"/>
                </a:lnTo>
                <a:cubicBezTo>
                  <a:pt x="714104" y="289094"/>
                  <a:pt x="704875" y="286605"/>
                  <a:pt x="704616" y="291323"/>
                </a:cubicBezTo>
                <a:cubicBezTo>
                  <a:pt x="704331" y="296041"/>
                  <a:pt x="707623" y="327331"/>
                  <a:pt x="702361" y="340033"/>
                </a:cubicBezTo>
                <a:cubicBezTo>
                  <a:pt x="699146" y="347758"/>
                  <a:pt x="692976" y="360383"/>
                  <a:pt x="670708" y="368782"/>
                </a:cubicBezTo>
                <a:cubicBezTo>
                  <a:pt x="674493" y="369922"/>
                  <a:pt x="677578" y="371219"/>
                  <a:pt x="679315" y="372696"/>
                </a:cubicBezTo>
                <a:cubicBezTo>
                  <a:pt x="686807" y="378970"/>
                  <a:pt x="679004" y="385839"/>
                  <a:pt x="679004" y="385839"/>
                </a:cubicBezTo>
                <a:cubicBezTo>
                  <a:pt x="675167" y="389339"/>
                  <a:pt x="667624" y="387343"/>
                  <a:pt x="667624" y="387343"/>
                </a:cubicBezTo>
                <a:lnTo>
                  <a:pt x="649451" y="383662"/>
                </a:lnTo>
                <a:cubicBezTo>
                  <a:pt x="648466" y="385761"/>
                  <a:pt x="647144" y="387084"/>
                  <a:pt x="647144" y="387084"/>
                </a:cubicBezTo>
                <a:cubicBezTo>
                  <a:pt x="643619" y="390246"/>
                  <a:pt x="639393" y="389157"/>
                  <a:pt x="639393" y="389157"/>
                </a:cubicBezTo>
                <a:lnTo>
                  <a:pt x="615700" y="384362"/>
                </a:lnTo>
                <a:cubicBezTo>
                  <a:pt x="615233" y="385347"/>
                  <a:pt x="614870" y="385995"/>
                  <a:pt x="614870" y="385995"/>
                </a:cubicBezTo>
                <a:cubicBezTo>
                  <a:pt x="612226" y="390428"/>
                  <a:pt x="607326" y="389028"/>
                  <a:pt x="607326" y="389028"/>
                </a:cubicBezTo>
                <a:lnTo>
                  <a:pt x="569867" y="380681"/>
                </a:lnTo>
                <a:cubicBezTo>
                  <a:pt x="562557" y="377310"/>
                  <a:pt x="564890" y="370648"/>
                  <a:pt x="564890" y="370648"/>
                </a:cubicBezTo>
                <a:cubicBezTo>
                  <a:pt x="566783" y="365904"/>
                  <a:pt x="568960" y="364116"/>
                  <a:pt x="570775" y="363545"/>
                </a:cubicBezTo>
                <a:cubicBezTo>
                  <a:pt x="569738" y="362845"/>
                  <a:pt x="568805" y="362145"/>
                  <a:pt x="567949" y="361523"/>
                </a:cubicBezTo>
                <a:cubicBezTo>
                  <a:pt x="551877" y="349521"/>
                  <a:pt x="549855" y="336326"/>
                  <a:pt x="547211" y="316365"/>
                </a:cubicBezTo>
                <a:cubicBezTo>
                  <a:pt x="547211" y="316365"/>
                  <a:pt x="546355" y="309521"/>
                  <a:pt x="546381" y="302704"/>
                </a:cubicBezTo>
                <a:cubicBezTo>
                  <a:pt x="546407" y="296171"/>
                  <a:pt x="547392" y="289690"/>
                  <a:pt x="543841" y="289276"/>
                </a:cubicBezTo>
                <a:cubicBezTo>
                  <a:pt x="543841" y="289276"/>
                  <a:pt x="542674" y="288679"/>
                  <a:pt x="536608" y="290157"/>
                </a:cubicBezTo>
                <a:lnTo>
                  <a:pt x="534638" y="283806"/>
                </a:lnTo>
                <a:cubicBezTo>
                  <a:pt x="534638" y="283806"/>
                  <a:pt x="529557" y="285050"/>
                  <a:pt x="529557" y="282095"/>
                </a:cubicBezTo>
                <a:cubicBezTo>
                  <a:pt x="529557" y="282095"/>
                  <a:pt x="529764" y="280384"/>
                  <a:pt x="532253" y="279062"/>
                </a:cubicBezTo>
                <a:cubicBezTo>
                  <a:pt x="532253" y="279062"/>
                  <a:pt x="532564" y="277740"/>
                  <a:pt x="531942" y="276366"/>
                </a:cubicBezTo>
                <a:cubicBezTo>
                  <a:pt x="531320" y="274992"/>
                  <a:pt x="530438" y="272011"/>
                  <a:pt x="533731" y="271829"/>
                </a:cubicBezTo>
                <a:cubicBezTo>
                  <a:pt x="537049" y="271648"/>
                  <a:pt x="537386" y="271570"/>
                  <a:pt x="542544" y="272192"/>
                </a:cubicBezTo>
                <a:cubicBezTo>
                  <a:pt x="542544" y="272192"/>
                  <a:pt x="543530" y="269937"/>
                  <a:pt x="547548" y="270455"/>
                </a:cubicBezTo>
                <a:cubicBezTo>
                  <a:pt x="551566" y="270948"/>
                  <a:pt x="553277" y="272425"/>
                  <a:pt x="555247" y="273825"/>
                </a:cubicBezTo>
                <a:cubicBezTo>
                  <a:pt x="555713" y="274162"/>
                  <a:pt x="566186" y="281628"/>
                  <a:pt x="567897" y="281706"/>
                </a:cubicBezTo>
                <a:cubicBezTo>
                  <a:pt x="567897" y="281706"/>
                  <a:pt x="567534" y="282873"/>
                  <a:pt x="564113" y="283702"/>
                </a:cubicBezTo>
                <a:cubicBezTo>
                  <a:pt x="564113" y="283702"/>
                  <a:pt x="562091" y="284221"/>
                  <a:pt x="560094" y="284221"/>
                </a:cubicBezTo>
                <a:cubicBezTo>
                  <a:pt x="560094" y="284221"/>
                  <a:pt x="557269" y="308899"/>
                  <a:pt x="564916" y="324687"/>
                </a:cubicBezTo>
                <a:lnTo>
                  <a:pt x="604812" y="249484"/>
                </a:lnTo>
                <a:cubicBezTo>
                  <a:pt x="597683" y="256301"/>
                  <a:pt x="588843" y="254850"/>
                  <a:pt x="588843" y="254850"/>
                </a:cubicBezTo>
                <a:cubicBezTo>
                  <a:pt x="573315" y="252957"/>
                  <a:pt x="571293" y="242718"/>
                  <a:pt x="571034" y="240022"/>
                </a:cubicBezTo>
                <a:lnTo>
                  <a:pt x="565927" y="239477"/>
                </a:lnTo>
                <a:lnTo>
                  <a:pt x="566160" y="237351"/>
                </a:lnTo>
                <a:lnTo>
                  <a:pt x="573471" y="238103"/>
                </a:lnTo>
                <a:lnTo>
                  <a:pt x="614740" y="227812"/>
                </a:lnTo>
                <a:lnTo>
                  <a:pt x="614740" y="216380"/>
                </a:lnTo>
                <a:lnTo>
                  <a:pt x="622777" y="216380"/>
                </a:lnTo>
                <a:lnTo>
                  <a:pt x="622777" y="212906"/>
                </a:lnTo>
                <a:cubicBezTo>
                  <a:pt x="621869" y="212465"/>
                  <a:pt x="615181" y="209588"/>
                  <a:pt x="600146" y="208655"/>
                </a:cubicBezTo>
                <a:cubicBezTo>
                  <a:pt x="583892" y="207644"/>
                  <a:pt x="571993" y="208058"/>
                  <a:pt x="571993" y="208058"/>
                </a:cubicBezTo>
                <a:cubicBezTo>
                  <a:pt x="571993" y="208058"/>
                  <a:pt x="573212" y="203081"/>
                  <a:pt x="587366" y="200463"/>
                </a:cubicBezTo>
                <a:cubicBezTo>
                  <a:pt x="601494" y="197845"/>
                  <a:pt x="605564" y="202744"/>
                  <a:pt x="622777" y="197819"/>
                </a:cubicBezTo>
                <a:close/>
                <a:moveTo>
                  <a:pt x="583348" y="118961"/>
                </a:moveTo>
                <a:lnTo>
                  <a:pt x="583400" y="119038"/>
                </a:lnTo>
                <a:lnTo>
                  <a:pt x="583335" y="118997"/>
                </a:lnTo>
                <a:close/>
                <a:moveTo>
                  <a:pt x="496428" y="96719"/>
                </a:moveTo>
                <a:cubicBezTo>
                  <a:pt x="494639" y="97393"/>
                  <a:pt x="492876" y="97782"/>
                  <a:pt x="491295" y="97963"/>
                </a:cubicBezTo>
                <a:lnTo>
                  <a:pt x="491943" y="173762"/>
                </a:lnTo>
                <a:cubicBezTo>
                  <a:pt x="493369" y="174203"/>
                  <a:pt x="494639" y="174955"/>
                  <a:pt x="495676" y="175940"/>
                </a:cubicBezTo>
                <a:cubicBezTo>
                  <a:pt x="497413" y="174255"/>
                  <a:pt x="499850" y="173218"/>
                  <a:pt x="502546" y="173218"/>
                </a:cubicBezTo>
                <a:cubicBezTo>
                  <a:pt x="504646" y="173218"/>
                  <a:pt x="506538" y="173866"/>
                  <a:pt x="508119" y="174903"/>
                </a:cubicBezTo>
                <a:lnTo>
                  <a:pt x="508093" y="174929"/>
                </a:lnTo>
                <a:cubicBezTo>
                  <a:pt x="509078" y="173659"/>
                  <a:pt x="510426" y="172648"/>
                  <a:pt x="511982" y="171999"/>
                </a:cubicBezTo>
                <a:close/>
                <a:moveTo>
                  <a:pt x="480019" y="96122"/>
                </a:moveTo>
                <a:lnTo>
                  <a:pt x="464724" y="170911"/>
                </a:lnTo>
                <a:cubicBezTo>
                  <a:pt x="466539" y="171507"/>
                  <a:pt x="468094" y="172570"/>
                  <a:pt x="469209" y="173944"/>
                </a:cubicBezTo>
                <a:cubicBezTo>
                  <a:pt x="470790" y="172881"/>
                  <a:pt x="472708" y="172233"/>
                  <a:pt x="474808" y="172233"/>
                </a:cubicBezTo>
                <a:cubicBezTo>
                  <a:pt x="477867" y="172233"/>
                  <a:pt x="480563" y="173581"/>
                  <a:pt x="482300" y="175629"/>
                </a:cubicBezTo>
                <a:cubicBezTo>
                  <a:pt x="483259" y="174799"/>
                  <a:pt x="484400" y="174177"/>
                  <a:pt x="485670" y="173762"/>
                </a:cubicBezTo>
                <a:lnTo>
                  <a:pt x="485670" y="97989"/>
                </a:lnTo>
                <a:cubicBezTo>
                  <a:pt x="483466" y="97496"/>
                  <a:pt x="481626" y="96848"/>
                  <a:pt x="480019" y="96122"/>
                </a:cubicBezTo>
                <a:close/>
                <a:moveTo>
                  <a:pt x="501794" y="93478"/>
                </a:moveTo>
                <a:cubicBezTo>
                  <a:pt x="500550" y="94567"/>
                  <a:pt x="499228" y="95423"/>
                  <a:pt x="497880" y="96071"/>
                </a:cubicBezTo>
                <a:lnTo>
                  <a:pt x="513485" y="171507"/>
                </a:lnTo>
                <a:cubicBezTo>
                  <a:pt x="514263" y="171325"/>
                  <a:pt x="515041" y="171196"/>
                  <a:pt x="515870" y="171196"/>
                </a:cubicBezTo>
                <a:lnTo>
                  <a:pt x="520674" y="172435"/>
                </a:lnTo>
                <a:lnTo>
                  <a:pt x="520666" y="172440"/>
                </a:lnTo>
                <a:lnTo>
                  <a:pt x="520692" y="172440"/>
                </a:lnTo>
                <a:lnTo>
                  <a:pt x="520674" y="172435"/>
                </a:lnTo>
                <a:lnTo>
                  <a:pt x="527665" y="168500"/>
                </a:lnTo>
                <a:close/>
                <a:moveTo>
                  <a:pt x="474730" y="92441"/>
                </a:moveTo>
                <a:lnTo>
                  <a:pt x="448729" y="167852"/>
                </a:lnTo>
                <a:cubicBezTo>
                  <a:pt x="451892" y="167981"/>
                  <a:pt x="454666" y="169511"/>
                  <a:pt x="456299" y="171818"/>
                </a:cubicBezTo>
                <a:cubicBezTo>
                  <a:pt x="457802" y="170911"/>
                  <a:pt x="459617" y="170366"/>
                  <a:pt x="461561" y="170366"/>
                </a:cubicBezTo>
                <a:lnTo>
                  <a:pt x="461561" y="170340"/>
                </a:lnTo>
                <a:cubicBezTo>
                  <a:pt x="462132" y="170340"/>
                  <a:pt x="462676" y="170418"/>
                  <a:pt x="463220" y="170496"/>
                </a:cubicBezTo>
                <a:lnTo>
                  <a:pt x="478593" y="95345"/>
                </a:lnTo>
                <a:cubicBezTo>
                  <a:pt x="476986" y="94437"/>
                  <a:pt x="475715" y="93478"/>
                  <a:pt x="474730" y="92441"/>
                </a:cubicBezTo>
                <a:close/>
                <a:moveTo>
                  <a:pt x="505138" y="89486"/>
                </a:moveTo>
                <a:cubicBezTo>
                  <a:pt x="504516" y="90549"/>
                  <a:pt x="503816" y="91456"/>
                  <a:pt x="503064" y="92260"/>
                </a:cubicBezTo>
                <a:lnTo>
                  <a:pt x="529324" y="168474"/>
                </a:lnTo>
                <a:cubicBezTo>
                  <a:pt x="532746" y="168681"/>
                  <a:pt x="535624" y="170522"/>
                  <a:pt x="537127" y="173166"/>
                </a:cubicBezTo>
                <a:lnTo>
                  <a:pt x="537127" y="173140"/>
                </a:lnTo>
                <a:cubicBezTo>
                  <a:pt x="539642" y="172155"/>
                  <a:pt x="542623" y="170418"/>
                  <a:pt x="545397" y="167411"/>
                </a:cubicBezTo>
                <a:lnTo>
                  <a:pt x="510737" y="97859"/>
                </a:lnTo>
                <a:cubicBezTo>
                  <a:pt x="507393" y="95604"/>
                  <a:pt x="505734" y="92312"/>
                  <a:pt x="505138" y="89486"/>
                </a:cubicBezTo>
                <a:close/>
                <a:moveTo>
                  <a:pt x="471412" y="86635"/>
                </a:moveTo>
                <a:lnTo>
                  <a:pt x="429157" y="166270"/>
                </a:lnTo>
                <a:cubicBezTo>
                  <a:pt x="431490" y="170418"/>
                  <a:pt x="434627" y="173788"/>
                  <a:pt x="438879" y="175732"/>
                </a:cubicBezTo>
                <a:cubicBezTo>
                  <a:pt x="439345" y="171688"/>
                  <a:pt x="442715" y="168500"/>
                  <a:pt x="447070" y="167955"/>
                </a:cubicBezTo>
                <a:lnTo>
                  <a:pt x="473564" y="91119"/>
                </a:lnTo>
                <a:cubicBezTo>
                  <a:pt x="472397" y="89564"/>
                  <a:pt x="471749" y="88009"/>
                  <a:pt x="471412" y="86635"/>
                </a:cubicBezTo>
                <a:close/>
                <a:moveTo>
                  <a:pt x="486085" y="31859"/>
                </a:moveTo>
                <a:lnTo>
                  <a:pt x="490440" y="31859"/>
                </a:lnTo>
                <a:lnTo>
                  <a:pt x="490440" y="56330"/>
                </a:lnTo>
                <a:lnTo>
                  <a:pt x="499409" y="56330"/>
                </a:lnTo>
                <a:lnTo>
                  <a:pt x="499409" y="67737"/>
                </a:lnTo>
                <a:lnTo>
                  <a:pt x="538009" y="88397"/>
                </a:lnTo>
                <a:lnTo>
                  <a:pt x="538009" y="88449"/>
                </a:lnTo>
                <a:lnTo>
                  <a:pt x="545319" y="89201"/>
                </a:lnTo>
                <a:lnTo>
                  <a:pt x="545112" y="91327"/>
                </a:lnTo>
                <a:lnTo>
                  <a:pt x="538086" y="90601"/>
                </a:lnTo>
                <a:cubicBezTo>
                  <a:pt x="537049" y="92778"/>
                  <a:pt x="532668" y="100374"/>
                  <a:pt x="521366" y="100633"/>
                </a:cubicBezTo>
                <a:cubicBezTo>
                  <a:pt x="518022" y="100711"/>
                  <a:pt x="515300" y="100141"/>
                  <a:pt x="513096" y="99207"/>
                </a:cubicBezTo>
                <a:lnTo>
                  <a:pt x="546460" y="166167"/>
                </a:lnTo>
                <a:cubicBezTo>
                  <a:pt x="551981" y="159323"/>
                  <a:pt x="556284" y="146854"/>
                  <a:pt x="553822" y="124119"/>
                </a:cubicBezTo>
                <a:cubicBezTo>
                  <a:pt x="553822" y="124119"/>
                  <a:pt x="550270" y="124197"/>
                  <a:pt x="548896" y="123679"/>
                </a:cubicBezTo>
                <a:cubicBezTo>
                  <a:pt x="547522" y="123160"/>
                  <a:pt x="545915" y="122175"/>
                  <a:pt x="545915" y="122175"/>
                </a:cubicBezTo>
                <a:cubicBezTo>
                  <a:pt x="545915" y="122175"/>
                  <a:pt x="550996" y="119712"/>
                  <a:pt x="558851" y="113024"/>
                </a:cubicBezTo>
                <a:cubicBezTo>
                  <a:pt x="558851" y="113024"/>
                  <a:pt x="561884" y="110121"/>
                  <a:pt x="566420" y="109758"/>
                </a:cubicBezTo>
                <a:cubicBezTo>
                  <a:pt x="566420" y="109758"/>
                  <a:pt x="569635" y="109343"/>
                  <a:pt x="570594" y="111184"/>
                </a:cubicBezTo>
                <a:cubicBezTo>
                  <a:pt x="570594" y="111184"/>
                  <a:pt x="572201" y="111080"/>
                  <a:pt x="576012" y="110536"/>
                </a:cubicBezTo>
                <a:cubicBezTo>
                  <a:pt x="579849" y="109991"/>
                  <a:pt x="581948" y="111573"/>
                  <a:pt x="581948" y="111573"/>
                </a:cubicBezTo>
                <a:lnTo>
                  <a:pt x="581197" y="115617"/>
                </a:lnTo>
                <a:cubicBezTo>
                  <a:pt x="581197" y="115617"/>
                  <a:pt x="580419" y="117794"/>
                  <a:pt x="582700" y="118598"/>
                </a:cubicBezTo>
                <a:lnTo>
                  <a:pt x="583335" y="118997"/>
                </a:lnTo>
                <a:lnTo>
                  <a:pt x="582078" y="122434"/>
                </a:lnTo>
                <a:cubicBezTo>
                  <a:pt x="582000" y="122460"/>
                  <a:pt x="581845" y="122460"/>
                  <a:pt x="581845" y="122460"/>
                </a:cubicBezTo>
                <a:lnTo>
                  <a:pt x="579097" y="122460"/>
                </a:lnTo>
                <a:lnTo>
                  <a:pt x="577412" y="128915"/>
                </a:lnTo>
                <a:cubicBezTo>
                  <a:pt x="577412" y="128915"/>
                  <a:pt x="568183" y="126427"/>
                  <a:pt x="567924" y="131145"/>
                </a:cubicBezTo>
                <a:cubicBezTo>
                  <a:pt x="567639" y="135863"/>
                  <a:pt x="570957" y="167152"/>
                  <a:pt x="565669" y="179854"/>
                </a:cubicBezTo>
                <a:cubicBezTo>
                  <a:pt x="562454" y="187579"/>
                  <a:pt x="556284" y="200204"/>
                  <a:pt x="534016" y="208603"/>
                </a:cubicBezTo>
                <a:cubicBezTo>
                  <a:pt x="537775" y="209744"/>
                  <a:pt x="540886" y="211040"/>
                  <a:pt x="542623" y="212491"/>
                </a:cubicBezTo>
                <a:cubicBezTo>
                  <a:pt x="550141" y="218791"/>
                  <a:pt x="542312" y="225660"/>
                  <a:pt x="542312" y="225660"/>
                </a:cubicBezTo>
                <a:cubicBezTo>
                  <a:pt x="538501" y="229160"/>
                  <a:pt x="530932" y="227164"/>
                  <a:pt x="530932" y="227164"/>
                </a:cubicBezTo>
                <a:lnTo>
                  <a:pt x="512785" y="223483"/>
                </a:lnTo>
                <a:cubicBezTo>
                  <a:pt x="511800" y="225608"/>
                  <a:pt x="510478" y="226905"/>
                  <a:pt x="510478" y="226905"/>
                </a:cubicBezTo>
                <a:cubicBezTo>
                  <a:pt x="506953" y="230067"/>
                  <a:pt x="502727" y="229004"/>
                  <a:pt x="502727" y="229004"/>
                </a:cubicBezTo>
                <a:lnTo>
                  <a:pt x="479033" y="224183"/>
                </a:lnTo>
                <a:cubicBezTo>
                  <a:pt x="478593" y="225194"/>
                  <a:pt x="478230" y="225816"/>
                  <a:pt x="478230" y="225816"/>
                </a:cubicBezTo>
                <a:cubicBezTo>
                  <a:pt x="475560" y="230249"/>
                  <a:pt x="470660" y="228849"/>
                  <a:pt x="470660" y="228849"/>
                </a:cubicBezTo>
                <a:lnTo>
                  <a:pt x="433201" y="220476"/>
                </a:lnTo>
                <a:cubicBezTo>
                  <a:pt x="425891" y="217106"/>
                  <a:pt x="428224" y="210443"/>
                  <a:pt x="428224" y="210443"/>
                </a:cubicBezTo>
                <a:cubicBezTo>
                  <a:pt x="430091" y="205725"/>
                  <a:pt x="432294" y="203937"/>
                  <a:pt x="434083" y="203341"/>
                </a:cubicBezTo>
                <a:cubicBezTo>
                  <a:pt x="433072" y="202667"/>
                  <a:pt x="432139" y="201967"/>
                  <a:pt x="431283" y="201319"/>
                </a:cubicBezTo>
                <a:cubicBezTo>
                  <a:pt x="415211" y="189316"/>
                  <a:pt x="413163" y="176121"/>
                  <a:pt x="410519" y="156160"/>
                </a:cubicBezTo>
                <a:cubicBezTo>
                  <a:pt x="410519" y="156160"/>
                  <a:pt x="409663" y="149343"/>
                  <a:pt x="409689" y="142525"/>
                </a:cubicBezTo>
                <a:cubicBezTo>
                  <a:pt x="409715" y="136018"/>
                  <a:pt x="410700" y="129511"/>
                  <a:pt x="407149" y="129097"/>
                </a:cubicBezTo>
                <a:cubicBezTo>
                  <a:pt x="407149" y="129097"/>
                  <a:pt x="405956" y="128500"/>
                  <a:pt x="399916" y="129978"/>
                </a:cubicBezTo>
                <a:lnTo>
                  <a:pt x="397946" y="123653"/>
                </a:lnTo>
                <a:cubicBezTo>
                  <a:pt x="397946" y="123653"/>
                  <a:pt x="392865" y="124897"/>
                  <a:pt x="392865" y="121942"/>
                </a:cubicBezTo>
                <a:cubicBezTo>
                  <a:pt x="392865" y="121942"/>
                  <a:pt x="393046" y="120231"/>
                  <a:pt x="395561" y="118909"/>
                </a:cubicBezTo>
                <a:cubicBezTo>
                  <a:pt x="395561" y="118909"/>
                  <a:pt x="395846" y="117587"/>
                  <a:pt x="395224" y="116213"/>
                </a:cubicBezTo>
                <a:cubicBezTo>
                  <a:pt x="394628" y="114839"/>
                  <a:pt x="393746" y="111832"/>
                  <a:pt x="397039" y="111650"/>
                </a:cubicBezTo>
                <a:cubicBezTo>
                  <a:pt x="400331" y="111469"/>
                  <a:pt x="400668" y="111417"/>
                  <a:pt x="405852" y="112039"/>
                </a:cubicBezTo>
                <a:cubicBezTo>
                  <a:pt x="405852" y="112039"/>
                  <a:pt x="406812" y="109758"/>
                  <a:pt x="410830" y="110276"/>
                </a:cubicBezTo>
                <a:cubicBezTo>
                  <a:pt x="414848" y="110795"/>
                  <a:pt x="416585" y="112273"/>
                  <a:pt x="418555" y="113672"/>
                </a:cubicBezTo>
                <a:cubicBezTo>
                  <a:pt x="419021" y="114009"/>
                  <a:pt x="429468" y="121475"/>
                  <a:pt x="431179" y="121553"/>
                </a:cubicBezTo>
                <a:cubicBezTo>
                  <a:pt x="431179" y="121553"/>
                  <a:pt x="430842" y="122720"/>
                  <a:pt x="427421" y="123575"/>
                </a:cubicBezTo>
                <a:cubicBezTo>
                  <a:pt x="427421" y="123575"/>
                  <a:pt x="425399" y="124068"/>
                  <a:pt x="423402" y="124068"/>
                </a:cubicBezTo>
                <a:cubicBezTo>
                  <a:pt x="423402" y="124068"/>
                  <a:pt x="420577" y="148746"/>
                  <a:pt x="428224" y="164534"/>
                </a:cubicBezTo>
                <a:lnTo>
                  <a:pt x="468120" y="89331"/>
                </a:lnTo>
                <a:cubicBezTo>
                  <a:pt x="461017" y="96148"/>
                  <a:pt x="452151" y="94697"/>
                  <a:pt x="452151" y="94697"/>
                </a:cubicBezTo>
                <a:cubicBezTo>
                  <a:pt x="436623" y="92804"/>
                  <a:pt x="434601" y="82591"/>
                  <a:pt x="434342" y="79869"/>
                </a:cubicBezTo>
                <a:lnTo>
                  <a:pt x="429261" y="79350"/>
                </a:lnTo>
                <a:lnTo>
                  <a:pt x="429468" y="77224"/>
                </a:lnTo>
                <a:lnTo>
                  <a:pt x="436779" y="77976"/>
                </a:lnTo>
                <a:lnTo>
                  <a:pt x="478048" y="67685"/>
                </a:lnTo>
                <a:lnTo>
                  <a:pt x="478048" y="56253"/>
                </a:lnTo>
                <a:lnTo>
                  <a:pt x="486085" y="56253"/>
                </a:lnTo>
                <a:lnTo>
                  <a:pt x="486085" y="52779"/>
                </a:lnTo>
                <a:cubicBezTo>
                  <a:pt x="485151" y="52338"/>
                  <a:pt x="478463" y="49461"/>
                  <a:pt x="463428" y="48528"/>
                </a:cubicBezTo>
                <a:cubicBezTo>
                  <a:pt x="447174" y="47542"/>
                  <a:pt x="435275" y="47957"/>
                  <a:pt x="435275" y="47957"/>
                </a:cubicBezTo>
                <a:cubicBezTo>
                  <a:pt x="435275" y="47957"/>
                  <a:pt x="436520" y="42954"/>
                  <a:pt x="450674" y="40336"/>
                </a:cubicBezTo>
                <a:cubicBezTo>
                  <a:pt x="464802" y="37718"/>
                  <a:pt x="468872" y="42617"/>
                  <a:pt x="486085" y="37692"/>
                </a:cubicBezTo>
                <a:close/>
                <a:moveTo>
                  <a:pt x="375289" y="16850"/>
                </a:moveTo>
                <a:lnTo>
                  <a:pt x="375289" y="221746"/>
                </a:lnTo>
                <a:lnTo>
                  <a:pt x="703787" y="606964"/>
                </a:lnTo>
                <a:cubicBezTo>
                  <a:pt x="737876" y="599524"/>
                  <a:pt x="787622" y="588896"/>
                  <a:pt x="813416" y="583400"/>
                </a:cubicBezTo>
                <a:lnTo>
                  <a:pt x="821374" y="581689"/>
                </a:lnTo>
                <a:lnTo>
                  <a:pt x="822982" y="581352"/>
                </a:lnTo>
                <a:lnTo>
                  <a:pt x="823163" y="581274"/>
                </a:lnTo>
                <a:lnTo>
                  <a:pt x="823344" y="581274"/>
                </a:lnTo>
                <a:cubicBezTo>
                  <a:pt x="845094" y="577101"/>
                  <a:pt x="858937" y="568572"/>
                  <a:pt x="866869" y="554392"/>
                </a:cubicBezTo>
                <a:cubicBezTo>
                  <a:pt x="874232" y="541249"/>
                  <a:pt x="875009" y="525280"/>
                  <a:pt x="874854" y="512837"/>
                </a:cubicBezTo>
                <a:lnTo>
                  <a:pt x="874854" y="384622"/>
                </a:lnTo>
                <a:lnTo>
                  <a:pt x="560691" y="16850"/>
                </a:lnTo>
                <a:close/>
                <a:moveTo>
                  <a:pt x="358439" y="0"/>
                </a:moveTo>
                <a:lnTo>
                  <a:pt x="891730" y="0"/>
                </a:lnTo>
                <a:lnTo>
                  <a:pt x="891730" y="512630"/>
                </a:lnTo>
                <a:cubicBezTo>
                  <a:pt x="891885" y="526110"/>
                  <a:pt x="891159" y="545552"/>
                  <a:pt x="881594" y="562636"/>
                </a:cubicBezTo>
                <a:cubicBezTo>
                  <a:pt x="871847" y="580030"/>
                  <a:pt x="854686" y="592447"/>
                  <a:pt x="826533" y="597839"/>
                </a:cubicBezTo>
                <a:lnTo>
                  <a:pt x="824926" y="598176"/>
                </a:lnTo>
                <a:cubicBezTo>
                  <a:pt x="793559" y="604864"/>
                  <a:pt x="694169" y="626044"/>
                  <a:pt x="675142" y="630606"/>
                </a:cubicBezTo>
                <a:cubicBezTo>
                  <a:pt x="658370" y="634624"/>
                  <a:pt x="645227" y="640820"/>
                  <a:pt x="633587" y="652485"/>
                </a:cubicBezTo>
                <a:lnTo>
                  <a:pt x="625395" y="661195"/>
                </a:lnTo>
                <a:lnTo>
                  <a:pt x="617800" y="653159"/>
                </a:lnTo>
                <a:cubicBezTo>
                  <a:pt x="605927" y="641235"/>
                  <a:pt x="592525" y="634702"/>
                  <a:pt x="575727" y="630684"/>
                </a:cubicBezTo>
                <a:cubicBezTo>
                  <a:pt x="563439" y="627755"/>
                  <a:pt x="450155" y="603516"/>
                  <a:pt x="424439" y="598099"/>
                </a:cubicBezTo>
                <a:cubicBezTo>
                  <a:pt x="423169" y="597839"/>
                  <a:pt x="421951" y="597502"/>
                  <a:pt x="420706" y="597269"/>
                </a:cubicBezTo>
                <a:cubicBezTo>
                  <a:pt x="399320" y="593406"/>
                  <a:pt x="380137" y="582700"/>
                  <a:pt x="369716" y="565384"/>
                </a:cubicBezTo>
                <a:lnTo>
                  <a:pt x="369741" y="565384"/>
                </a:lnTo>
                <a:cubicBezTo>
                  <a:pt x="369093" y="564321"/>
                  <a:pt x="368497" y="563206"/>
                  <a:pt x="367927" y="562065"/>
                </a:cubicBezTo>
                <a:cubicBezTo>
                  <a:pt x="358957" y="544619"/>
                  <a:pt x="358439" y="524892"/>
                  <a:pt x="358439" y="513071"/>
                </a:cubicBezTo>
                <a:close/>
              </a:path>
            </a:pathLst>
          </a:custGeom>
          <a:solidFill>
            <a:schemeClr val="tx1"/>
          </a:solidFill>
        </p:spPr>
        <p:txBody>
          <a:bodyPr wrap="square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7188" indent="-1778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6575" indent="-17938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4375" indent="-1778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3763" indent="-17938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/>
              <a:t> </a:t>
            </a:r>
            <a:endParaRPr lang="sv-SE" dirty="0"/>
          </a:p>
        </p:txBody>
      </p:sp>
      <p:pic>
        <p:nvPicPr>
          <p:cNvPr id="10" name="Bildobjekt 9" hidden="1">
            <a:extLst>
              <a:ext uri="{FF2B5EF4-FFF2-40B4-BE49-F238E27FC236}">
                <a16:creationId xmlns:a16="http://schemas.microsoft.com/office/drawing/2014/main" id="{099EC375-6CA1-4D1D-AE49-828A667B74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/>
          <a:srcRect l="801" t="1930" r="1454" b="2105"/>
          <a:stretch/>
        </p:blipFill>
        <p:spPr>
          <a:xfrm>
            <a:off x="0" y="0"/>
            <a:ext cx="12197542" cy="6843135"/>
          </a:xfrm>
          <a:prstGeom prst="rect">
            <a:avLst/>
          </a:prstGeom>
        </p:spPr>
      </p:pic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48918E6F-C72B-496B-A5C4-9F79E261C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397871"/>
            <a:ext cx="10941050" cy="1009650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2874D84-7D86-4494-936E-CE8CF85F3F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1692866"/>
            <a:ext cx="10941049" cy="408865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F870BE2-C995-433C-8E2C-1247FCC5C1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3888" y="6380766"/>
            <a:ext cx="712218" cy="1587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5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fld id="{1DC6459C-B802-477E-9C5F-A3C7849F10C3}" type="datetime1">
              <a:rPr lang="sv-SE" smtClean="0"/>
              <a:t>2024-03-07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7EFD7A1-008A-4B72-940D-3E7B574F47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3888" y="5971016"/>
            <a:ext cx="5012141" cy="17359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5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6521B9E-41AB-4D25-91EE-B535E925D9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3888" y="6175891"/>
            <a:ext cx="354302" cy="17359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5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fld id="{FD132A51-5432-4457-B829-4ADE4648F9BE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85737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8" r:id="rId3"/>
    <p:sldLayoutId id="2147483799" r:id="rId4"/>
    <p:sldLayoutId id="2147483811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  <p:sldLayoutId id="2147483806" r:id="rId12"/>
    <p:sldLayoutId id="2147483807" r:id="rId1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9388" indent="-179388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357188" indent="-1778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36575" indent="-179388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714375" indent="-1778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893763" indent="-179388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93" userDrawn="1">
          <p15:clr>
            <a:srgbClr val="F26B43"/>
          </p15:clr>
        </p15:guide>
        <p15:guide id="2" pos="7285" userDrawn="1">
          <p15:clr>
            <a:srgbClr val="F26B43"/>
          </p15:clr>
        </p15:guide>
        <p15:guide id="3" orient="horz" pos="4088" userDrawn="1">
          <p15:clr>
            <a:srgbClr val="F26B43"/>
          </p15:clr>
        </p15:guide>
        <p15:guide id="4" orient="horz" pos="3652" userDrawn="1">
          <p15:clr>
            <a:srgbClr val="F26B43"/>
          </p15:clr>
        </p15:guide>
        <p15:guide id="5" orient="horz" pos="255" userDrawn="1">
          <p15:clr>
            <a:srgbClr val="F26B43"/>
          </p15:clr>
        </p15:guide>
        <p15:guide id="6" orient="horz" pos="1071" userDrawn="1">
          <p15:clr>
            <a:srgbClr val="F26B43"/>
          </p15:clr>
        </p15:guide>
        <p15:guide id="7" orient="horz" pos="900" userDrawn="1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title"/>
          </p:nvPr>
        </p:nvSpPr>
        <p:spPr>
          <a:xfrm>
            <a:off x="623888" y="397871"/>
            <a:ext cx="10941050" cy="1009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B7B"/>
              </a:buClr>
              <a:buSzPts val="3603"/>
              <a:buFont typeface="Arial"/>
              <a:buNone/>
              <a:defRPr sz="3603" b="1" i="0" u="none" strike="noStrike" cap="none">
                <a:solidFill>
                  <a:srgbClr val="004B7B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body" idx="1"/>
          </p:nvPr>
        </p:nvSpPr>
        <p:spPr>
          <a:xfrm>
            <a:off x="623889" y="1692866"/>
            <a:ext cx="10941049" cy="4088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342963" algn="l" rtl="0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Clr>
                <a:schemeClr val="dk1"/>
              </a:buClr>
              <a:buSzPts val="1801"/>
              <a:buFont typeface="Arial"/>
              <a:buChar char="•"/>
              <a:defRPr sz="180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63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1"/>
              <a:buFont typeface="Arial"/>
              <a:buChar char="•"/>
              <a:defRPr sz="180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63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1"/>
              <a:buFont typeface="Arial"/>
              <a:buChar char="•"/>
              <a:defRPr sz="180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63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1"/>
              <a:buFont typeface="Arial"/>
              <a:buChar char="•"/>
              <a:defRPr sz="180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63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1"/>
              <a:buFont typeface="Arial"/>
              <a:buChar char="•"/>
              <a:defRPr sz="180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6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1"/>
              <a:buFont typeface="Arial"/>
              <a:buChar char="•"/>
              <a:defRPr sz="180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6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1"/>
              <a:buFont typeface="Arial"/>
              <a:buChar char="•"/>
              <a:defRPr sz="180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6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1"/>
              <a:buFont typeface="Arial"/>
              <a:buChar char="•"/>
              <a:defRPr sz="180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6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1"/>
              <a:buFont typeface="Arial"/>
              <a:buChar char="•"/>
              <a:defRPr sz="180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dt" idx="10"/>
          </p:nvPr>
        </p:nvSpPr>
        <p:spPr>
          <a:xfrm>
            <a:off x="623888" y="6472289"/>
            <a:ext cx="712218" cy="158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spcBef>
                <a:spcPts val="526"/>
              </a:spcBef>
              <a:spcAft>
                <a:spcPts val="0"/>
              </a:spcAft>
              <a:buSzPts val="1400"/>
              <a:buNone/>
              <a:defRPr sz="10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899"/>
              </a:spcBef>
              <a:spcAft>
                <a:spcPts val="0"/>
              </a:spcAft>
              <a:buSzPts val="1400"/>
              <a:buNone/>
              <a:defRPr sz="17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899"/>
              </a:spcBef>
              <a:spcAft>
                <a:spcPts val="0"/>
              </a:spcAft>
              <a:buSzPts val="1400"/>
              <a:buNone/>
              <a:defRPr sz="17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899"/>
              </a:spcBef>
              <a:spcAft>
                <a:spcPts val="0"/>
              </a:spcAft>
              <a:buSzPts val="1400"/>
              <a:buNone/>
              <a:defRPr sz="17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899"/>
              </a:spcBef>
              <a:spcAft>
                <a:spcPts val="0"/>
              </a:spcAft>
              <a:buSzPts val="1400"/>
              <a:buNone/>
              <a:defRPr sz="17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ftr" idx="11"/>
          </p:nvPr>
        </p:nvSpPr>
        <p:spPr>
          <a:xfrm>
            <a:off x="1366815" y="6478589"/>
            <a:ext cx="5656984" cy="152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spcBef>
                <a:spcPts val="526"/>
              </a:spcBef>
              <a:spcAft>
                <a:spcPts val="0"/>
              </a:spcAft>
              <a:buSzPts val="1400"/>
              <a:buNone/>
              <a:defRPr sz="10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899"/>
              </a:spcBef>
              <a:spcAft>
                <a:spcPts val="0"/>
              </a:spcAft>
              <a:buSzPts val="1400"/>
              <a:buNone/>
              <a:defRPr sz="17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899"/>
              </a:spcBef>
              <a:spcAft>
                <a:spcPts val="0"/>
              </a:spcAft>
              <a:buSzPts val="1400"/>
              <a:buNone/>
              <a:defRPr sz="17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899"/>
              </a:spcBef>
              <a:spcAft>
                <a:spcPts val="0"/>
              </a:spcAft>
              <a:buSzPts val="1400"/>
              <a:buNone/>
              <a:defRPr sz="17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899"/>
              </a:spcBef>
              <a:spcAft>
                <a:spcPts val="0"/>
              </a:spcAft>
              <a:buSzPts val="1400"/>
              <a:buNone/>
              <a:defRPr sz="17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sldNum" idx="12"/>
          </p:nvPr>
        </p:nvSpPr>
        <p:spPr>
          <a:xfrm>
            <a:off x="9343866" y="6474373"/>
            <a:ext cx="906624" cy="173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0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0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0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0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0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0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0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0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0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5" name="Google Shape;15;p8"/>
          <p:cNvSpPr/>
          <p:nvPr/>
        </p:nvSpPr>
        <p:spPr>
          <a:xfrm>
            <a:off x="10484408" y="5852160"/>
            <a:ext cx="1080531" cy="815848"/>
          </a:xfrm>
          <a:custGeom>
            <a:avLst/>
            <a:gdLst/>
            <a:ahLst/>
            <a:cxnLst/>
            <a:rect l="l" t="t" r="r" b="b"/>
            <a:pathLst>
              <a:path w="1080531" h="815848" extrusionOk="0">
                <a:moveTo>
                  <a:pt x="1022527" y="704365"/>
                </a:moveTo>
                <a:cubicBezTo>
                  <a:pt x="999989" y="704365"/>
                  <a:pt x="988652" y="723229"/>
                  <a:pt x="988652" y="748927"/>
                </a:cubicBezTo>
                <a:cubicBezTo>
                  <a:pt x="988652" y="774625"/>
                  <a:pt x="1000257" y="794229"/>
                  <a:pt x="1022527" y="794229"/>
                </a:cubicBezTo>
                <a:cubicBezTo>
                  <a:pt x="1044057" y="794229"/>
                  <a:pt x="1055998" y="775722"/>
                  <a:pt x="1055998" y="748927"/>
                </a:cubicBezTo>
                <a:cubicBezTo>
                  <a:pt x="1055998" y="722131"/>
                  <a:pt x="1045065" y="704365"/>
                  <a:pt x="1022527" y="704365"/>
                </a:cubicBezTo>
                <a:close/>
                <a:moveTo>
                  <a:pt x="199442" y="704029"/>
                </a:moveTo>
                <a:cubicBezTo>
                  <a:pt x="175828" y="704029"/>
                  <a:pt x="164805" y="724798"/>
                  <a:pt x="164805" y="749421"/>
                </a:cubicBezTo>
                <a:cubicBezTo>
                  <a:pt x="164805" y="774043"/>
                  <a:pt x="176007" y="794655"/>
                  <a:pt x="199442" y="794655"/>
                </a:cubicBezTo>
                <a:cubicBezTo>
                  <a:pt x="222876" y="794655"/>
                  <a:pt x="233899" y="774043"/>
                  <a:pt x="233899" y="749421"/>
                </a:cubicBezTo>
                <a:cubicBezTo>
                  <a:pt x="233899" y="724888"/>
                  <a:pt x="223056" y="704029"/>
                  <a:pt x="199442" y="704029"/>
                </a:cubicBezTo>
                <a:close/>
                <a:moveTo>
                  <a:pt x="437240" y="703760"/>
                </a:moveTo>
                <a:cubicBezTo>
                  <a:pt x="416964" y="703760"/>
                  <a:pt x="403791" y="719533"/>
                  <a:pt x="402782" y="737726"/>
                </a:cubicBezTo>
                <a:lnTo>
                  <a:pt x="469368" y="737726"/>
                </a:lnTo>
                <a:cubicBezTo>
                  <a:pt x="469278" y="718122"/>
                  <a:pt x="457516" y="703760"/>
                  <a:pt x="437240" y="703760"/>
                </a:cubicBezTo>
                <a:close/>
                <a:moveTo>
                  <a:pt x="710818" y="684806"/>
                </a:moveTo>
                <a:lnTo>
                  <a:pt x="735776" y="684806"/>
                </a:lnTo>
                <a:lnTo>
                  <a:pt x="735776" y="763333"/>
                </a:lnTo>
                <a:cubicBezTo>
                  <a:pt x="735776" y="780786"/>
                  <a:pt x="746463" y="791965"/>
                  <a:pt x="761900" y="791965"/>
                </a:cubicBezTo>
                <a:cubicBezTo>
                  <a:pt x="775925" y="791965"/>
                  <a:pt x="792123" y="781615"/>
                  <a:pt x="792033" y="759838"/>
                </a:cubicBezTo>
                <a:lnTo>
                  <a:pt x="792033" y="684829"/>
                </a:lnTo>
                <a:lnTo>
                  <a:pt x="817059" y="684829"/>
                </a:lnTo>
                <a:lnTo>
                  <a:pt x="817059" y="813003"/>
                </a:lnTo>
                <a:lnTo>
                  <a:pt x="792526" y="813003"/>
                </a:lnTo>
                <a:lnTo>
                  <a:pt x="792526" y="790800"/>
                </a:lnTo>
                <a:lnTo>
                  <a:pt x="791181" y="790800"/>
                </a:lnTo>
                <a:cubicBezTo>
                  <a:pt x="785245" y="804489"/>
                  <a:pt x="772138" y="814660"/>
                  <a:pt x="752871" y="814660"/>
                </a:cubicBezTo>
                <a:cubicBezTo>
                  <a:pt x="728248" y="814660"/>
                  <a:pt x="710818" y="798126"/>
                  <a:pt x="710818" y="766335"/>
                </a:cubicBezTo>
                <a:close/>
                <a:moveTo>
                  <a:pt x="437083" y="683171"/>
                </a:moveTo>
                <a:cubicBezTo>
                  <a:pt x="466119" y="683171"/>
                  <a:pt x="493833" y="701274"/>
                  <a:pt x="493833" y="747583"/>
                </a:cubicBezTo>
                <a:lnTo>
                  <a:pt x="493833" y="756433"/>
                </a:lnTo>
                <a:lnTo>
                  <a:pt x="402715" y="756433"/>
                </a:lnTo>
                <a:cubicBezTo>
                  <a:pt x="403387" y="781145"/>
                  <a:pt x="417748" y="794991"/>
                  <a:pt x="439100" y="794991"/>
                </a:cubicBezTo>
                <a:cubicBezTo>
                  <a:pt x="453281" y="794991"/>
                  <a:pt x="464125" y="788808"/>
                  <a:pt x="468628" y="776709"/>
                </a:cubicBezTo>
                <a:lnTo>
                  <a:pt x="492242" y="780965"/>
                </a:lnTo>
                <a:cubicBezTo>
                  <a:pt x="486552" y="801824"/>
                  <a:pt x="466791" y="815603"/>
                  <a:pt x="438831" y="815603"/>
                </a:cubicBezTo>
                <a:cubicBezTo>
                  <a:pt x="401012" y="815603"/>
                  <a:pt x="377824" y="789143"/>
                  <a:pt x="377824" y="749757"/>
                </a:cubicBezTo>
                <a:cubicBezTo>
                  <a:pt x="377824" y="710370"/>
                  <a:pt x="401371" y="683171"/>
                  <a:pt x="437083" y="683171"/>
                </a:cubicBezTo>
                <a:close/>
                <a:moveTo>
                  <a:pt x="199352" y="683171"/>
                </a:moveTo>
                <a:cubicBezTo>
                  <a:pt x="235490" y="683171"/>
                  <a:pt x="259104" y="709877"/>
                  <a:pt x="259104" y="749510"/>
                </a:cubicBezTo>
                <a:cubicBezTo>
                  <a:pt x="259104" y="789143"/>
                  <a:pt x="235490" y="815603"/>
                  <a:pt x="199352" y="815603"/>
                </a:cubicBezTo>
                <a:cubicBezTo>
                  <a:pt x="163214" y="815603"/>
                  <a:pt x="139600" y="789143"/>
                  <a:pt x="139600" y="749510"/>
                </a:cubicBezTo>
                <a:cubicBezTo>
                  <a:pt x="139600" y="709630"/>
                  <a:pt x="163214" y="683171"/>
                  <a:pt x="199352" y="683171"/>
                </a:cubicBezTo>
                <a:close/>
                <a:moveTo>
                  <a:pt x="1017195" y="683148"/>
                </a:moveTo>
                <a:cubicBezTo>
                  <a:pt x="1041055" y="683148"/>
                  <a:pt x="1049569" y="697666"/>
                  <a:pt x="1054072" y="705597"/>
                </a:cubicBezTo>
                <a:lnTo>
                  <a:pt x="1055573" y="705597"/>
                </a:lnTo>
                <a:lnTo>
                  <a:pt x="1055573" y="684828"/>
                </a:lnTo>
                <a:lnTo>
                  <a:pt x="1080531" y="684828"/>
                </a:lnTo>
                <a:lnTo>
                  <a:pt x="1080531" y="812981"/>
                </a:lnTo>
                <a:lnTo>
                  <a:pt x="1056156" y="812981"/>
                </a:lnTo>
                <a:lnTo>
                  <a:pt x="1056156" y="793041"/>
                </a:lnTo>
                <a:lnTo>
                  <a:pt x="1054072" y="793041"/>
                </a:lnTo>
                <a:cubicBezTo>
                  <a:pt x="1049569" y="801219"/>
                  <a:pt x="1040383" y="815490"/>
                  <a:pt x="1017015" y="815490"/>
                </a:cubicBezTo>
                <a:cubicBezTo>
                  <a:pt x="985896" y="815490"/>
                  <a:pt x="963447" y="790711"/>
                  <a:pt x="963447" y="749152"/>
                </a:cubicBezTo>
                <a:cubicBezTo>
                  <a:pt x="963447" y="707591"/>
                  <a:pt x="986232" y="683148"/>
                  <a:pt x="1017195" y="683148"/>
                </a:cubicBezTo>
                <a:close/>
                <a:moveTo>
                  <a:pt x="902799" y="683148"/>
                </a:moveTo>
                <a:cubicBezTo>
                  <a:pt x="929012" y="683148"/>
                  <a:pt x="946442" y="699772"/>
                  <a:pt x="946442" y="731474"/>
                </a:cubicBezTo>
                <a:lnTo>
                  <a:pt x="946442" y="813002"/>
                </a:lnTo>
                <a:lnTo>
                  <a:pt x="921484" y="813002"/>
                </a:lnTo>
                <a:lnTo>
                  <a:pt x="921484" y="734476"/>
                </a:lnTo>
                <a:cubicBezTo>
                  <a:pt x="921484" y="715858"/>
                  <a:pt x="911625" y="704768"/>
                  <a:pt x="894285" y="704768"/>
                </a:cubicBezTo>
                <a:cubicBezTo>
                  <a:pt x="876944" y="704768"/>
                  <a:pt x="864420" y="716441"/>
                  <a:pt x="864420" y="736896"/>
                </a:cubicBezTo>
                <a:lnTo>
                  <a:pt x="864420" y="813002"/>
                </a:lnTo>
                <a:lnTo>
                  <a:pt x="839462" y="813002"/>
                </a:lnTo>
                <a:lnTo>
                  <a:pt x="839462" y="684828"/>
                </a:lnTo>
                <a:lnTo>
                  <a:pt x="863412" y="684828"/>
                </a:lnTo>
                <a:lnTo>
                  <a:pt x="863412" y="705687"/>
                </a:lnTo>
                <a:lnTo>
                  <a:pt x="865002" y="705687"/>
                </a:lnTo>
                <a:cubicBezTo>
                  <a:pt x="870917" y="692087"/>
                  <a:pt x="883531" y="683148"/>
                  <a:pt x="902799" y="683148"/>
                </a:cubicBezTo>
                <a:close/>
                <a:moveTo>
                  <a:pt x="574107" y="683148"/>
                </a:moveTo>
                <a:cubicBezTo>
                  <a:pt x="600320" y="683148"/>
                  <a:pt x="617750" y="699772"/>
                  <a:pt x="617750" y="731474"/>
                </a:cubicBezTo>
                <a:lnTo>
                  <a:pt x="617750" y="813002"/>
                </a:lnTo>
                <a:lnTo>
                  <a:pt x="592792" y="813002"/>
                </a:lnTo>
                <a:lnTo>
                  <a:pt x="592792" y="734476"/>
                </a:lnTo>
                <a:cubicBezTo>
                  <a:pt x="592792" y="715858"/>
                  <a:pt x="582933" y="704768"/>
                  <a:pt x="565593" y="704768"/>
                </a:cubicBezTo>
                <a:cubicBezTo>
                  <a:pt x="548252" y="704768"/>
                  <a:pt x="535728" y="716441"/>
                  <a:pt x="535728" y="736896"/>
                </a:cubicBezTo>
                <a:lnTo>
                  <a:pt x="535728" y="813002"/>
                </a:lnTo>
                <a:lnTo>
                  <a:pt x="510770" y="813002"/>
                </a:lnTo>
                <a:lnTo>
                  <a:pt x="510770" y="684828"/>
                </a:lnTo>
                <a:lnTo>
                  <a:pt x="534720" y="684828"/>
                </a:lnTo>
                <a:lnTo>
                  <a:pt x="534720" y="705687"/>
                </a:lnTo>
                <a:lnTo>
                  <a:pt x="536310" y="705687"/>
                </a:lnTo>
                <a:cubicBezTo>
                  <a:pt x="542225" y="692087"/>
                  <a:pt x="554839" y="683148"/>
                  <a:pt x="574107" y="683148"/>
                </a:cubicBezTo>
                <a:close/>
                <a:moveTo>
                  <a:pt x="644277" y="654112"/>
                </a:moveTo>
                <a:lnTo>
                  <a:pt x="669235" y="654112"/>
                </a:lnTo>
                <a:lnTo>
                  <a:pt x="669235" y="684829"/>
                </a:lnTo>
                <a:lnTo>
                  <a:pt x="695515" y="684829"/>
                </a:lnTo>
                <a:lnTo>
                  <a:pt x="695515" y="704858"/>
                </a:lnTo>
                <a:lnTo>
                  <a:pt x="669235" y="704858"/>
                </a:lnTo>
                <a:lnTo>
                  <a:pt x="669235" y="775364"/>
                </a:lnTo>
                <a:cubicBezTo>
                  <a:pt x="669235" y="789814"/>
                  <a:pt x="676494" y="792481"/>
                  <a:pt x="684581" y="792481"/>
                </a:cubicBezTo>
                <a:cubicBezTo>
                  <a:pt x="688592" y="792481"/>
                  <a:pt x="691684" y="791742"/>
                  <a:pt x="693341" y="791405"/>
                </a:cubicBezTo>
                <a:lnTo>
                  <a:pt x="697845" y="812017"/>
                </a:lnTo>
                <a:cubicBezTo>
                  <a:pt x="694910" y="813093"/>
                  <a:pt x="689577" y="814593"/>
                  <a:pt x="681646" y="814683"/>
                </a:cubicBezTo>
                <a:lnTo>
                  <a:pt x="681669" y="814661"/>
                </a:lnTo>
                <a:cubicBezTo>
                  <a:pt x="661976" y="815087"/>
                  <a:pt x="644187" y="803817"/>
                  <a:pt x="644277" y="780539"/>
                </a:cubicBezTo>
                <a:lnTo>
                  <a:pt x="644277" y="704858"/>
                </a:lnTo>
                <a:lnTo>
                  <a:pt x="625502" y="704858"/>
                </a:lnTo>
                <a:lnTo>
                  <a:pt x="625502" y="684829"/>
                </a:lnTo>
                <a:lnTo>
                  <a:pt x="644277" y="684829"/>
                </a:lnTo>
                <a:close/>
                <a:moveTo>
                  <a:pt x="331223" y="642082"/>
                </a:moveTo>
                <a:lnTo>
                  <a:pt x="356181" y="642082"/>
                </a:lnTo>
                <a:lnTo>
                  <a:pt x="356181" y="777942"/>
                </a:lnTo>
                <a:cubicBezTo>
                  <a:pt x="356181" y="788964"/>
                  <a:pt x="358422" y="793132"/>
                  <a:pt x="366442" y="792886"/>
                </a:cubicBezTo>
                <a:cubicBezTo>
                  <a:pt x="370788" y="792796"/>
                  <a:pt x="372536" y="792213"/>
                  <a:pt x="374283" y="791721"/>
                </a:cubicBezTo>
                <a:lnTo>
                  <a:pt x="378787" y="811660"/>
                </a:lnTo>
                <a:cubicBezTo>
                  <a:pt x="375269" y="812757"/>
                  <a:pt x="369937" y="813833"/>
                  <a:pt x="363261" y="813922"/>
                </a:cubicBezTo>
                <a:cubicBezTo>
                  <a:pt x="341663" y="814259"/>
                  <a:pt x="331223" y="803416"/>
                  <a:pt x="331223" y="783139"/>
                </a:cubicBezTo>
                <a:lnTo>
                  <a:pt x="331223" y="642105"/>
                </a:lnTo>
                <a:close/>
                <a:moveTo>
                  <a:pt x="274742" y="642082"/>
                </a:moveTo>
                <a:lnTo>
                  <a:pt x="299700" y="642082"/>
                </a:lnTo>
                <a:lnTo>
                  <a:pt x="299700" y="777942"/>
                </a:lnTo>
                <a:cubicBezTo>
                  <a:pt x="299700" y="788964"/>
                  <a:pt x="301941" y="793132"/>
                  <a:pt x="309961" y="792886"/>
                </a:cubicBezTo>
                <a:cubicBezTo>
                  <a:pt x="314307" y="792796"/>
                  <a:pt x="316055" y="792213"/>
                  <a:pt x="317802" y="791721"/>
                </a:cubicBezTo>
                <a:lnTo>
                  <a:pt x="322306" y="811660"/>
                </a:lnTo>
                <a:cubicBezTo>
                  <a:pt x="318788" y="812757"/>
                  <a:pt x="313456" y="813833"/>
                  <a:pt x="306780" y="813922"/>
                </a:cubicBezTo>
                <a:cubicBezTo>
                  <a:pt x="285182" y="814259"/>
                  <a:pt x="274742" y="803416"/>
                  <a:pt x="274742" y="783139"/>
                </a:cubicBezTo>
                <a:lnTo>
                  <a:pt x="274742" y="642105"/>
                </a:lnTo>
                <a:close/>
                <a:moveTo>
                  <a:pt x="65151" y="639773"/>
                </a:moveTo>
                <a:cubicBezTo>
                  <a:pt x="99878" y="639773"/>
                  <a:pt x="124052" y="659623"/>
                  <a:pt x="124814" y="687001"/>
                </a:cubicBezTo>
                <a:lnTo>
                  <a:pt x="99945" y="687001"/>
                </a:lnTo>
                <a:cubicBezTo>
                  <a:pt x="98108" y="671229"/>
                  <a:pt x="84173" y="662043"/>
                  <a:pt x="64569" y="662043"/>
                </a:cubicBezTo>
                <a:cubicBezTo>
                  <a:pt x="43532" y="662043"/>
                  <a:pt x="30268" y="672820"/>
                  <a:pt x="30268" y="687338"/>
                </a:cubicBezTo>
                <a:cubicBezTo>
                  <a:pt x="30201" y="703693"/>
                  <a:pt x="47967" y="709943"/>
                  <a:pt x="61321" y="713372"/>
                </a:cubicBezTo>
                <a:lnTo>
                  <a:pt x="78011" y="717718"/>
                </a:lnTo>
                <a:cubicBezTo>
                  <a:pt x="99721" y="723049"/>
                  <a:pt x="127167" y="734991"/>
                  <a:pt x="127167" y="765775"/>
                </a:cubicBezTo>
                <a:cubicBezTo>
                  <a:pt x="127167" y="794743"/>
                  <a:pt x="102230" y="815848"/>
                  <a:pt x="63920" y="815848"/>
                </a:cubicBezTo>
                <a:cubicBezTo>
                  <a:pt x="25608" y="815848"/>
                  <a:pt x="1658" y="796737"/>
                  <a:pt x="0" y="765775"/>
                </a:cubicBezTo>
                <a:lnTo>
                  <a:pt x="25877" y="765775"/>
                </a:lnTo>
                <a:cubicBezTo>
                  <a:pt x="27378" y="784370"/>
                  <a:pt x="43912" y="793220"/>
                  <a:pt x="63762" y="793220"/>
                </a:cubicBezTo>
                <a:lnTo>
                  <a:pt x="63717" y="793242"/>
                </a:lnTo>
                <a:cubicBezTo>
                  <a:pt x="85674" y="793242"/>
                  <a:pt x="101603" y="782219"/>
                  <a:pt x="101603" y="765529"/>
                </a:cubicBezTo>
                <a:cubicBezTo>
                  <a:pt x="101603" y="750338"/>
                  <a:pt x="87511" y="744334"/>
                  <a:pt x="69229" y="739495"/>
                </a:cubicBezTo>
                <a:lnTo>
                  <a:pt x="49043" y="733983"/>
                </a:lnTo>
                <a:cubicBezTo>
                  <a:pt x="21598" y="726567"/>
                  <a:pt x="4570" y="712632"/>
                  <a:pt x="4570" y="688839"/>
                </a:cubicBezTo>
                <a:cubicBezTo>
                  <a:pt x="4570" y="659377"/>
                  <a:pt x="30851" y="639773"/>
                  <a:pt x="65151" y="639773"/>
                </a:cubicBezTo>
                <a:close/>
                <a:moveTo>
                  <a:pt x="670378" y="366195"/>
                </a:moveTo>
                <a:cubicBezTo>
                  <a:pt x="668832" y="366778"/>
                  <a:pt x="667308" y="367114"/>
                  <a:pt x="665941" y="367270"/>
                </a:cubicBezTo>
                <a:lnTo>
                  <a:pt x="666502" y="432780"/>
                </a:lnTo>
                <a:cubicBezTo>
                  <a:pt x="667734" y="433161"/>
                  <a:pt x="668832" y="433811"/>
                  <a:pt x="669728" y="434662"/>
                </a:cubicBezTo>
                <a:cubicBezTo>
                  <a:pt x="671229" y="433206"/>
                  <a:pt x="673335" y="432310"/>
                  <a:pt x="675665" y="432310"/>
                </a:cubicBezTo>
                <a:cubicBezTo>
                  <a:pt x="677480" y="432310"/>
                  <a:pt x="679115" y="432870"/>
                  <a:pt x="680482" y="433766"/>
                </a:cubicBezTo>
                <a:lnTo>
                  <a:pt x="680459" y="433789"/>
                </a:lnTo>
                <a:cubicBezTo>
                  <a:pt x="681311" y="432691"/>
                  <a:pt x="682476" y="431817"/>
                  <a:pt x="683820" y="431257"/>
                </a:cubicBezTo>
                <a:close/>
                <a:moveTo>
                  <a:pt x="656196" y="365680"/>
                </a:moveTo>
                <a:lnTo>
                  <a:pt x="642977" y="430316"/>
                </a:lnTo>
                <a:cubicBezTo>
                  <a:pt x="644546" y="430831"/>
                  <a:pt x="645890" y="431750"/>
                  <a:pt x="646854" y="432937"/>
                </a:cubicBezTo>
                <a:cubicBezTo>
                  <a:pt x="648220" y="432019"/>
                  <a:pt x="649878" y="431459"/>
                  <a:pt x="651693" y="431459"/>
                </a:cubicBezTo>
                <a:cubicBezTo>
                  <a:pt x="654336" y="431459"/>
                  <a:pt x="656666" y="432624"/>
                  <a:pt x="658168" y="434394"/>
                </a:cubicBezTo>
                <a:cubicBezTo>
                  <a:pt x="658996" y="433676"/>
                  <a:pt x="659982" y="433139"/>
                  <a:pt x="661080" y="432780"/>
                </a:cubicBezTo>
                <a:lnTo>
                  <a:pt x="661080" y="367293"/>
                </a:lnTo>
                <a:cubicBezTo>
                  <a:pt x="659175" y="366868"/>
                  <a:pt x="657563" y="366307"/>
                  <a:pt x="656196" y="365680"/>
                </a:cubicBezTo>
                <a:close/>
                <a:moveTo>
                  <a:pt x="675015" y="363394"/>
                </a:moveTo>
                <a:cubicBezTo>
                  <a:pt x="673940" y="364335"/>
                  <a:pt x="672798" y="365075"/>
                  <a:pt x="671633" y="365635"/>
                </a:cubicBezTo>
                <a:lnTo>
                  <a:pt x="685119" y="430831"/>
                </a:lnTo>
                <a:cubicBezTo>
                  <a:pt x="685792" y="430675"/>
                  <a:pt x="686464" y="430562"/>
                  <a:pt x="687181" y="430562"/>
                </a:cubicBezTo>
                <a:lnTo>
                  <a:pt x="691332" y="431633"/>
                </a:lnTo>
                <a:lnTo>
                  <a:pt x="691325" y="431637"/>
                </a:lnTo>
                <a:lnTo>
                  <a:pt x="691348" y="431637"/>
                </a:lnTo>
                <a:lnTo>
                  <a:pt x="691332" y="431633"/>
                </a:lnTo>
                <a:lnTo>
                  <a:pt x="697374" y="428232"/>
                </a:lnTo>
                <a:close/>
                <a:moveTo>
                  <a:pt x="651625" y="362499"/>
                </a:moveTo>
                <a:lnTo>
                  <a:pt x="629154" y="427672"/>
                </a:lnTo>
                <a:cubicBezTo>
                  <a:pt x="631887" y="427785"/>
                  <a:pt x="634285" y="429106"/>
                  <a:pt x="635696" y="431100"/>
                </a:cubicBezTo>
                <a:cubicBezTo>
                  <a:pt x="636995" y="430316"/>
                  <a:pt x="638564" y="429845"/>
                  <a:pt x="640244" y="429845"/>
                </a:cubicBezTo>
                <a:lnTo>
                  <a:pt x="640244" y="429823"/>
                </a:lnTo>
                <a:cubicBezTo>
                  <a:pt x="640737" y="429823"/>
                  <a:pt x="641207" y="429890"/>
                  <a:pt x="641678" y="429957"/>
                </a:cubicBezTo>
                <a:lnTo>
                  <a:pt x="654964" y="365008"/>
                </a:lnTo>
                <a:cubicBezTo>
                  <a:pt x="653575" y="364224"/>
                  <a:pt x="652476" y="363394"/>
                  <a:pt x="651625" y="362499"/>
                </a:cubicBezTo>
                <a:close/>
                <a:moveTo>
                  <a:pt x="677905" y="359944"/>
                </a:moveTo>
                <a:cubicBezTo>
                  <a:pt x="677368" y="360863"/>
                  <a:pt x="676763" y="361647"/>
                  <a:pt x="676113" y="362342"/>
                </a:cubicBezTo>
                <a:lnTo>
                  <a:pt x="698808" y="428210"/>
                </a:lnTo>
                <a:cubicBezTo>
                  <a:pt x="701766" y="428389"/>
                  <a:pt x="704253" y="429980"/>
                  <a:pt x="705552" y="432265"/>
                </a:cubicBezTo>
                <a:lnTo>
                  <a:pt x="705552" y="432242"/>
                </a:lnTo>
                <a:cubicBezTo>
                  <a:pt x="707726" y="431391"/>
                  <a:pt x="710302" y="429890"/>
                  <a:pt x="712699" y="427291"/>
                </a:cubicBezTo>
                <a:lnTo>
                  <a:pt x="682744" y="367181"/>
                </a:lnTo>
                <a:cubicBezTo>
                  <a:pt x="679854" y="365232"/>
                  <a:pt x="678420" y="362387"/>
                  <a:pt x="677905" y="359944"/>
                </a:cubicBezTo>
                <a:close/>
                <a:moveTo>
                  <a:pt x="648758" y="357480"/>
                </a:moveTo>
                <a:lnTo>
                  <a:pt x="612238" y="426306"/>
                </a:lnTo>
                <a:cubicBezTo>
                  <a:pt x="614256" y="429890"/>
                  <a:pt x="616966" y="432803"/>
                  <a:pt x="620641" y="434483"/>
                </a:cubicBezTo>
                <a:cubicBezTo>
                  <a:pt x="621044" y="430988"/>
                  <a:pt x="623956" y="428232"/>
                  <a:pt x="627720" y="427762"/>
                </a:cubicBezTo>
                <a:lnTo>
                  <a:pt x="650617" y="361356"/>
                </a:lnTo>
                <a:cubicBezTo>
                  <a:pt x="649609" y="360012"/>
                  <a:pt x="649049" y="358668"/>
                  <a:pt x="648758" y="357480"/>
                </a:cubicBezTo>
                <a:close/>
                <a:moveTo>
                  <a:pt x="661439" y="310185"/>
                </a:moveTo>
                <a:lnTo>
                  <a:pt x="665203" y="310185"/>
                </a:lnTo>
                <a:lnTo>
                  <a:pt x="665203" y="331290"/>
                </a:lnTo>
                <a:lnTo>
                  <a:pt x="672954" y="331290"/>
                </a:lnTo>
                <a:lnTo>
                  <a:pt x="672954" y="341148"/>
                </a:lnTo>
                <a:lnTo>
                  <a:pt x="706314" y="359004"/>
                </a:lnTo>
                <a:lnTo>
                  <a:pt x="706314" y="359048"/>
                </a:lnTo>
                <a:lnTo>
                  <a:pt x="712632" y="359698"/>
                </a:lnTo>
                <a:lnTo>
                  <a:pt x="712453" y="361535"/>
                </a:lnTo>
                <a:lnTo>
                  <a:pt x="706381" y="360908"/>
                </a:lnTo>
                <a:cubicBezTo>
                  <a:pt x="705485" y="362790"/>
                  <a:pt x="701699" y="369354"/>
                  <a:pt x="691930" y="369578"/>
                </a:cubicBezTo>
                <a:cubicBezTo>
                  <a:pt x="689040" y="369645"/>
                  <a:pt x="686688" y="369153"/>
                  <a:pt x="684784" y="368346"/>
                </a:cubicBezTo>
                <a:lnTo>
                  <a:pt x="713618" y="426216"/>
                </a:lnTo>
                <a:cubicBezTo>
                  <a:pt x="718390" y="420301"/>
                  <a:pt x="722108" y="409525"/>
                  <a:pt x="719981" y="389877"/>
                </a:cubicBezTo>
                <a:cubicBezTo>
                  <a:pt x="719981" y="389877"/>
                  <a:pt x="716911" y="389943"/>
                  <a:pt x="715723" y="389496"/>
                </a:cubicBezTo>
                <a:cubicBezTo>
                  <a:pt x="714536" y="389047"/>
                  <a:pt x="713147" y="388196"/>
                  <a:pt x="713147" y="388196"/>
                </a:cubicBezTo>
                <a:cubicBezTo>
                  <a:pt x="713147" y="388196"/>
                  <a:pt x="717538" y="386068"/>
                  <a:pt x="724327" y="380288"/>
                </a:cubicBezTo>
                <a:cubicBezTo>
                  <a:pt x="724327" y="380288"/>
                  <a:pt x="726948" y="377778"/>
                  <a:pt x="730869" y="377464"/>
                </a:cubicBezTo>
                <a:cubicBezTo>
                  <a:pt x="730869" y="377464"/>
                  <a:pt x="733647" y="377106"/>
                  <a:pt x="734476" y="378697"/>
                </a:cubicBezTo>
                <a:cubicBezTo>
                  <a:pt x="734476" y="378697"/>
                  <a:pt x="735865" y="378607"/>
                  <a:pt x="739158" y="378137"/>
                </a:cubicBezTo>
                <a:cubicBezTo>
                  <a:pt x="742475" y="377667"/>
                  <a:pt x="744289" y="379033"/>
                  <a:pt x="744289" y="379033"/>
                </a:cubicBezTo>
                <a:lnTo>
                  <a:pt x="743640" y="382528"/>
                </a:lnTo>
                <a:cubicBezTo>
                  <a:pt x="743640" y="382528"/>
                  <a:pt x="742967" y="384409"/>
                  <a:pt x="744939" y="385104"/>
                </a:cubicBezTo>
                <a:cubicBezTo>
                  <a:pt x="744939" y="385104"/>
                  <a:pt x="745252" y="385172"/>
                  <a:pt x="745544" y="385485"/>
                </a:cubicBezTo>
                <a:lnTo>
                  <a:pt x="745499" y="385463"/>
                </a:lnTo>
                <a:cubicBezTo>
                  <a:pt x="746485" y="386493"/>
                  <a:pt x="745790" y="388152"/>
                  <a:pt x="744401" y="388465"/>
                </a:cubicBezTo>
                <a:cubicBezTo>
                  <a:pt x="744334" y="388487"/>
                  <a:pt x="744200" y="388487"/>
                  <a:pt x="744200" y="388487"/>
                </a:cubicBezTo>
                <a:lnTo>
                  <a:pt x="741825" y="388487"/>
                </a:lnTo>
                <a:lnTo>
                  <a:pt x="740368" y="394066"/>
                </a:lnTo>
                <a:cubicBezTo>
                  <a:pt x="740368" y="394066"/>
                  <a:pt x="732415" y="391916"/>
                  <a:pt x="732168" y="395993"/>
                </a:cubicBezTo>
                <a:cubicBezTo>
                  <a:pt x="731922" y="400071"/>
                  <a:pt x="734790" y="427112"/>
                  <a:pt x="730219" y="438090"/>
                </a:cubicBezTo>
                <a:cubicBezTo>
                  <a:pt x="727441" y="444766"/>
                  <a:pt x="722108" y="455678"/>
                  <a:pt x="702863" y="462936"/>
                </a:cubicBezTo>
                <a:cubicBezTo>
                  <a:pt x="706112" y="463923"/>
                  <a:pt x="708801" y="465043"/>
                  <a:pt x="710302" y="466297"/>
                </a:cubicBezTo>
                <a:cubicBezTo>
                  <a:pt x="716799" y="471741"/>
                  <a:pt x="710033" y="477678"/>
                  <a:pt x="710033" y="477678"/>
                </a:cubicBezTo>
                <a:cubicBezTo>
                  <a:pt x="706739" y="480703"/>
                  <a:pt x="700198" y="478978"/>
                  <a:pt x="700198" y="478978"/>
                </a:cubicBezTo>
                <a:lnTo>
                  <a:pt x="684514" y="475797"/>
                </a:lnTo>
                <a:cubicBezTo>
                  <a:pt x="683663" y="477634"/>
                  <a:pt x="682520" y="478754"/>
                  <a:pt x="682520" y="478754"/>
                </a:cubicBezTo>
                <a:cubicBezTo>
                  <a:pt x="679474" y="481487"/>
                  <a:pt x="675822" y="480568"/>
                  <a:pt x="675822" y="480568"/>
                </a:cubicBezTo>
                <a:lnTo>
                  <a:pt x="655345" y="476402"/>
                </a:lnTo>
                <a:cubicBezTo>
                  <a:pt x="654964" y="477275"/>
                  <a:pt x="654650" y="477813"/>
                  <a:pt x="654650" y="477813"/>
                </a:cubicBezTo>
                <a:cubicBezTo>
                  <a:pt x="652342" y="481644"/>
                  <a:pt x="648108" y="480434"/>
                  <a:pt x="648108" y="480434"/>
                </a:cubicBezTo>
                <a:lnTo>
                  <a:pt x="615734" y="473198"/>
                </a:lnTo>
                <a:cubicBezTo>
                  <a:pt x="609416" y="470285"/>
                  <a:pt x="611432" y="464527"/>
                  <a:pt x="611432" y="464527"/>
                </a:cubicBezTo>
                <a:cubicBezTo>
                  <a:pt x="613046" y="460449"/>
                  <a:pt x="614950" y="458904"/>
                  <a:pt x="616496" y="458389"/>
                </a:cubicBezTo>
                <a:cubicBezTo>
                  <a:pt x="615622" y="457806"/>
                  <a:pt x="614816" y="457201"/>
                  <a:pt x="614076" y="456641"/>
                </a:cubicBezTo>
                <a:cubicBezTo>
                  <a:pt x="600186" y="446268"/>
                  <a:pt x="598416" y="434864"/>
                  <a:pt x="596131" y="417612"/>
                </a:cubicBezTo>
                <a:cubicBezTo>
                  <a:pt x="596131" y="417612"/>
                  <a:pt x="595391" y="411721"/>
                  <a:pt x="595413" y="405828"/>
                </a:cubicBezTo>
                <a:cubicBezTo>
                  <a:pt x="595436" y="400205"/>
                  <a:pt x="596287" y="394581"/>
                  <a:pt x="593218" y="394223"/>
                </a:cubicBezTo>
                <a:cubicBezTo>
                  <a:pt x="593218" y="394223"/>
                  <a:pt x="592187" y="393707"/>
                  <a:pt x="586967" y="394984"/>
                </a:cubicBezTo>
                <a:lnTo>
                  <a:pt x="585264" y="389518"/>
                </a:lnTo>
                <a:cubicBezTo>
                  <a:pt x="585264" y="389518"/>
                  <a:pt x="580873" y="390593"/>
                  <a:pt x="580873" y="388039"/>
                </a:cubicBezTo>
                <a:cubicBezTo>
                  <a:pt x="580873" y="388039"/>
                  <a:pt x="581029" y="386561"/>
                  <a:pt x="583203" y="385418"/>
                </a:cubicBezTo>
                <a:cubicBezTo>
                  <a:pt x="583203" y="385418"/>
                  <a:pt x="583427" y="384276"/>
                  <a:pt x="582912" y="383088"/>
                </a:cubicBezTo>
                <a:cubicBezTo>
                  <a:pt x="582397" y="381901"/>
                  <a:pt x="581634" y="379302"/>
                  <a:pt x="584480" y="379144"/>
                </a:cubicBezTo>
                <a:cubicBezTo>
                  <a:pt x="587326" y="378988"/>
                  <a:pt x="587617" y="378943"/>
                  <a:pt x="592098" y="379481"/>
                </a:cubicBezTo>
                <a:cubicBezTo>
                  <a:pt x="592098" y="379481"/>
                  <a:pt x="592927" y="377509"/>
                  <a:pt x="596399" y="377957"/>
                </a:cubicBezTo>
                <a:cubicBezTo>
                  <a:pt x="599872" y="378406"/>
                  <a:pt x="601373" y="379683"/>
                  <a:pt x="603076" y="380892"/>
                </a:cubicBezTo>
                <a:cubicBezTo>
                  <a:pt x="603478" y="381183"/>
                  <a:pt x="612508" y="387636"/>
                  <a:pt x="613986" y="387703"/>
                </a:cubicBezTo>
                <a:cubicBezTo>
                  <a:pt x="613986" y="387703"/>
                  <a:pt x="613695" y="388712"/>
                  <a:pt x="610738" y="389451"/>
                </a:cubicBezTo>
                <a:cubicBezTo>
                  <a:pt x="610738" y="389451"/>
                  <a:pt x="608991" y="389877"/>
                  <a:pt x="607265" y="389877"/>
                </a:cubicBezTo>
                <a:cubicBezTo>
                  <a:pt x="607265" y="389877"/>
                  <a:pt x="604823" y="411205"/>
                  <a:pt x="611432" y="424850"/>
                </a:cubicBezTo>
                <a:lnTo>
                  <a:pt x="645912" y="359855"/>
                </a:lnTo>
                <a:cubicBezTo>
                  <a:pt x="639774" y="365747"/>
                  <a:pt x="632111" y="364493"/>
                  <a:pt x="632111" y="364493"/>
                </a:cubicBezTo>
                <a:cubicBezTo>
                  <a:pt x="618691" y="362857"/>
                  <a:pt x="616943" y="354030"/>
                  <a:pt x="616720" y="351678"/>
                </a:cubicBezTo>
                <a:lnTo>
                  <a:pt x="612328" y="351229"/>
                </a:lnTo>
                <a:lnTo>
                  <a:pt x="612508" y="349392"/>
                </a:lnTo>
                <a:lnTo>
                  <a:pt x="618826" y="350042"/>
                </a:lnTo>
                <a:lnTo>
                  <a:pt x="654493" y="341148"/>
                </a:lnTo>
                <a:lnTo>
                  <a:pt x="654493" y="331267"/>
                </a:lnTo>
                <a:lnTo>
                  <a:pt x="661439" y="331267"/>
                </a:lnTo>
                <a:lnTo>
                  <a:pt x="661439" y="328265"/>
                </a:lnTo>
                <a:cubicBezTo>
                  <a:pt x="660632" y="327884"/>
                  <a:pt x="654851" y="325397"/>
                  <a:pt x="641857" y="324591"/>
                </a:cubicBezTo>
                <a:cubicBezTo>
                  <a:pt x="627810" y="323740"/>
                  <a:pt x="617526" y="324098"/>
                  <a:pt x="617526" y="324098"/>
                </a:cubicBezTo>
                <a:cubicBezTo>
                  <a:pt x="617526" y="324098"/>
                  <a:pt x="618602" y="319774"/>
                  <a:pt x="630835" y="317511"/>
                </a:cubicBezTo>
                <a:cubicBezTo>
                  <a:pt x="643045" y="315248"/>
                  <a:pt x="646562" y="319482"/>
                  <a:pt x="661439" y="315226"/>
                </a:cubicBezTo>
                <a:close/>
                <a:moveTo>
                  <a:pt x="547155" y="221935"/>
                </a:moveTo>
                <a:cubicBezTo>
                  <a:pt x="545586" y="222518"/>
                  <a:pt x="544063" y="222854"/>
                  <a:pt x="542696" y="223010"/>
                </a:cubicBezTo>
                <a:lnTo>
                  <a:pt x="543256" y="288520"/>
                </a:lnTo>
                <a:cubicBezTo>
                  <a:pt x="544488" y="288923"/>
                  <a:pt x="545608" y="289573"/>
                  <a:pt x="546482" y="290425"/>
                </a:cubicBezTo>
                <a:cubicBezTo>
                  <a:pt x="547983" y="288968"/>
                  <a:pt x="550090" y="288072"/>
                  <a:pt x="552420" y="288072"/>
                </a:cubicBezTo>
                <a:cubicBezTo>
                  <a:pt x="554235" y="288072"/>
                  <a:pt x="555870" y="288610"/>
                  <a:pt x="557236" y="289528"/>
                </a:cubicBezTo>
                <a:cubicBezTo>
                  <a:pt x="558088" y="288431"/>
                  <a:pt x="559252" y="287535"/>
                  <a:pt x="560597" y="286997"/>
                </a:cubicBezTo>
                <a:close/>
                <a:moveTo>
                  <a:pt x="532950" y="221420"/>
                </a:moveTo>
                <a:lnTo>
                  <a:pt x="519732" y="286056"/>
                </a:lnTo>
                <a:cubicBezTo>
                  <a:pt x="521278" y="286571"/>
                  <a:pt x="522622" y="287467"/>
                  <a:pt x="523585" y="288677"/>
                </a:cubicBezTo>
                <a:cubicBezTo>
                  <a:pt x="524952" y="287758"/>
                  <a:pt x="526632" y="287198"/>
                  <a:pt x="528447" y="287198"/>
                </a:cubicBezTo>
                <a:cubicBezTo>
                  <a:pt x="531091" y="287198"/>
                  <a:pt x="533398" y="288363"/>
                  <a:pt x="534922" y="290133"/>
                </a:cubicBezTo>
                <a:cubicBezTo>
                  <a:pt x="535751" y="289439"/>
                  <a:pt x="536737" y="288879"/>
                  <a:pt x="537834" y="288520"/>
                </a:cubicBezTo>
                <a:lnTo>
                  <a:pt x="537834" y="223033"/>
                </a:lnTo>
                <a:cubicBezTo>
                  <a:pt x="535930" y="222608"/>
                  <a:pt x="534317" y="222047"/>
                  <a:pt x="532950" y="221420"/>
                </a:cubicBezTo>
                <a:close/>
                <a:moveTo>
                  <a:pt x="551792" y="219157"/>
                </a:moveTo>
                <a:cubicBezTo>
                  <a:pt x="550717" y="220098"/>
                  <a:pt x="549574" y="220838"/>
                  <a:pt x="548409" y="221398"/>
                </a:cubicBezTo>
                <a:lnTo>
                  <a:pt x="561874" y="286593"/>
                </a:lnTo>
                <a:cubicBezTo>
                  <a:pt x="562546" y="286437"/>
                  <a:pt x="563218" y="286325"/>
                  <a:pt x="563935" y="286325"/>
                </a:cubicBezTo>
                <a:cubicBezTo>
                  <a:pt x="565459" y="286325"/>
                  <a:pt x="566870" y="286728"/>
                  <a:pt x="568102" y="287400"/>
                </a:cubicBezTo>
                <a:cubicBezTo>
                  <a:pt x="569425" y="285518"/>
                  <a:pt x="571620" y="284241"/>
                  <a:pt x="574151" y="283995"/>
                </a:cubicBezTo>
                <a:close/>
                <a:moveTo>
                  <a:pt x="528379" y="218283"/>
                </a:moveTo>
                <a:lnTo>
                  <a:pt x="505909" y="283435"/>
                </a:lnTo>
                <a:cubicBezTo>
                  <a:pt x="508642" y="283546"/>
                  <a:pt x="511039" y="284868"/>
                  <a:pt x="512450" y="286862"/>
                </a:cubicBezTo>
                <a:cubicBezTo>
                  <a:pt x="513750" y="286056"/>
                  <a:pt x="515318" y="285585"/>
                  <a:pt x="516998" y="285585"/>
                </a:cubicBezTo>
                <a:cubicBezTo>
                  <a:pt x="517492" y="285585"/>
                  <a:pt x="517962" y="285652"/>
                  <a:pt x="518433" y="285720"/>
                </a:cubicBezTo>
                <a:lnTo>
                  <a:pt x="531696" y="220793"/>
                </a:lnTo>
                <a:cubicBezTo>
                  <a:pt x="530329" y="220008"/>
                  <a:pt x="529231" y="219157"/>
                  <a:pt x="528379" y="218283"/>
                </a:cubicBezTo>
                <a:close/>
                <a:moveTo>
                  <a:pt x="554660" y="215707"/>
                </a:moveTo>
                <a:cubicBezTo>
                  <a:pt x="554122" y="216625"/>
                  <a:pt x="553495" y="217409"/>
                  <a:pt x="552867" y="218104"/>
                </a:cubicBezTo>
                <a:lnTo>
                  <a:pt x="575564" y="283972"/>
                </a:lnTo>
                <a:cubicBezTo>
                  <a:pt x="578498" y="284151"/>
                  <a:pt x="581007" y="285742"/>
                  <a:pt x="582306" y="288027"/>
                </a:cubicBezTo>
                <a:cubicBezTo>
                  <a:pt x="584480" y="287176"/>
                  <a:pt x="587034" y="285675"/>
                  <a:pt x="589454" y="283076"/>
                </a:cubicBezTo>
                <a:lnTo>
                  <a:pt x="559500" y="222965"/>
                </a:lnTo>
                <a:cubicBezTo>
                  <a:pt x="556609" y="220994"/>
                  <a:pt x="555175" y="218171"/>
                  <a:pt x="554660" y="215707"/>
                </a:cubicBezTo>
                <a:close/>
                <a:moveTo>
                  <a:pt x="525512" y="213220"/>
                </a:moveTo>
                <a:lnTo>
                  <a:pt x="488994" y="282046"/>
                </a:lnTo>
                <a:cubicBezTo>
                  <a:pt x="490987" y="285630"/>
                  <a:pt x="493720" y="288565"/>
                  <a:pt x="497395" y="290245"/>
                </a:cubicBezTo>
                <a:cubicBezTo>
                  <a:pt x="497775" y="286750"/>
                  <a:pt x="500710" y="283972"/>
                  <a:pt x="504452" y="283502"/>
                </a:cubicBezTo>
                <a:lnTo>
                  <a:pt x="527349" y="217095"/>
                </a:lnTo>
                <a:cubicBezTo>
                  <a:pt x="526363" y="215752"/>
                  <a:pt x="525803" y="214408"/>
                  <a:pt x="525512" y="213220"/>
                </a:cubicBezTo>
                <a:close/>
                <a:moveTo>
                  <a:pt x="538238" y="165925"/>
                </a:moveTo>
                <a:lnTo>
                  <a:pt x="542002" y="165925"/>
                </a:lnTo>
                <a:lnTo>
                  <a:pt x="542002" y="187007"/>
                </a:lnTo>
                <a:lnTo>
                  <a:pt x="549753" y="187007"/>
                </a:lnTo>
                <a:lnTo>
                  <a:pt x="549753" y="196887"/>
                </a:lnTo>
                <a:lnTo>
                  <a:pt x="583114" y="214721"/>
                </a:lnTo>
                <a:lnTo>
                  <a:pt x="583114" y="214788"/>
                </a:lnTo>
                <a:lnTo>
                  <a:pt x="589431" y="215438"/>
                </a:lnTo>
                <a:lnTo>
                  <a:pt x="589252" y="217275"/>
                </a:lnTo>
                <a:lnTo>
                  <a:pt x="583158" y="216648"/>
                </a:lnTo>
                <a:cubicBezTo>
                  <a:pt x="582284" y="218530"/>
                  <a:pt x="578498" y="225094"/>
                  <a:pt x="568707" y="225318"/>
                </a:cubicBezTo>
                <a:cubicBezTo>
                  <a:pt x="565795" y="225385"/>
                  <a:pt x="563465" y="224893"/>
                  <a:pt x="561561" y="224086"/>
                </a:cubicBezTo>
                <a:lnTo>
                  <a:pt x="590395" y="281956"/>
                </a:lnTo>
                <a:cubicBezTo>
                  <a:pt x="595144" y="276041"/>
                  <a:pt x="598864" y="265287"/>
                  <a:pt x="596758" y="245639"/>
                </a:cubicBezTo>
                <a:cubicBezTo>
                  <a:pt x="596758" y="245639"/>
                  <a:pt x="593688" y="245706"/>
                  <a:pt x="592500" y="245235"/>
                </a:cubicBezTo>
                <a:cubicBezTo>
                  <a:pt x="591291" y="244787"/>
                  <a:pt x="589902" y="243936"/>
                  <a:pt x="589902" y="243936"/>
                </a:cubicBezTo>
                <a:cubicBezTo>
                  <a:pt x="589902" y="243936"/>
                  <a:pt x="594293" y="241830"/>
                  <a:pt x="601082" y="236027"/>
                </a:cubicBezTo>
                <a:cubicBezTo>
                  <a:pt x="601082" y="236027"/>
                  <a:pt x="603703" y="233518"/>
                  <a:pt x="607624" y="233204"/>
                </a:cubicBezTo>
                <a:cubicBezTo>
                  <a:pt x="607624" y="233204"/>
                  <a:pt x="610402" y="232868"/>
                  <a:pt x="611231" y="234459"/>
                </a:cubicBezTo>
                <a:cubicBezTo>
                  <a:pt x="611231" y="234459"/>
                  <a:pt x="612619" y="234369"/>
                  <a:pt x="615913" y="233899"/>
                </a:cubicBezTo>
                <a:cubicBezTo>
                  <a:pt x="619229" y="233428"/>
                  <a:pt x="621044" y="234795"/>
                  <a:pt x="621044" y="234795"/>
                </a:cubicBezTo>
                <a:lnTo>
                  <a:pt x="620394" y="238290"/>
                </a:lnTo>
                <a:cubicBezTo>
                  <a:pt x="620394" y="238290"/>
                  <a:pt x="619722" y="240172"/>
                  <a:pt x="621693" y="240867"/>
                </a:cubicBezTo>
                <a:cubicBezTo>
                  <a:pt x="621693" y="240867"/>
                  <a:pt x="621984" y="240934"/>
                  <a:pt x="622298" y="241248"/>
                </a:cubicBezTo>
                <a:cubicBezTo>
                  <a:pt x="623262" y="242278"/>
                  <a:pt x="622567" y="243913"/>
                  <a:pt x="621178" y="244249"/>
                </a:cubicBezTo>
                <a:cubicBezTo>
                  <a:pt x="621111" y="244249"/>
                  <a:pt x="620977" y="244272"/>
                  <a:pt x="620977" y="244272"/>
                </a:cubicBezTo>
                <a:lnTo>
                  <a:pt x="618602" y="244272"/>
                </a:lnTo>
                <a:lnTo>
                  <a:pt x="617168" y="249851"/>
                </a:lnTo>
                <a:cubicBezTo>
                  <a:pt x="617168" y="249851"/>
                  <a:pt x="609192" y="247699"/>
                  <a:pt x="608968" y="251777"/>
                </a:cubicBezTo>
                <a:cubicBezTo>
                  <a:pt x="608722" y="255855"/>
                  <a:pt x="611567" y="282897"/>
                  <a:pt x="607019" y="293875"/>
                </a:cubicBezTo>
                <a:cubicBezTo>
                  <a:pt x="604240" y="300551"/>
                  <a:pt x="598908" y="311462"/>
                  <a:pt x="579663" y="318721"/>
                </a:cubicBezTo>
                <a:cubicBezTo>
                  <a:pt x="582934" y="319706"/>
                  <a:pt x="585600" y="320827"/>
                  <a:pt x="587101" y="322104"/>
                </a:cubicBezTo>
                <a:cubicBezTo>
                  <a:pt x="593576" y="327526"/>
                  <a:pt x="586833" y="333463"/>
                  <a:pt x="586833" y="333463"/>
                </a:cubicBezTo>
                <a:cubicBezTo>
                  <a:pt x="583516" y="336488"/>
                  <a:pt x="576997" y="334763"/>
                  <a:pt x="576997" y="334763"/>
                </a:cubicBezTo>
                <a:lnTo>
                  <a:pt x="561291" y="331581"/>
                </a:lnTo>
                <a:cubicBezTo>
                  <a:pt x="560440" y="333395"/>
                  <a:pt x="559297" y="334539"/>
                  <a:pt x="559297" y="334539"/>
                </a:cubicBezTo>
                <a:cubicBezTo>
                  <a:pt x="556251" y="337271"/>
                  <a:pt x="552598" y="336330"/>
                  <a:pt x="552598" y="336330"/>
                </a:cubicBezTo>
                <a:lnTo>
                  <a:pt x="532122" y="332186"/>
                </a:lnTo>
                <a:cubicBezTo>
                  <a:pt x="531718" y="333038"/>
                  <a:pt x="531404" y="333598"/>
                  <a:pt x="531404" y="333598"/>
                </a:cubicBezTo>
                <a:cubicBezTo>
                  <a:pt x="529119" y="337429"/>
                  <a:pt x="524884" y="336219"/>
                  <a:pt x="524884" y="336219"/>
                </a:cubicBezTo>
                <a:lnTo>
                  <a:pt x="492510" y="329005"/>
                </a:lnTo>
                <a:cubicBezTo>
                  <a:pt x="486192" y="326092"/>
                  <a:pt x="488209" y="320334"/>
                  <a:pt x="488209" y="320334"/>
                </a:cubicBezTo>
                <a:cubicBezTo>
                  <a:pt x="489845" y="316234"/>
                  <a:pt x="491726" y="314689"/>
                  <a:pt x="493295" y="314195"/>
                </a:cubicBezTo>
                <a:cubicBezTo>
                  <a:pt x="492399" y="313590"/>
                  <a:pt x="491592" y="312985"/>
                  <a:pt x="490853" y="312448"/>
                </a:cubicBezTo>
                <a:cubicBezTo>
                  <a:pt x="476962" y="302075"/>
                  <a:pt x="475215" y="290671"/>
                  <a:pt x="472930" y="273420"/>
                </a:cubicBezTo>
                <a:cubicBezTo>
                  <a:pt x="472930" y="273420"/>
                  <a:pt x="472190" y="267505"/>
                  <a:pt x="472212" y="261613"/>
                </a:cubicBezTo>
                <a:cubicBezTo>
                  <a:pt x="472235" y="255967"/>
                  <a:pt x="473086" y="250366"/>
                  <a:pt x="470017" y="250008"/>
                </a:cubicBezTo>
                <a:cubicBezTo>
                  <a:pt x="470017" y="250008"/>
                  <a:pt x="469008" y="249492"/>
                  <a:pt x="463766" y="250769"/>
                </a:cubicBezTo>
                <a:lnTo>
                  <a:pt x="462063" y="245280"/>
                </a:lnTo>
                <a:cubicBezTo>
                  <a:pt x="462063" y="245280"/>
                  <a:pt x="457672" y="246356"/>
                  <a:pt x="457672" y="243802"/>
                </a:cubicBezTo>
                <a:cubicBezTo>
                  <a:pt x="457672" y="243802"/>
                  <a:pt x="457851" y="242323"/>
                  <a:pt x="460002" y="241180"/>
                </a:cubicBezTo>
                <a:cubicBezTo>
                  <a:pt x="460002" y="241180"/>
                  <a:pt x="460271" y="240038"/>
                  <a:pt x="459733" y="238850"/>
                </a:cubicBezTo>
                <a:cubicBezTo>
                  <a:pt x="459196" y="237663"/>
                  <a:pt x="458433" y="235087"/>
                  <a:pt x="461279" y="234929"/>
                </a:cubicBezTo>
                <a:cubicBezTo>
                  <a:pt x="464147" y="234773"/>
                  <a:pt x="464438" y="234705"/>
                  <a:pt x="468896" y="235243"/>
                </a:cubicBezTo>
                <a:cubicBezTo>
                  <a:pt x="468896" y="235243"/>
                  <a:pt x="469748" y="233294"/>
                  <a:pt x="473221" y="233742"/>
                </a:cubicBezTo>
                <a:cubicBezTo>
                  <a:pt x="476693" y="234168"/>
                  <a:pt x="478172" y="235444"/>
                  <a:pt x="479875" y="236654"/>
                </a:cubicBezTo>
                <a:cubicBezTo>
                  <a:pt x="480277" y="236946"/>
                  <a:pt x="489329" y="243398"/>
                  <a:pt x="490808" y="243466"/>
                </a:cubicBezTo>
                <a:cubicBezTo>
                  <a:pt x="490808" y="243466"/>
                  <a:pt x="490494" y="244474"/>
                  <a:pt x="487537" y="245191"/>
                </a:cubicBezTo>
                <a:cubicBezTo>
                  <a:pt x="487537" y="245191"/>
                  <a:pt x="485790" y="245639"/>
                  <a:pt x="484064" y="245639"/>
                </a:cubicBezTo>
                <a:cubicBezTo>
                  <a:pt x="484064" y="245639"/>
                  <a:pt x="481622" y="266967"/>
                  <a:pt x="488231" y="280612"/>
                </a:cubicBezTo>
                <a:lnTo>
                  <a:pt x="522712" y="215618"/>
                </a:lnTo>
                <a:cubicBezTo>
                  <a:pt x="516550" y="221509"/>
                  <a:pt x="508910" y="220255"/>
                  <a:pt x="508910" y="220255"/>
                </a:cubicBezTo>
                <a:cubicBezTo>
                  <a:pt x="495490" y="218619"/>
                  <a:pt x="493743" y="209770"/>
                  <a:pt x="493519" y="207440"/>
                </a:cubicBezTo>
                <a:lnTo>
                  <a:pt x="489105" y="206969"/>
                </a:lnTo>
                <a:lnTo>
                  <a:pt x="489306" y="205132"/>
                </a:lnTo>
                <a:lnTo>
                  <a:pt x="495625" y="205781"/>
                </a:lnTo>
                <a:lnTo>
                  <a:pt x="531292" y="196887"/>
                </a:lnTo>
                <a:lnTo>
                  <a:pt x="531292" y="187007"/>
                </a:lnTo>
                <a:lnTo>
                  <a:pt x="538238" y="187007"/>
                </a:lnTo>
                <a:lnTo>
                  <a:pt x="538238" y="184005"/>
                </a:lnTo>
                <a:cubicBezTo>
                  <a:pt x="537453" y="183624"/>
                  <a:pt x="531673" y="181137"/>
                  <a:pt x="518679" y="180331"/>
                </a:cubicBezTo>
                <a:cubicBezTo>
                  <a:pt x="504631" y="179457"/>
                  <a:pt x="494348" y="179815"/>
                  <a:pt x="494348" y="179815"/>
                </a:cubicBezTo>
                <a:cubicBezTo>
                  <a:pt x="494348" y="179815"/>
                  <a:pt x="495401" y="175514"/>
                  <a:pt x="507634" y="173251"/>
                </a:cubicBezTo>
                <a:cubicBezTo>
                  <a:pt x="519844" y="170988"/>
                  <a:pt x="523362" y="175222"/>
                  <a:pt x="538238" y="170966"/>
                </a:cubicBezTo>
                <a:close/>
                <a:moveTo>
                  <a:pt x="504161" y="102812"/>
                </a:moveTo>
                <a:lnTo>
                  <a:pt x="504206" y="102879"/>
                </a:lnTo>
                <a:lnTo>
                  <a:pt x="504150" y="102843"/>
                </a:lnTo>
                <a:close/>
                <a:moveTo>
                  <a:pt x="429040" y="83589"/>
                </a:moveTo>
                <a:cubicBezTo>
                  <a:pt x="427494" y="84172"/>
                  <a:pt x="425970" y="84508"/>
                  <a:pt x="424603" y="84664"/>
                </a:cubicBezTo>
                <a:lnTo>
                  <a:pt x="425164" y="150174"/>
                </a:lnTo>
                <a:cubicBezTo>
                  <a:pt x="426396" y="150555"/>
                  <a:pt x="427494" y="151205"/>
                  <a:pt x="428390" y="152056"/>
                </a:cubicBezTo>
                <a:cubicBezTo>
                  <a:pt x="429891" y="150600"/>
                  <a:pt x="431997" y="149704"/>
                  <a:pt x="434327" y="149704"/>
                </a:cubicBezTo>
                <a:cubicBezTo>
                  <a:pt x="436142" y="149704"/>
                  <a:pt x="437777" y="150264"/>
                  <a:pt x="439144" y="151160"/>
                </a:cubicBezTo>
                <a:lnTo>
                  <a:pt x="439121" y="151183"/>
                </a:lnTo>
                <a:cubicBezTo>
                  <a:pt x="439973" y="150085"/>
                  <a:pt x="441138" y="149211"/>
                  <a:pt x="442482" y="148650"/>
                </a:cubicBezTo>
                <a:close/>
                <a:moveTo>
                  <a:pt x="414858" y="83073"/>
                </a:moveTo>
                <a:lnTo>
                  <a:pt x="401639" y="147710"/>
                </a:lnTo>
                <a:cubicBezTo>
                  <a:pt x="403208" y="148225"/>
                  <a:pt x="404552" y="149144"/>
                  <a:pt x="405516" y="150331"/>
                </a:cubicBezTo>
                <a:cubicBezTo>
                  <a:pt x="406882" y="149413"/>
                  <a:pt x="408540" y="148853"/>
                  <a:pt x="410355" y="148853"/>
                </a:cubicBezTo>
                <a:cubicBezTo>
                  <a:pt x="412998" y="148853"/>
                  <a:pt x="415328" y="150018"/>
                  <a:pt x="416830" y="151788"/>
                </a:cubicBezTo>
                <a:cubicBezTo>
                  <a:pt x="417658" y="151070"/>
                  <a:pt x="418644" y="150533"/>
                  <a:pt x="419742" y="150174"/>
                </a:cubicBezTo>
                <a:lnTo>
                  <a:pt x="419742" y="84687"/>
                </a:lnTo>
                <a:cubicBezTo>
                  <a:pt x="417837" y="84261"/>
                  <a:pt x="416247" y="83701"/>
                  <a:pt x="414858" y="83073"/>
                </a:cubicBezTo>
                <a:close/>
                <a:moveTo>
                  <a:pt x="433677" y="80788"/>
                </a:moveTo>
                <a:cubicBezTo>
                  <a:pt x="432602" y="81729"/>
                  <a:pt x="431460" y="82469"/>
                  <a:pt x="430295" y="83029"/>
                </a:cubicBezTo>
                <a:lnTo>
                  <a:pt x="443781" y="148225"/>
                </a:lnTo>
                <a:cubicBezTo>
                  <a:pt x="444454" y="148068"/>
                  <a:pt x="445126" y="147956"/>
                  <a:pt x="445843" y="147956"/>
                </a:cubicBezTo>
                <a:lnTo>
                  <a:pt x="449994" y="149027"/>
                </a:lnTo>
                <a:lnTo>
                  <a:pt x="449987" y="149031"/>
                </a:lnTo>
                <a:lnTo>
                  <a:pt x="450010" y="149031"/>
                </a:lnTo>
                <a:lnTo>
                  <a:pt x="449994" y="149027"/>
                </a:lnTo>
                <a:lnTo>
                  <a:pt x="456036" y="145626"/>
                </a:lnTo>
                <a:close/>
                <a:moveTo>
                  <a:pt x="410287" y="79892"/>
                </a:moveTo>
                <a:lnTo>
                  <a:pt x="387816" y="145066"/>
                </a:lnTo>
                <a:cubicBezTo>
                  <a:pt x="390549" y="145178"/>
                  <a:pt x="392947" y="146500"/>
                  <a:pt x="394358" y="148494"/>
                </a:cubicBezTo>
                <a:cubicBezTo>
                  <a:pt x="395657" y="147710"/>
                  <a:pt x="397226" y="147239"/>
                  <a:pt x="398906" y="147239"/>
                </a:cubicBezTo>
                <a:lnTo>
                  <a:pt x="398906" y="147217"/>
                </a:lnTo>
                <a:cubicBezTo>
                  <a:pt x="399399" y="147217"/>
                  <a:pt x="399869" y="147284"/>
                  <a:pt x="400340" y="147351"/>
                </a:cubicBezTo>
                <a:lnTo>
                  <a:pt x="413626" y="82402"/>
                </a:lnTo>
                <a:cubicBezTo>
                  <a:pt x="412237" y="81617"/>
                  <a:pt x="411138" y="80788"/>
                  <a:pt x="410287" y="79892"/>
                </a:cubicBezTo>
                <a:close/>
                <a:moveTo>
                  <a:pt x="436567" y="77338"/>
                </a:moveTo>
                <a:cubicBezTo>
                  <a:pt x="436030" y="78257"/>
                  <a:pt x="435425" y="79041"/>
                  <a:pt x="434775" y="79736"/>
                </a:cubicBezTo>
                <a:lnTo>
                  <a:pt x="457470" y="145604"/>
                </a:lnTo>
                <a:cubicBezTo>
                  <a:pt x="460428" y="145783"/>
                  <a:pt x="462915" y="147374"/>
                  <a:pt x="464214" y="149659"/>
                </a:cubicBezTo>
                <a:lnTo>
                  <a:pt x="464214" y="149636"/>
                </a:lnTo>
                <a:cubicBezTo>
                  <a:pt x="466388" y="148785"/>
                  <a:pt x="468964" y="147284"/>
                  <a:pt x="471361" y="144685"/>
                </a:cubicBezTo>
                <a:lnTo>
                  <a:pt x="441406" y="84575"/>
                </a:lnTo>
                <a:cubicBezTo>
                  <a:pt x="438516" y="82626"/>
                  <a:pt x="437082" y="79780"/>
                  <a:pt x="436567" y="77338"/>
                </a:cubicBezTo>
                <a:close/>
                <a:moveTo>
                  <a:pt x="407420" y="74874"/>
                </a:moveTo>
                <a:lnTo>
                  <a:pt x="370900" y="143699"/>
                </a:lnTo>
                <a:cubicBezTo>
                  <a:pt x="372917" y="147284"/>
                  <a:pt x="375628" y="150196"/>
                  <a:pt x="379303" y="151877"/>
                </a:cubicBezTo>
                <a:cubicBezTo>
                  <a:pt x="379706" y="148382"/>
                  <a:pt x="382618" y="145626"/>
                  <a:pt x="386382" y="145155"/>
                </a:cubicBezTo>
                <a:lnTo>
                  <a:pt x="409279" y="78749"/>
                </a:lnTo>
                <a:cubicBezTo>
                  <a:pt x="408271" y="77406"/>
                  <a:pt x="407711" y="76062"/>
                  <a:pt x="407420" y="74874"/>
                </a:cubicBezTo>
                <a:close/>
                <a:moveTo>
                  <a:pt x="420101" y="27534"/>
                </a:moveTo>
                <a:lnTo>
                  <a:pt x="423865" y="27534"/>
                </a:lnTo>
                <a:lnTo>
                  <a:pt x="423865" y="48683"/>
                </a:lnTo>
                <a:lnTo>
                  <a:pt x="431616" y="48683"/>
                </a:lnTo>
                <a:lnTo>
                  <a:pt x="431616" y="58541"/>
                </a:lnTo>
                <a:lnTo>
                  <a:pt x="464976" y="76397"/>
                </a:lnTo>
                <a:lnTo>
                  <a:pt x="464976" y="76442"/>
                </a:lnTo>
                <a:lnTo>
                  <a:pt x="471294" y="77092"/>
                </a:lnTo>
                <a:lnTo>
                  <a:pt x="471115" y="78929"/>
                </a:lnTo>
                <a:lnTo>
                  <a:pt x="465043" y="78302"/>
                </a:lnTo>
                <a:cubicBezTo>
                  <a:pt x="464147" y="80183"/>
                  <a:pt x="460360" y="86748"/>
                  <a:pt x="450592" y="86972"/>
                </a:cubicBezTo>
                <a:cubicBezTo>
                  <a:pt x="447702" y="87039"/>
                  <a:pt x="445350" y="86547"/>
                  <a:pt x="443445" y="85740"/>
                </a:cubicBezTo>
                <a:lnTo>
                  <a:pt x="472280" y="143610"/>
                </a:lnTo>
                <a:cubicBezTo>
                  <a:pt x="477052" y="137695"/>
                  <a:pt x="480770" y="126919"/>
                  <a:pt x="478643" y="107270"/>
                </a:cubicBezTo>
                <a:cubicBezTo>
                  <a:pt x="478643" y="107270"/>
                  <a:pt x="475573" y="107337"/>
                  <a:pt x="474385" y="106890"/>
                </a:cubicBezTo>
                <a:cubicBezTo>
                  <a:pt x="473198" y="106441"/>
                  <a:pt x="471809" y="105590"/>
                  <a:pt x="471809" y="105590"/>
                </a:cubicBezTo>
                <a:cubicBezTo>
                  <a:pt x="471809" y="105590"/>
                  <a:pt x="476200" y="103461"/>
                  <a:pt x="482989" y="97681"/>
                </a:cubicBezTo>
                <a:cubicBezTo>
                  <a:pt x="482989" y="97681"/>
                  <a:pt x="485610" y="95172"/>
                  <a:pt x="489531" y="94858"/>
                </a:cubicBezTo>
                <a:cubicBezTo>
                  <a:pt x="489531" y="94858"/>
                  <a:pt x="492309" y="94500"/>
                  <a:pt x="493138" y="96091"/>
                </a:cubicBezTo>
                <a:cubicBezTo>
                  <a:pt x="493138" y="96091"/>
                  <a:pt x="494527" y="96001"/>
                  <a:pt x="497820" y="95531"/>
                </a:cubicBezTo>
                <a:cubicBezTo>
                  <a:pt x="501137" y="95060"/>
                  <a:pt x="502951" y="96427"/>
                  <a:pt x="502951" y="96427"/>
                </a:cubicBezTo>
                <a:lnTo>
                  <a:pt x="502302" y="99922"/>
                </a:lnTo>
                <a:cubicBezTo>
                  <a:pt x="502302" y="99922"/>
                  <a:pt x="501629" y="101803"/>
                  <a:pt x="503601" y="102498"/>
                </a:cubicBezTo>
                <a:lnTo>
                  <a:pt x="504150" y="102843"/>
                </a:lnTo>
                <a:lnTo>
                  <a:pt x="503063" y="105814"/>
                </a:lnTo>
                <a:cubicBezTo>
                  <a:pt x="502996" y="105836"/>
                  <a:pt x="502862" y="105836"/>
                  <a:pt x="502862" y="105836"/>
                </a:cubicBezTo>
                <a:lnTo>
                  <a:pt x="500487" y="105836"/>
                </a:lnTo>
                <a:lnTo>
                  <a:pt x="499030" y="111415"/>
                </a:lnTo>
                <a:cubicBezTo>
                  <a:pt x="499030" y="111415"/>
                  <a:pt x="491054" y="109265"/>
                  <a:pt x="490830" y="113342"/>
                </a:cubicBezTo>
                <a:cubicBezTo>
                  <a:pt x="490584" y="117420"/>
                  <a:pt x="493452" y="144461"/>
                  <a:pt x="488881" y="155439"/>
                </a:cubicBezTo>
                <a:cubicBezTo>
                  <a:pt x="486103" y="162115"/>
                  <a:pt x="480770" y="173027"/>
                  <a:pt x="461525" y="180285"/>
                </a:cubicBezTo>
                <a:cubicBezTo>
                  <a:pt x="464774" y="181272"/>
                  <a:pt x="467463" y="182392"/>
                  <a:pt x="468964" y="183646"/>
                </a:cubicBezTo>
                <a:cubicBezTo>
                  <a:pt x="475461" y="189090"/>
                  <a:pt x="468695" y="195027"/>
                  <a:pt x="468695" y="195027"/>
                </a:cubicBezTo>
                <a:cubicBezTo>
                  <a:pt x="465401" y="198052"/>
                  <a:pt x="458860" y="196327"/>
                  <a:pt x="458860" y="196327"/>
                </a:cubicBezTo>
                <a:lnTo>
                  <a:pt x="443176" y="193146"/>
                </a:lnTo>
                <a:cubicBezTo>
                  <a:pt x="442325" y="194982"/>
                  <a:pt x="441182" y="196103"/>
                  <a:pt x="441182" y="196103"/>
                </a:cubicBezTo>
                <a:cubicBezTo>
                  <a:pt x="438136" y="198836"/>
                  <a:pt x="434484" y="197917"/>
                  <a:pt x="434484" y="197917"/>
                </a:cubicBezTo>
                <a:lnTo>
                  <a:pt x="414006" y="193751"/>
                </a:lnTo>
                <a:cubicBezTo>
                  <a:pt x="413626" y="194624"/>
                  <a:pt x="413312" y="195162"/>
                  <a:pt x="413312" y="195162"/>
                </a:cubicBezTo>
                <a:cubicBezTo>
                  <a:pt x="411004" y="198993"/>
                  <a:pt x="406770" y="197783"/>
                  <a:pt x="406770" y="197783"/>
                </a:cubicBezTo>
                <a:lnTo>
                  <a:pt x="374396" y="190547"/>
                </a:lnTo>
                <a:cubicBezTo>
                  <a:pt x="368078" y="187634"/>
                  <a:pt x="370094" y="181876"/>
                  <a:pt x="370094" y="181876"/>
                </a:cubicBezTo>
                <a:cubicBezTo>
                  <a:pt x="371708" y="177798"/>
                  <a:pt x="373612" y="176253"/>
                  <a:pt x="375158" y="175738"/>
                </a:cubicBezTo>
                <a:cubicBezTo>
                  <a:pt x="374284" y="175155"/>
                  <a:pt x="373478" y="174550"/>
                  <a:pt x="372738" y="173990"/>
                </a:cubicBezTo>
                <a:cubicBezTo>
                  <a:pt x="358848" y="163617"/>
                  <a:pt x="357078" y="152213"/>
                  <a:pt x="354793" y="134961"/>
                </a:cubicBezTo>
                <a:cubicBezTo>
                  <a:pt x="354793" y="134961"/>
                  <a:pt x="354053" y="129070"/>
                  <a:pt x="354075" y="123177"/>
                </a:cubicBezTo>
                <a:cubicBezTo>
                  <a:pt x="354098" y="117554"/>
                  <a:pt x="354949" y="111930"/>
                  <a:pt x="351880" y="111572"/>
                </a:cubicBezTo>
                <a:cubicBezTo>
                  <a:pt x="351880" y="111572"/>
                  <a:pt x="350849" y="111056"/>
                  <a:pt x="345629" y="112333"/>
                </a:cubicBezTo>
                <a:lnTo>
                  <a:pt x="343926" y="106867"/>
                </a:lnTo>
                <a:cubicBezTo>
                  <a:pt x="343926" y="106867"/>
                  <a:pt x="339535" y="107942"/>
                  <a:pt x="339535" y="105388"/>
                </a:cubicBezTo>
                <a:cubicBezTo>
                  <a:pt x="339535" y="105388"/>
                  <a:pt x="339691" y="103910"/>
                  <a:pt x="341865" y="102767"/>
                </a:cubicBezTo>
                <a:cubicBezTo>
                  <a:pt x="341865" y="102767"/>
                  <a:pt x="342111" y="101625"/>
                  <a:pt x="341574" y="100437"/>
                </a:cubicBezTo>
                <a:cubicBezTo>
                  <a:pt x="341059" y="99250"/>
                  <a:pt x="340296" y="96651"/>
                  <a:pt x="343142" y="96493"/>
                </a:cubicBezTo>
                <a:cubicBezTo>
                  <a:pt x="345988" y="96337"/>
                  <a:pt x="346279" y="96292"/>
                  <a:pt x="350759" y="96830"/>
                </a:cubicBezTo>
                <a:cubicBezTo>
                  <a:pt x="350759" y="96830"/>
                  <a:pt x="351589" y="94858"/>
                  <a:pt x="355061" y="95306"/>
                </a:cubicBezTo>
                <a:cubicBezTo>
                  <a:pt x="358534" y="95755"/>
                  <a:pt x="360035" y="97032"/>
                  <a:pt x="361738" y="98241"/>
                </a:cubicBezTo>
                <a:cubicBezTo>
                  <a:pt x="362140" y="98532"/>
                  <a:pt x="371169" y="104985"/>
                  <a:pt x="372648" y="105052"/>
                </a:cubicBezTo>
                <a:cubicBezTo>
                  <a:pt x="372648" y="105052"/>
                  <a:pt x="372357" y="106061"/>
                  <a:pt x="369400" y="106800"/>
                </a:cubicBezTo>
                <a:cubicBezTo>
                  <a:pt x="369400" y="106800"/>
                  <a:pt x="367653" y="107226"/>
                  <a:pt x="365927" y="107226"/>
                </a:cubicBezTo>
                <a:cubicBezTo>
                  <a:pt x="365927" y="107226"/>
                  <a:pt x="363485" y="128554"/>
                  <a:pt x="370094" y="142199"/>
                </a:cubicBezTo>
                <a:lnTo>
                  <a:pt x="404574" y="77204"/>
                </a:lnTo>
                <a:cubicBezTo>
                  <a:pt x="398436" y="83096"/>
                  <a:pt x="390773" y="81842"/>
                  <a:pt x="390773" y="81842"/>
                </a:cubicBezTo>
                <a:cubicBezTo>
                  <a:pt x="377353" y="80206"/>
                  <a:pt x="375605" y="71379"/>
                  <a:pt x="375382" y="69027"/>
                </a:cubicBezTo>
                <a:lnTo>
                  <a:pt x="370990" y="68578"/>
                </a:lnTo>
                <a:lnTo>
                  <a:pt x="371169" y="66741"/>
                </a:lnTo>
                <a:lnTo>
                  <a:pt x="377488" y="67391"/>
                </a:lnTo>
                <a:lnTo>
                  <a:pt x="413155" y="58497"/>
                </a:lnTo>
                <a:lnTo>
                  <a:pt x="413155" y="48616"/>
                </a:lnTo>
                <a:lnTo>
                  <a:pt x="420101" y="48616"/>
                </a:lnTo>
                <a:lnTo>
                  <a:pt x="420101" y="45614"/>
                </a:lnTo>
                <a:cubicBezTo>
                  <a:pt x="419294" y="45233"/>
                  <a:pt x="413513" y="42746"/>
                  <a:pt x="400519" y="41940"/>
                </a:cubicBezTo>
                <a:cubicBezTo>
                  <a:pt x="386472" y="41088"/>
                  <a:pt x="376188" y="41447"/>
                  <a:pt x="376188" y="41447"/>
                </a:cubicBezTo>
                <a:cubicBezTo>
                  <a:pt x="376188" y="41447"/>
                  <a:pt x="377264" y="37123"/>
                  <a:pt x="389497" y="34860"/>
                </a:cubicBezTo>
                <a:cubicBezTo>
                  <a:pt x="401707" y="32597"/>
                  <a:pt x="405224" y="36831"/>
                  <a:pt x="420101" y="32575"/>
                </a:cubicBezTo>
                <a:close/>
                <a:moveTo>
                  <a:pt x="324346" y="14562"/>
                </a:moveTo>
                <a:lnTo>
                  <a:pt x="324346" y="191645"/>
                </a:lnTo>
                <a:lnTo>
                  <a:pt x="608252" y="524571"/>
                </a:lnTo>
                <a:cubicBezTo>
                  <a:pt x="637713" y="518141"/>
                  <a:pt x="680706" y="508956"/>
                  <a:pt x="702999" y="504206"/>
                </a:cubicBezTo>
                <a:lnTo>
                  <a:pt x="709877" y="502727"/>
                </a:lnTo>
                <a:lnTo>
                  <a:pt x="711266" y="502436"/>
                </a:lnTo>
                <a:lnTo>
                  <a:pt x="711423" y="502369"/>
                </a:lnTo>
                <a:lnTo>
                  <a:pt x="711579" y="502369"/>
                </a:lnTo>
                <a:cubicBezTo>
                  <a:pt x="730377" y="498762"/>
                  <a:pt x="742341" y="491391"/>
                  <a:pt x="749196" y="479136"/>
                </a:cubicBezTo>
                <a:cubicBezTo>
                  <a:pt x="755559" y="467777"/>
                  <a:pt x="756231" y="453976"/>
                  <a:pt x="756097" y="443222"/>
                </a:cubicBezTo>
                <a:lnTo>
                  <a:pt x="756097" y="332411"/>
                </a:lnTo>
                <a:lnTo>
                  <a:pt x="484580" y="14562"/>
                </a:lnTo>
                <a:close/>
                <a:moveTo>
                  <a:pt x="309783" y="0"/>
                </a:moveTo>
                <a:lnTo>
                  <a:pt x="770682" y="0"/>
                </a:lnTo>
                <a:lnTo>
                  <a:pt x="770682" y="443043"/>
                </a:lnTo>
                <a:cubicBezTo>
                  <a:pt x="770816" y="454693"/>
                  <a:pt x="770189" y="471496"/>
                  <a:pt x="761922" y="486261"/>
                </a:cubicBezTo>
                <a:cubicBezTo>
                  <a:pt x="753498" y="501294"/>
                  <a:pt x="738667" y="512025"/>
                  <a:pt x="714335" y="516685"/>
                </a:cubicBezTo>
                <a:lnTo>
                  <a:pt x="712947" y="516976"/>
                </a:lnTo>
                <a:cubicBezTo>
                  <a:pt x="685837" y="522756"/>
                  <a:pt x="599939" y="541061"/>
                  <a:pt x="583495" y="545004"/>
                </a:cubicBezTo>
                <a:cubicBezTo>
                  <a:pt x="569000" y="548477"/>
                  <a:pt x="557641" y="553832"/>
                  <a:pt x="547581" y="563913"/>
                </a:cubicBezTo>
                <a:lnTo>
                  <a:pt x="540501" y="571441"/>
                </a:lnTo>
                <a:lnTo>
                  <a:pt x="533937" y="564496"/>
                </a:lnTo>
                <a:cubicBezTo>
                  <a:pt x="523676" y="554190"/>
                  <a:pt x="512093" y="548544"/>
                  <a:pt x="497575" y="545072"/>
                </a:cubicBezTo>
                <a:cubicBezTo>
                  <a:pt x="486955" y="542540"/>
                  <a:pt x="389049" y="521591"/>
                  <a:pt x="366824" y="516910"/>
                </a:cubicBezTo>
                <a:cubicBezTo>
                  <a:pt x="365726" y="516685"/>
                  <a:pt x="364674" y="516394"/>
                  <a:pt x="363598" y="516192"/>
                </a:cubicBezTo>
                <a:cubicBezTo>
                  <a:pt x="345115" y="512854"/>
                  <a:pt x="328536" y="503601"/>
                  <a:pt x="319529" y="488636"/>
                </a:cubicBezTo>
                <a:lnTo>
                  <a:pt x="319551" y="488636"/>
                </a:lnTo>
                <a:cubicBezTo>
                  <a:pt x="318991" y="487717"/>
                  <a:pt x="318476" y="486753"/>
                  <a:pt x="317983" y="485767"/>
                </a:cubicBezTo>
                <a:cubicBezTo>
                  <a:pt x="310231" y="470689"/>
                  <a:pt x="309783" y="453640"/>
                  <a:pt x="309783" y="443424"/>
                </a:cubicBezTo>
                <a:close/>
              </a:path>
            </a:pathLst>
          </a:custGeom>
          <a:solidFill>
            <a:srgbClr val="1D1D1B"/>
          </a:solidFill>
          <a:ln>
            <a:noFill/>
          </a:ln>
        </p:spPr>
        <p:txBody>
          <a:bodyPr spcFirstLastPara="1" wrap="square" lIns="91362" tIns="45668" rIns="91362" bIns="45668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9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0156549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  <p:sldLayoutId id="2147483824" r:id="rId12"/>
    <p:sldLayoutId id="2147483825" r:id="rId13"/>
    <p:sldLayoutId id="2147483826" r:id="rId14"/>
    <p:sldLayoutId id="2147483827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393">
          <p15:clr>
            <a:srgbClr val="F26B43"/>
          </p15:clr>
        </p15:guide>
        <p15:guide id="2" pos="7285">
          <p15:clr>
            <a:srgbClr val="F26B43"/>
          </p15:clr>
        </p15:guide>
        <p15:guide id="3" orient="horz" pos="4081">
          <p15:clr>
            <a:srgbClr val="F26B43"/>
          </p15:clr>
        </p15:guide>
        <p15:guide id="4" orient="horz" pos="3652">
          <p15:clr>
            <a:srgbClr val="F26B43"/>
          </p15:clr>
        </p15:guide>
        <p15:guide id="5" orient="horz" pos="255">
          <p15:clr>
            <a:srgbClr val="F26B43"/>
          </p15:clr>
        </p15:guide>
        <p15:guide id="6" orient="horz" pos="1071">
          <p15:clr>
            <a:srgbClr val="F26B43"/>
          </p15:clr>
        </p15:guide>
        <p15:guide id="7" orient="horz" pos="90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kolverket.se/skolutveckling/anordna-och-administrera-utbildning/anordna-utbildning-inom-vuxenutbildningen/anordna-utb/anordna-orienteringskurser-inom-vuxenutbildningen#skvtableofcontent6266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174E482-0205-E08A-D6A2-2FFF95BFBFB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92500" lnSpcReduction="20000"/>
          </a:bodyPr>
          <a:lstStyle/>
          <a:p>
            <a:endParaRPr lang="sv-SE" dirty="0" smtClean="0"/>
          </a:p>
          <a:p>
            <a:r>
              <a:rPr lang="sv-SE" dirty="0" smtClean="0"/>
              <a:t>Anita Simak, rektor Vuxenutbildningen Kunskapsparken</a:t>
            </a:r>
          </a:p>
          <a:p>
            <a:r>
              <a:rPr lang="sv-SE" dirty="0" smtClean="0"/>
              <a:t>Narin Rashid, digitaliseringspedagog och leg. lärare i SVA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DCB5F8DA-AFED-55DC-7489-792EFF2959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8" y="3470124"/>
            <a:ext cx="10941050" cy="592853"/>
          </a:xfrm>
        </p:spPr>
        <p:txBody>
          <a:bodyPr/>
          <a:lstStyle/>
          <a:p>
            <a:r>
              <a:rPr lang="sv-SE" sz="2400" dirty="0" smtClean="0"/>
              <a:t>En insats för att öka digital kompetens hos Sollentunas invånare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AED03E6E-9621-701D-A3D8-0EE124B4E2E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sv-SE" sz="4800" dirty="0"/>
              <a:t>Hur Kunskapsparken undervisar i språket digitalisering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9C4F547A-783A-FC33-78D7-0C2CEB17C34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27305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8">
            <a:extLst>
              <a:ext uri="{FF2B5EF4-FFF2-40B4-BE49-F238E27FC236}">
                <a16:creationId xmlns:a16="http://schemas.microsoft.com/office/drawing/2014/main" id="{FC8D1A0F-C505-8B08-21AF-55AF4AD4C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Vad?</a:t>
            </a:r>
            <a:endParaRPr lang="sv-SE" dirty="0"/>
          </a:p>
        </p:txBody>
      </p:sp>
      <p:sp>
        <p:nvSpPr>
          <p:cNvPr id="12" name="Platshållare för innehåll 2"/>
          <p:cNvSpPr>
            <a:spLocks noGrp="1"/>
          </p:cNvSpPr>
          <p:nvPr>
            <p:ph idx="1"/>
          </p:nvPr>
        </p:nvSpPr>
        <p:spPr>
          <a:xfrm>
            <a:off x="623888" y="1564323"/>
            <a:ext cx="6814631" cy="3892505"/>
          </a:xfrm>
        </p:spPr>
        <p:txBody>
          <a:bodyPr>
            <a:noAutofit/>
          </a:bodyPr>
          <a:lstStyle/>
          <a:p>
            <a:pPr lvl="1">
              <a:lnSpc>
                <a:spcPct val="200000"/>
              </a:lnSpc>
              <a:buFont typeface="Arial" panose="020B0604020202020204" pitchFamily="34" charset="0"/>
              <a:buChar char="→"/>
            </a:pPr>
            <a:r>
              <a:rPr lang="sv-SE" sz="1600" dirty="0"/>
              <a:t>Kurs i grundläggande digital </a:t>
            </a:r>
            <a:r>
              <a:rPr lang="sv-SE" sz="1600" dirty="0" smtClean="0"/>
              <a:t>kunskap</a:t>
            </a:r>
          </a:p>
          <a:p>
            <a:pPr lvl="1">
              <a:lnSpc>
                <a:spcPct val="200000"/>
              </a:lnSpc>
              <a:buFont typeface="Arial" panose="020B0604020202020204" pitchFamily="34" charset="0"/>
              <a:buChar char="→"/>
            </a:pPr>
            <a:r>
              <a:rPr lang="sv-SE" sz="1600" dirty="0" smtClean="0"/>
              <a:t>En orienteringskurs på fem veckor (100 </a:t>
            </a:r>
            <a:r>
              <a:rPr lang="sv-SE" sz="1600" dirty="0" err="1" smtClean="0"/>
              <a:t>vp</a:t>
            </a:r>
            <a:r>
              <a:rPr lang="sv-SE" sz="1600" dirty="0" smtClean="0"/>
              <a:t>, </a:t>
            </a:r>
            <a:r>
              <a:rPr lang="sv-SE" sz="1600" dirty="0" smtClean="0"/>
              <a:t>4 </a:t>
            </a:r>
            <a:r>
              <a:rPr lang="sv-SE" sz="1600" dirty="0" err="1" smtClean="0"/>
              <a:t>tim</a:t>
            </a:r>
            <a:r>
              <a:rPr lang="sv-SE" sz="1600" dirty="0" smtClean="0"/>
              <a:t>/vecka)</a:t>
            </a:r>
          </a:p>
          <a:p>
            <a:pPr lvl="1">
              <a:lnSpc>
                <a:spcPct val="200000"/>
              </a:lnSpc>
              <a:buFont typeface="Arial" panose="020B0604020202020204" pitchFamily="34" charset="0"/>
              <a:buChar char="→"/>
            </a:pPr>
            <a:r>
              <a:rPr lang="sv-SE" sz="1600" dirty="0" smtClean="0"/>
              <a:t>För alla </a:t>
            </a:r>
            <a:r>
              <a:rPr lang="sv-SE" sz="1600" dirty="0" err="1" smtClean="0"/>
              <a:t>vux</a:t>
            </a:r>
            <a:r>
              <a:rPr lang="sv-SE" sz="1600" dirty="0" smtClean="0"/>
              <a:t>-elever i Sollentuna kommun, fler i mån av plats</a:t>
            </a:r>
          </a:p>
          <a:p>
            <a:pPr lvl="1">
              <a:lnSpc>
                <a:spcPct val="200000"/>
              </a:lnSpc>
              <a:buFont typeface="Arial" panose="020B0604020202020204" pitchFamily="34" charset="0"/>
              <a:buChar char="→"/>
            </a:pPr>
            <a:r>
              <a:rPr lang="sv-SE" sz="1600" dirty="0"/>
              <a:t>Med digitaliseringspedagog </a:t>
            </a:r>
            <a:r>
              <a:rPr lang="sv-SE" sz="1600" dirty="0" smtClean="0"/>
              <a:t>Narin</a:t>
            </a:r>
          </a:p>
          <a:p>
            <a:pPr lvl="1">
              <a:lnSpc>
                <a:spcPct val="200000"/>
              </a:lnSpc>
              <a:buFont typeface="Arial" panose="020B0604020202020204" pitchFamily="34" charset="0"/>
              <a:buChar char="→"/>
            </a:pPr>
            <a:r>
              <a:rPr lang="sv-SE" sz="1600" dirty="0" smtClean="0"/>
              <a:t>Lektioner och lektionsupplägg</a:t>
            </a:r>
          </a:p>
          <a:p>
            <a:pPr lvl="1">
              <a:lnSpc>
                <a:spcPct val="200000"/>
              </a:lnSpc>
              <a:buFont typeface="Arial" panose="020B0604020202020204" pitchFamily="34" charset="0"/>
              <a:buChar char="→"/>
            </a:pPr>
            <a:r>
              <a:rPr lang="sv-SE" sz="1600" dirty="0" smtClean="0"/>
              <a:t>Studieintyg efter avslutad kurs</a:t>
            </a:r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2510">
            <a:off x="7215788" y="1338189"/>
            <a:ext cx="3072362" cy="4344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124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8">
            <a:extLst>
              <a:ext uri="{FF2B5EF4-FFF2-40B4-BE49-F238E27FC236}">
                <a16:creationId xmlns:a16="http://schemas.microsoft.com/office/drawing/2014/main" id="{FC8D1A0F-C505-8B08-21AF-55AF4AD4C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Kursens innehåll</a:t>
            </a:r>
            <a:endParaRPr lang="sv-SE" dirty="0"/>
          </a:p>
        </p:txBody>
      </p:sp>
      <p:sp>
        <p:nvSpPr>
          <p:cNvPr id="4" name="Platshållare för innehåll 9">
            <a:extLst>
              <a:ext uri="{FF2B5EF4-FFF2-40B4-BE49-F238E27FC236}">
                <a16:creationId xmlns:a16="http://schemas.microsoft.com/office/drawing/2014/main" id="{9C27F371-61E8-F043-7D57-55A6C87150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8" y="1250359"/>
            <a:ext cx="6019800" cy="5172075"/>
          </a:xfrm>
        </p:spPr>
        <p:txBody>
          <a:bodyPr>
            <a:normAutofit fontScale="25000" lnSpcReduction="20000"/>
          </a:bodyPr>
          <a:lstStyle/>
          <a:p>
            <a:pPr marL="538163" lvl="1" indent="-358775">
              <a:lnSpc>
                <a:spcPct val="220000"/>
              </a:lnSpc>
              <a:buFont typeface="Arial" panose="020B0604020202020204" pitchFamily="34" charset="0"/>
              <a:buChar char="→"/>
            </a:pPr>
            <a:r>
              <a:rPr lang="sv-SE" sz="4900" dirty="0" smtClean="0">
                <a:latin typeface="Arial" panose="020B0604020202020204" pitchFamily="34" charset="0"/>
                <a:cs typeface="Arial" panose="020B0604020202020204" pitchFamily="34" charset="0"/>
              </a:rPr>
              <a:t>Att </a:t>
            </a:r>
            <a:r>
              <a:rPr lang="sv-SE" sz="4900" dirty="0">
                <a:latin typeface="Arial" panose="020B0604020202020204" pitchFamily="34" charset="0"/>
                <a:cs typeface="Arial" panose="020B0604020202020204" pitchFamily="34" charset="0"/>
              </a:rPr>
              <a:t>med hjälp av digitala verktyg och medier kunna hantera några enkla situationer i vardagen och på en arbetsplats, till exempel ordbehandling och e-post.</a:t>
            </a:r>
          </a:p>
          <a:p>
            <a:pPr marL="538163" lvl="1" indent="-358775">
              <a:lnSpc>
                <a:spcPct val="220000"/>
              </a:lnSpc>
              <a:buFont typeface="Arial" panose="020B0604020202020204" pitchFamily="34" charset="0"/>
              <a:buChar char="→"/>
            </a:pPr>
            <a:r>
              <a:rPr lang="sv-SE" sz="4900" dirty="0" smtClean="0">
                <a:latin typeface="Arial" panose="020B0604020202020204" pitchFamily="34" charset="0"/>
                <a:cs typeface="Arial" panose="020B0604020202020204" pitchFamily="34" charset="0"/>
              </a:rPr>
              <a:t>Att </a:t>
            </a:r>
            <a:r>
              <a:rPr lang="sv-SE" sz="4900" dirty="0">
                <a:latin typeface="Arial" panose="020B0604020202020204" pitchFamily="34" charset="0"/>
                <a:cs typeface="Arial" panose="020B0604020202020204" pitchFamily="34" charset="0"/>
              </a:rPr>
              <a:t>kunna hantera några vanliga digitala tjänster i samhället.</a:t>
            </a:r>
          </a:p>
          <a:p>
            <a:pPr marL="538163" lvl="1" indent="-358775">
              <a:lnSpc>
                <a:spcPct val="220000"/>
              </a:lnSpc>
              <a:buFont typeface="Arial" panose="020B0604020202020204" pitchFamily="34" charset="0"/>
              <a:buChar char="→"/>
            </a:pPr>
            <a:r>
              <a:rPr lang="sv-SE" sz="4900" dirty="0" smtClean="0">
                <a:latin typeface="Arial" panose="020B0604020202020204" pitchFamily="34" charset="0"/>
                <a:cs typeface="Arial" panose="020B0604020202020204" pitchFamily="34" charset="0"/>
              </a:rPr>
              <a:t>Att </a:t>
            </a:r>
            <a:r>
              <a:rPr lang="sv-SE" sz="4900" dirty="0">
                <a:latin typeface="Arial" panose="020B0604020202020204" pitchFamily="34" charset="0"/>
                <a:cs typeface="Arial" panose="020B0604020202020204" pitchFamily="34" charset="0"/>
              </a:rPr>
              <a:t>kunna skapa och presentera ett enkelt innehåll med hjälp av några digitala verktyg och medier.</a:t>
            </a:r>
          </a:p>
          <a:p>
            <a:pPr marL="538163" lvl="1" indent="-358775">
              <a:lnSpc>
                <a:spcPct val="220000"/>
              </a:lnSpc>
              <a:buFont typeface="Arial" panose="020B0604020202020204" pitchFamily="34" charset="0"/>
              <a:buChar char="→"/>
            </a:pPr>
            <a:r>
              <a:rPr lang="sv-SE" sz="4900" dirty="0" smtClean="0">
                <a:latin typeface="Arial" panose="020B0604020202020204" pitchFamily="34" charset="0"/>
                <a:cs typeface="Arial" panose="020B0604020202020204" pitchFamily="34" charset="0"/>
              </a:rPr>
              <a:t>Att </a:t>
            </a:r>
            <a:r>
              <a:rPr lang="sv-SE" sz="4900" dirty="0">
                <a:latin typeface="Arial" panose="020B0604020202020204" pitchFamily="34" charset="0"/>
                <a:cs typeface="Arial" panose="020B0604020202020204" pitchFamily="34" charset="0"/>
              </a:rPr>
              <a:t>kommunicera och samarbeta med hjälp av några vanliga digitala verktyg.</a:t>
            </a:r>
          </a:p>
          <a:p>
            <a:pPr marL="538163" lvl="1" indent="-358775">
              <a:lnSpc>
                <a:spcPct val="220000"/>
              </a:lnSpc>
              <a:buFont typeface="Arial" panose="020B0604020202020204" pitchFamily="34" charset="0"/>
              <a:buChar char="→"/>
            </a:pPr>
            <a:r>
              <a:rPr lang="sv-SE" sz="4900" dirty="0" smtClean="0">
                <a:latin typeface="Arial" panose="020B0604020202020204" pitchFamily="34" charset="0"/>
                <a:cs typeface="Arial" panose="020B0604020202020204" pitchFamily="34" charset="0"/>
              </a:rPr>
              <a:t>Att </a:t>
            </a:r>
            <a:r>
              <a:rPr lang="sv-SE" sz="4900" dirty="0">
                <a:latin typeface="Arial" panose="020B0604020202020204" pitchFamily="34" charset="0"/>
                <a:cs typeface="Arial" panose="020B0604020202020204" pitchFamily="34" charset="0"/>
              </a:rPr>
              <a:t>söka och värdera information</a:t>
            </a:r>
          </a:p>
          <a:p>
            <a:pPr marL="538163" lvl="1" indent="-358775">
              <a:lnSpc>
                <a:spcPct val="220000"/>
              </a:lnSpc>
              <a:buFont typeface="Arial" panose="020B0604020202020204" pitchFamily="34" charset="0"/>
              <a:buChar char="→"/>
            </a:pPr>
            <a:r>
              <a:rPr lang="sv-SE" sz="4900" dirty="0" smtClean="0">
                <a:latin typeface="Arial" panose="020B0604020202020204" pitchFamily="34" charset="0"/>
                <a:cs typeface="Arial" panose="020B0604020202020204" pitchFamily="34" charset="0"/>
              </a:rPr>
              <a:t>Att </a:t>
            </a:r>
            <a:r>
              <a:rPr lang="sv-SE" sz="4900" dirty="0">
                <a:latin typeface="Arial" panose="020B0604020202020204" pitchFamily="34" charset="0"/>
                <a:cs typeface="Arial" panose="020B0604020202020204" pitchFamily="34" charset="0"/>
              </a:rPr>
              <a:t>söka, välja, värdera och kritiskt granska information från internet.</a:t>
            </a:r>
          </a:p>
          <a:p>
            <a:pPr marL="538163" lvl="1" indent="-358775">
              <a:lnSpc>
                <a:spcPct val="220000"/>
              </a:lnSpc>
              <a:buFont typeface="Arial" panose="020B0604020202020204" pitchFamily="34" charset="0"/>
              <a:buChar char="→"/>
            </a:pPr>
            <a:r>
              <a:rPr lang="sv-SE" sz="4900" dirty="0" smtClean="0">
                <a:latin typeface="Arial" panose="020B0604020202020204" pitchFamily="34" charset="0"/>
                <a:cs typeface="Arial" panose="020B0604020202020204" pitchFamily="34" charset="0"/>
              </a:rPr>
              <a:t>Att </a:t>
            </a:r>
            <a:r>
              <a:rPr lang="sv-SE" sz="4900" dirty="0">
                <a:latin typeface="Arial" panose="020B0604020202020204" pitchFamily="34" charset="0"/>
                <a:cs typeface="Arial" panose="020B0604020202020204" pitchFamily="34" charset="0"/>
              </a:rPr>
              <a:t>vara källkritisk och reflektera över hur avsändaren påverkar innehållet i olika digitala medier</a:t>
            </a:r>
            <a:r>
              <a:rPr lang="sv-SE" sz="49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sv-SE" sz="49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v-SE" sz="2800" dirty="0"/>
          </a:p>
          <a:p>
            <a:pPr marL="179388" lvl="1" indent="0">
              <a:lnSpc>
                <a:spcPct val="210000"/>
              </a:lnSpc>
              <a:buNone/>
            </a:pPr>
            <a:r>
              <a:rPr lang="sv-SE" sz="4800" dirty="0" smtClean="0"/>
              <a:t>Källa: </a:t>
            </a:r>
            <a:r>
              <a:rPr lang="sv-SE" sz="4800" dirty="0" smtClean="0">
                <a:hlinkClick r:id="rId3"/>
              </a:rPr>
              <a:t>Skolverket</a:t>
            </a:r>
            <a:endParaRPr lang="sv-SE" sz="4800" dirty="0"/>
          </a:p>
        </p:txBody>
      </p:sp>
    </p:spTree>
    <p:extLst>
      <p:ext uri="{BB962C8B-B14F-4D97-AF65-F5344CB8AC3E}">
        <p14:creationId xmlns:p14="http://schemas.microsoft.com/office/powerpoint/2010/main" val="1836217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p7"/>
          <p:cNvSpPr txBox="1">
            <a:spLocks noGrp="1"/>
          </p:cNvSpPr>
          <p:nvPr>
            <p:ph type="title"/>
          </p:nvPr>
        </p:nvSpPr>
        <p:spPr>
          <a:xfrm>
            <a:off x="624125" y="397871"/>
            <a:ext cx="10940576" cy="1009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>
              <a:buSzPts val="3600"/>
            </a:pPr>
            <a:r>
              <a:rPr lang="sv-SE" dirty="0" smtClean="0"/>
              <a:t>Exempel på innehåll</a:t>
            </a:r>
            <a:endParaRPr dirty="0"/>
          </a:p>
        </p:txBody>
      </p:sp>
      <p:sp>
        <p:nvSpPr>
          <p:cNvPr id="532" name="Google Shape;532;p7"/>
          <p:cNvSpPr txBox="1">
            <a:spLocks noGrp="1"/>
          </p:cNvSpPr>
          <p:nvPr>
            <p:ph type="body" idx="1"/>
          </p:nvPr>
        </p:nvSpPr>
        <p:spPr>
          <a:xfrm>
            <a:off x="624126" y="1692866"/>
            <a:ext cx="10940575" cy="40886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 fontScale="77500" lnSpcReduction="20000"/>
          </a:bodyPr>
          <a:lstStyle/>
          <a:p>
            <a:pPr marL="179388" indent="-179388">
              <a:spcBef>
                <a:spcPts val="0"/>
              </a:spcBef>
              <a:buSzPct val="99944"/>
            </a:pPr>
            <a:r>
              <a:rPr lang="sv-SE" dirty="0"/>
              <a:t>Baserat på deltagarens befintliga kunskapsnivå </a:t>
            </a:r>
            <a:endParaRPr dirty="0"/>
          </a:p>
          <a:p>
            <a:pPr marL="179388" indent="-179388">
              <a:buSzPct val="99944"/>
            </a:pPr>
            <a:r>
              <a:rPr lang="sv-SE" dirty="0"/>
              <a:t>Förståelse för digital teknik</a:t>
            </a:r>
            <a:endParaRPr dirty="0"/>
          </a:p>
          <a:p>
            <a:pPr marL="179388" indent="-179388">
              <a:buSzPct val="99944"/>
            </a:pPr>
            <a:r>
              <a:rPr lang="sv-SE" dirty="0"/>
              <a:t>Skaffa en e-post och använda den</a:t>
            </a:r>
            <a:endParaRPr dirty="0"/>
          </a:p>
          <a:p>
            <a:pPr marL="179388" indent="-179388">
              <a:buSzPct val="99944"/>
            </a:pPr>
            <a:r>
              <a:rPr lang="sv-SE" dirty="0"/>
              <a:t>Hur e-post fungerar i mobilen </a:t>
            </a:r>
            <a:endParaRPr dirty="0"/>
          </a:p>
          <a:p>
            <a:pPr marL="179388" indent="-179388">
              <a:buSzPct val="99944"/>
            </a:pPr>
            <a:r>
              <a:rPr lang="sv-SE" dirty="0"/>
              <a:t>Hur en dator fungerar</a:t>
            </a:r>
            <a:endParaRPr dirty="0"/>
          </a:p>
          <a:p>
            <a:pPr marL="179388" indent="-179388">
              <a:buSzPct val="99944"/>
            </a:pPr>
            <a:r>
              <a:rPr lang="sv-SE" dirty="0"/>
              <a:t>Hur olika program fungerar </a:t>
            </a:r>
            <a:endParaRPr dirty="0"/>
          </a:p>
          <a:p>
            <a:pPr marL="179388" indent="-179388">
              <a:buSzPct val="99944"/>
            </a:pPr>
            <a:r>
              <a:rPr lang="sv-SE" dirty="0"/>
              <a:t>Datormushantering (Paint, klicka och dra) </a:t>
            </a:r>
            <a:endParaRPr dirty="0"/>
          </a:p>
          <a:p>
            <a:pPr marL="179388" indent="-179388">
              <a:buSzPct val="99944"/>
            </a:pPr>
            <a:r>
              <a:rPr lang="sv-SE" dirty="0"/>
              <a:t>Kopiera, klippa ut och klistra in</a:t>
            </a:r>
            <a:endParaRPr dirty="0"/>
          </a:p>
          <a:p>
            <a:pPr marL="179388" indent="-179388">
              <a:buSzPct val="99944"/>
            </a:pPr>
            <a:r>
              <a:rPr lang="sv-SE" dirty="0"/>
              <a:t>Webbläsarens funktion</a:t>
            </a:r>
            <a:endParaRPr dirty="0"/>
          </a:p>
          <a:p>
            <a:pPr marL="179388" indent="-179388">
              <a:buSzPct val="99944"/>
            </a:pPr>
            <a:r>
              <a:rPr lang="sv-SE" dirty="0"/>
              <a:t>Webbsäkerhet </a:t>
            </a:r>
            <a:endParaRPr dirty="0"/>
          </a:p>
          <a:p>
            <a:pPr marL="179388" indent="-179388">
              <a:buSzPct val="99944"/>
            </a:pPr>
            <a:r>
              <a:rPr lang="sv-SE" dirty="0"/>
              <a:t>Vanliga webbsidor </a:t>
            </a:r>
            <a:endParaRPr dirty="0"/>
          </a:p>
          <a:p>
            <a:pPr marL="179388" indent="-179388">
              <a:buSzPct val="99944"/>
            </a:pPr>
            <a:r>
              <a:rPr lang="sv-SE" dirty="0" smtClean="0"/>
              <a:t>Presentationsteknik</a:t>
            </a:r>
          </a:p>
          <a:p>
            <a:pPr marL="179388" indent="-179388">
              <a:buSzPct val="99944"/>
            </a:pPr>
            <a:r>
              <a:rPr lang="sv-SE" dirty="0" smtClean="0"/>
              <a:t>Lagringsplattform </a:t>
            </a:r>
            <a:r>
              <a:rPr lang="sv-SE" dirty="0" smtClean="0"/>
              <a:t>online (molntjänst)</a:t>
            </a:r>
            <a:endParaRPr dirty="0"/>
          </a:p>
          <a:p>
            <a:pPr marL="179388" indent="-179388">
              <a:buSzPct val="99944"/>
            </a:pPr>
            <a:r>
              <a:rPr lang="sv-SE" dirty="0"/>
              <a:t>Samtal och reflektioner om digital teknik </a:t>
            </a:r>
            <a:endParaRPr dirty="0"/>
          </a:p>
          <a:p>
            <a:pPr marL="179388" indent="-82300">
              <a:buSzPct val="100000"/>
              <a:buNone/>
            </a:pPr>
            <a:endParaRPr dirty="0"/>
          </a:p>
          <a:p>
            <a:pPr marL="179388" indent="-82300">
              <a:buSzPct val="100000"/>
              <a:buNone/>
            </a:pPr>
            <a:endParaRPr dirty="0"/>
          </a:p>
        </p:txBody>
      </p:sp>
      <p:pic>
        <p:nvPicPr>
          <p:cNvPr id="533" name="Google Shape;533;p7" descr="New Law Supports Computer Science Education in Pennsylvania | Remake ..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39916" y="2214251"/>
            <a:ext cx="4568827" cy="30458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862345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8">
            <a:extLst>
              <a:ext uri="{FF2B5EF4-FFF2-40B4-BE49-F238E27FC236}">
                <a16:creationId xmlns:a16="http://schemas.microsoft.com/office/drawing/2014/main" id="{FC8D1A0F-C505-8B08-21AF-55AF4AD4C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Hur?</a:t>
            </a:r>
            <a:endParaRPr lang="sv-SE" dirty="0"/>
          </a:p>
        </p:txBody>
      </p:sp>
      <p:sp>
        <p:nvSpPr>
          <p:cNvPr id="4" name="Platshållare för innehåll 9">
            <a:extLst>
              <a:ext uri="{FF2B5EF4-FFF2-40B4-BE49-F238E27FC236}">
                <a16:creationId xmlns:a16="http://schemas.microsoft.com/office/drawing/2014/main" id="{9C27F371-61E8-F043-7D57-55A6C87150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8" y="1250359"/>
            <a:ext cx="6019800" cy="5172075"/>
          </a:xfrm>
        </p:spPr>
        <p:txBody>
          <a:bodyPr>
            <a:normAutofit fontScale="77500" lnSpcReduction="20000"/>
          </a:bodyPr>
          <a:lstStyle/>
          <a:p>
            <a:pPr marL="538163" lvl="1" indent="-358775">
              <a:lnSpc>
                <a:spcPct val="220000"/>
              </a:lnSpc>
              <a:buFont typeface="Arial" panose="020B0604020202020204" pitchFamily="34" charset="0"/>
              <a:buChar char="→"/>
            </a:pPr>
            <a:r>
              <a:rPr lang="sv-S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Rama in intresse/tankesätt (bygga upp motivation)</a:t>
            </a:r>
          </a:p>
          <a:p>
            <a:pPr marL="538163" lvl="1" indent="-358775">
              <a:lnSpc>
                <a:spcPct val="220000"/>
              </a:lnSpc>
              <a:buFont typeface="Arial" panose="020B0604020202020204" pitchFamily="34" charset="0"/>
              <a:buChar char="→"/>
            </a:pPr>
            <a:r>
              <a:rPr lang="sv-S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Ordlistor (förse med fakta)</a:t>
            </a:r>
            <a:endParaRPr lang="sv-S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8163" lvl="1" indent="-358775">
              <a:lnSpc>
                <a:spcPct val="220000"/>
              </a:lnSpc>
              <a:buFont typeface="Arial" panose="020B0604020202020204" pitchFamily="34" charset="0"/>
              <a:buChar char="→"/>
            </a:pPr>
            <a:r>
              <a:rPr lang="sv-S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Samtal (öva på ord/begrepp)</a:t>
            </a:r>
            <a:endParaRPr lang="sv-S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8163" lvl="1" indent="-358775">
              <a:lnSpc>
                <a:spcPct val="220000"/>
              </a:lnSpc>
              <a:buFont typeface="Arial" panose="020B0604020202020204" pitchFamily="34" charset="0"/>
              <a:buChar char="→"/>
            </a:pPr>
            <a:r>
              <a:rPr lang="sv-S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Konkreta exempel (tillämpning)</a:t>
            </a:r>
            <a:endParaRPr lang="sv-S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8163" lvl="1" indent="-358775">
              <a:lnSpc>
                <a:spcPct val="220000"/>
              </a:lnSpc>
              <a:buFont typeface="Arial" panose="020B0604020202020204" pitchFamily="34" charset="0"/>
              <a:buChar char="→"/>
            </a:pPr>
            <a:r>
              <a:rPr lang="sv-SE" sz="2400" dirty="0">
                <a:latin typeface="Arial" panose="020B0604020202020204" pitchFamily="34" charset="0"/>
                <a:cs typeface="Arial" panose="020B0604020202020204" pitchFamily="34" charset="0"/>
              </a:rPr>
              <a:t>Övning (tillämpning</a:t>
            </a:r>
            <a:r>
              <a:rPr lang="sv-S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538163" lvl="1" indent="-358775">
              <a:lnSpc>
                <a:spcPct val="220000"/>
              </a:lnSpc>
              <a:buFont typeface="Arial" panose="020B0604020202020204" pitchFamily="34" charset="0"/>
              <a:buChar char="→"/>
            </a:pPr>
            <a:r>
              <a:rPr lang="sv-S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Reflektion i grupp (bearbeta)</a:t>
            </a:r>
          </a:p>
          <a:p>
            <a:pPr marL="538163" lvl="1" indent="-358775">
              <a:lnSpc>
                <a:spcPct val="220000"/>
              </a:lnSpc>
              <a:buFont typeface="Arial" panose="020B0604020202020204" pitchFamily="34" charset="0"/>
              <a:buChar char="→"/>
            </a:pPr>
            <a:r>
              <a:rPr lang="sv-S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Repetera</a:t>
            </a:r>
          </a:p>
        </p:txBody>
      </p:sp>
      <p:pic>
        <p:nvPicPr>
          <p:cNvPr id="19" name="Bildobjekt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9544" y="1795462"/>
            <a:ext cx="2557463" cy="3393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858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8">
            <a:extLst>
              <a:ext uri="{FF2B5EF4-FFF2-40B4-BE49-F238E27FC236}">
                <a16:creationId xmlns:a16="http://schemas.microsoft.com/office/drawing/2014/main" id="{FC8D1A0F-C505-8B08-21AF-55AF4AD4C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Varför?</a:t>
            </a:r>
            <a:endParaRPr lang="sv-SE" dirty="0"/>
          </a:p>
        </p:txBody>
      </p:sp>
      <p:sp>
        <p:nvSpPr>
          <p:cNvPr id="2" name="Rektangel 1"/>
          <p:cNvSpPr/>
          <p:nvPr/>
        </p:nvSpPr>
        <p:spPr>
          <a:xfrm>
            <a:off x="623888" y="1407521"/>
            <a:ext cx="6096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→"/>
            </a:pPr>
            <a:r>
              <a:rPr lang="sv-SE" b="1" dirty="0" smtClean="0"/>
              <a:t>Ett ökat behov av digital kompetens (digitalisering)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→"/>
            </a:pPr>
            <a:r>
              <a:rPr lang="sv-SE" dirty="0" smtClean="0"/>
              <a:t>Förstå </a:t>
            </a:r>
            <a:r>
              <a:rPr lang="sv-SE" dirty="0"/>
              <a:t>digitalisering och digital kunskap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→"/>
            </a:pPr>
            <a:r>
              <a:rPr lang="sv-SE" dirty="0"/>
              <a:t>Använda digital teknik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→"/>
            </a:pPr>
            <a:r>
              <a:rPr lang="sv-SE" dirty="0"/>
              <a:t>Kommunicera och samarbeta </a:t>
            </a:r>
            <a:r>
              <a:rPr lang="sv-SE" dirty="0" smtClean="0"/>
              <a:t>med </a:t>
            </a:r>
            <a:r>
              <a:rPr lang="sv-SE" dirty="0"/>
              <a:t>digitala verktyg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→"/>
            </a:pPr>
            <a:r>
              <a:rPr lang="sv-SE" dirty="0"/>
              <a:t>Bedöma digital säkerhet</a:t>
            </a:r>
          </a:p>
        </p:txBody>
      </p:sp>
    </p:spTree>
    <p:extLst>
      <p:ext uri="{BB962C8B-B14F-4D97-AF65-F5344CB8AC3E}">
        <p14:creationId xmlns:p14="http://schemas.microsoft.com/office/powerpoint/2010/main" val="2223967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8">
            <a:extLst>
              <a:ext uri="{FF2B5EF4-FFF2-40B4-BE49-F238E27FC236}">
                <a16:creationId xmlns:a16="http://schemas.microsoft.com/office/drawing/2014/main" id="{FC8D1A0F-C505-8B08-21AF-55AF4AD4C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372471"/>
            <a:ext cx="10941050" cy="1009650"/>
          </a:xfrm>
        </p:spPr>
        <p:txBody>
          <a:bodyPr/>
          <a:lstStyle/>
          <a:p>
            <a:r>
              <a:rPr lang="sv-SE" dirty="0" smtClean="0"/>
              <a:t>Resultat</a:t>
            </a:r>
            <a:endParaRPr lang="sv-SE" dirty="0"/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 rotWithShape="1">
          <a:blip r:embed="rId3"/>
          <a:srcRect l="839" r="1420" b="9276"/>
          <a:stretch/>
        </p:blipFill>
        <p:spPr>
          <a:xfrm>
            <a:off x="623888" y="1972734"/>
            <a:ext cx="10160001" cy="414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ktangel 3"/>
          <p:cNvSpPr/>
          <p:nvPr/>
        </p:nvSpPr>
        <p:spPr>
          <a:xfrm>
            <a:off x="623888" y="1382121"/>
            <a:ext cx="56092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dirty="0" smtClean="0"/>
              <a:t>Enkätsvar (kurs 24 oktober – 24 november 2022)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37388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902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. Mörkblå">
  <a:themeElements>
    <a:clrScheme name="Anpassat 3">
      <a:dk1>
        <a:srgbClr val="0C0C0C"/>
      </a:dk1>
      <a:lt1>
        <a:sysClr val="window" lastClr="FFFFFF"/>
      </a:lt1>
      <a:dk2>
        <a:srgbClr val="0C0C0C"/>
      </a:dk2>
      <a:lt2>
        <a:srgbClr val="E7E6E6"/>
      </a:lt2>
      <a:accent1>
        <a:srgbClr val="0071B9"/>
      </a:accent1>
      <a:accent2>
        <a:srgbClr val="55AFE9"/>
      </a:accent2>
      <a:accent3>
        <a:srgbClr val="DC002E"/>
      </a:accent3>
      <a:accent4>
        <a:srgbClr val="F8A4B3"/>
      </a:accent4>
      <a:accent5>
        <a:srgbClr val="A58800"/>
      </a:accent5>
      <a:accent6>
        <a:srgbClr val="FFD500"/>
      </a:accent6>
      <a:hlink>
        <a:srgbClr val="000000"/>
      </a:hlink>
      <a:folHlink>
        <a:srgbClr val="59595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lIns="0" tIns="0" rIns="0" bIns="0" rtlCol="0">
        <a:spAutoFit/>
      </a:bodyPr>
      <a:lstStyle>
        <a:defPPr algn="l">
          <a:defRPr sz="1600" dirty="0" smtClean="0"/>
        </a:defPPr>
      </a:lstStyle>
    </a:txDef>
  </a:objectDefaults>
  <a:extraClrSchemeLst/>
  <a:custClrLst>
    <a:custClr name="Blå">
      <a:srgbClr val="0071B9"/>
    </a:custClr>
    <a:custClr name="Blå 2">
      <a:srgbClr val="55AFE9"/>
    </a:custClr>
    <a:custClr name="Blå 3">
      <a:srgbClr val="099CFB"/>
    </a:custClr>
    <a:custClr name="Blå 4">
      <a:srgbClr val="004B7B"/>
    </a:custClr>
    <a:custClr name="Blå 5">
      <a:srgbClr val="00253C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Röd">
      <a:srgbClr val="DC002E"/>
    </a:custClr>
    <a:custClr name="Röd 2">
      <a:srgbClr val="F8A4B3"/>
    </a:custClr>
    <a:custClr name="Röd 3">
      <a:srgbClr val="EB4F6B"/>
    </a:custClr>
    <a:custClr name="Röd 4">
      <a:srgbClr val="91001A"/>
    </a:custClr>
    <a:custClr name="Röd 5">
      <a:srgbClr val="43000C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Gul">
      <a:srgbClr val="FFD500"/>
    </a:custClr>
    <a:custClr name="Gul 2">
      <a:srgbClr val="FFF1AC"/>
    </a:custClr>
    <a:custClr name="Gul 3">
      <a:srgbClr val="FFE258"/>
    </a:custClr>
    <a:custClr name="Gul 4">
      <a:srgbClr val="A58800"/>
    </a:custClr>
    <a:custClr name="Gul 5">
      <a:srgbClr val="504300"/>
    </a:custClr>
  </a:custClrLst>
  <a:extLst>
    <a:ext uri="{05A4C25C-085E-4340-85A3-A5531E510DB2}">
      <thm15:themeFamily xmlns:thm15="http://schemas.microsoft.com/office/thememl/2012/main" name="Sollentuna_PPT-mall.potx" id="{3BD78D3E-B52B-4F8E-BC8A-576BAB1F37E8}" vid="{89FDB81F-F418-450D-AE67-393A57C54425}"/>
    </a:ext>
  </a:extLst>
</a:theme>
</file>

<file path=ppt/theme/theme2.xml><?xml version="1.0" encoding="utf-8"?>
<a:theme xmlns:a="http://schemas.openxmlformats.org/drawingml/2006/main" name="2. Blå">
  <a:themeElements>
    <a:clrScheme name="Anpassat 3">
      <a:dk1>
        <a:srgbClr val="0C0C0C"/>
      </a:dk1>
      <a:lt1>
        <a:sysClr val="window" lastClr="FFFFFF"/>
      </a:lt1>
      <a:dk2>
        <a:srgbClr val="0C0C0C"/>
      </a:dk2>
      <a:lt2>
        <a:srgbClr val="E7E6E6"/>
      </a:lt2>
      <a:accent1>
        <a:srgbClr val="0071B9"/>
      </a:accent1>
      <a:accent2>
        <a:srgbClr val="55AFE9"/>
      </a:accent2>
      <a:accent3>
        <a:srgbClr val="DC002E"/>
      </a:accent3>
      <a:accent4>
        <a:srgbClr val="F8A4B3"/>
      </a:accent4>
      <a:accent5>
        <a:srgbClr val="A58800"/>
      </a:accent5>
      <a:accent6>
        <a:srgbClr val="FFD500"/>
      </a:accent6>
      <a:hlink>
        <a:srgbClr val="000000"/>
      </a:hlink>
      <a:folHlink>
        <a:srgbClr val="59595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lIns="0" tIns="0" rIns="0" bIns="0" rtlCol="0">
        <a:spAutoFit/>
      </a:bodyPr>
      <a:lstStyle>
        <a:defPPr algn="l">
          <a:defRPr sz="1600" dirty="0" smtClean="0"/>
        </a:defPPr>
      </a:lstStyle>
    </a:txDef>
  </a:objectDefaults>
  <a:extraClrSchemeLst/>
  <a:custClrLst>
    <a:custClr name="Blå">
      <a:srgbClr val="0071B9"/>
    </a:custClr>
    <a:custClr name="Blå 2">
      <a:srgbClr val="55AFE9"/>
    </a:custClr>
    <a:custClr name="Blå 3">
      <a:srgbClr val="099CFB"/>
    </a:custClr>
    <a:custClr name="Blå 4">
      <a:srgbClr val="004B7B"/>
    </a:custClr>
    <a:custClr name="Blå 5">
      <a:srgbClr val="00253C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Röd">
      <a:srgbClr val="DC002E"/>
    </a:custClr>
    <a:custClr name="Röd 2">
      <a:srgbClr val="F8A4B3"/>
    </a:custClr>
    <a:custClr name="Röd 3">
      <a:srgbClr val="EB4F6B"/>
    </a:custClr>
    <a:custClr name="Röd 4">
      <a:srgbClr val="91001A"/>
    </a:custClr>
    <a:custClr name="Röd 5">
      <a:srgbClr val="43000C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Gul">
      <a:srgbClr val="FFD500"/>
    </a:custClr>
    <a:custClr name="Gul 2">
      <a:srgbClr val="FFF1AC"/>
    </a:custClr>
    <a:custClr name="Gul 3">
      <a:srgbClr val="FFE258"/>
    </a:custClr>
    <a:custClr name="Gul 4">
      <a:srgbClr val="A58800"/>
    </a:custClr>
    <a:custClr name="Gul 5">
      <a:srgbClr val="504300"/>
    </a:custClr>
  </a:custClrLst>
  <a:extLst>
    <a:ext uri="{05A4C25C-085E-4340-85A3-A5531E510DB2}">
      <thm15:themeFamily xmlns:thm15="http://schemas.microsoft.com/office/thememl/2012/main" name="Sollentuna_PPT-mall.potx" id="{3BD78D3E-B52B-4F8E-BC8A-576BAB1F37E8}" vid="{BC4DA820-5F6B-4EC8-B6B6-1018CD9EE0CA}"/>
    </a:ext>
  </a:extLst>
</a:theme>
</file>

<file path=ppt/theme/theme3.xml><?xml version="1.0" encoding="utf-8"?>
<a:theme xmlns:a="http://schemas.openxmlformats.org/drawingml/2006/main" name="3. Mörkrosa">
  <a:themeElements>
    <a:clrScheme name="Anpassat 3">
      <a:dk1>
        <a:srgbClr val="0C0C0C"/>
      </a:dk1>
      <a:lt1>
        <a:sysClr val="window" lastClr="FFFFFF"/>
      </a:lt1>
      <a:dk2>
        <a:srgbClr val="0C0C0C"/>
      </a:dk2>
      <a:lt2>
        <a:srgbClr val="E7E6E6"/>
      </a:lt2>
      <a:accent1>
        <a:srgbClr val="0071B9"/>
      </a:accent1>
      <a:accent2>
        <a:srgbClr val="55AFE9"/>
      </a:accent2>
      <a:accent3>
        <a:srgbClr val="DC002E"/>
      </a:accent3>
      <a:accent4>
        <a:srgbClr val="F8A4B3"/>
      </a:accent4>
      <a:accent5>
        <a:srgbClr val="A58800"/>
      </a:accent5>
      <a:accent6>
        <a:srgbClr val="FFD500"/>
      </a:accent6>
      <a:hlink>
        <a:srgbClr val="000000"/>
      </a:hlink>
      <a:folHlink>
        <a:srgbClr val="59595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lIns="0" tIns="0" rIns="0" bIns="0" rtlCol="0">
        <a:spAutoFit/>
      </a:bodyPr>
      <a:lstStyle>
        <a:defPPr algn="l">
          <a:defRPr sz="1600" dirty="0" smtClean="0"/>
        </a:defPPr>
      </a:lstStyle>
    </a:txDef>
  </a:objectDefaults>
  <a:extraClrSchemeLst/>
  <a:custClrLst>
    <a:custClr name="Blå">
      <a:srgbClr val="0071B9"/>
    </a:custClr>
    <a:custClr name="Blå 2">
      <a:srgbClr val="55AFE9"/>
    </a:custClr>
    <a:custClr name="Blå 3">
      <a:srgbClr val="099CFB"/>
    </a:custClr>
    <a:custClr name="Blå 4">
      <a:srgbClr val="004B7B"/>
    </a:custClr>
    <a:custClr name="Blå 5">
      <a:srgbClr val="00253C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Röd">
      <a:srgbClr val="DC002E"/>
    </a:custClr>
    <a:custClr name="Röd 2">
      <a:srgbClr val="F8A4B3"/>
    </a:custClr>
    <a:custClr name="Röd 3">
      <a:srgbClr val="EB4F6B"/>
    </a:custClr>
    <a:custClr name="Röd 4">
      <a:srgbClr val="91001A"/>
    </a:custClr>
    <a:custClr name="Röd 5">
      <a:srgbClr val="43000C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Gul">
      <a:srgbClr val="FFD500"/>
    </a:custClr>
    <a:custClr name="Gul 2">
      <a:srgbClr val="FFF1AC"/>
    </a:custClr>
    <a:custClr name="Gul 3">
      <a:srgbClr val="FFE258"/>
    </a:custClr>
    <a:custClr name="Gul 4">
      <a:srgbClr val="A58800"/>
    </a:custClr>
    <a:custClr name="Gul 5">
      <a:srgbClr val="504300"/>
    </a:custClr>
  </a:custClrLst>
  <a:extLst>
    <a:ext uri="{05A4C25C-085E-4340-85A3-A5531E510DB2}">
      <thm15:themeFamily xmlns:thm15="http://schemas.microsoft.com/office/thememl/2012/main" name="Sollentuna_PPT-mall.potx" id="{3BD78D3E-B52B-4F8E-BC8A-576BAB1F37E8}" vid="{763E88FF-EA86-417E-BCA9-301D7977FA3D}"/>
    </a:ext>
  </a:extLst>
</a:theme>
</file>

<file path=ppt/theme/theme4.xml><?xml version="1.0" encoding="utf-8"?>
<a:theme xmlns:a="http://schemas.openxmlformats.org/drawingml/2006/main" name="4. Ljusrosa">
  <a:themeElements>
    <a:clrScheme name="Anpassat 3">
      <a:dk1>
        <a:srgbClr val="0C0C0C"/>
      </a:dk1>
      <a:lt1>
        <a:sysClr val="window" lastClr="FFFFFF"/>
      </a:lt1>
      <a:dk2>
        <a:srgbClr val="0C0C0C"/>
      </a:dk2>
      <a:lt2>
        <a:srgbClr val="E7E6E6"/>
      </a:lt2>
      <a:accent1>
        <a:srgbClr val="0071B9"/>
      </a:accent1>
      <a:accent2>
        <a:srgbClr val="55AFE9"/>
      </a:accent2>
      <a:accent3>
        <a:srgbClr val="DC002E"/>
      </a:accent3>
      <a:accent4>
        <a:srgbClr val="F8A4B3"/>
      </a:accent4>
      <a:accent5>
        <a:srgbClr val="A58800"/>
      </a:accent5>
      <a:accent6>
        <a:srgbClr val="FFD500"/>
      </a:accent6>
      <a:hlink>
        <a:srgbClr val="000000"/>
      </a:hlink>
      <a:folHlink>
        <a:srgbClr val="59595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lIns="0" tIns="0" rIns="0" bIns="0" rtlCol="0">
        <a:spAutoFit/>
      </a:bodyPr>
      <a:lstStyle>
        <a:defPPr algn="l">
          <a:defRPr sz="1600" dirty="0" smtClean="0"/>
        </a:defPPr>
      </a:lstStyle>
    </a:txDef>
  </a:objectDefaults>
  <a:extraClrSchemeLst/>
  <a:custClrLst>
    <a:custClr name="Blå">
      <a:srgbClr val="0071B9"/>
    </a:custClr>
    <a:custClr name="Blå 2">
      <a:srgbClr val="55AFE9"/>
    </a:custClr>
    <a:custClr name="Blå 3">
      <a:srgbClr val="099CFB"/>
    </a:custClr>
    <a:custClr name="Blå 4">
      <a:srgbClr val="004B7B"/>
    </a:custClr>
    <a:custClr name="Blå 5">
      <a:srgbClr val="00253C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Röd">
      <a:srgbClr val="DC002E"/>
    </a:custClr>
    <a:custClr name="Röd 2">
      <a:srgbClr val="F8A4B3"/>
    </a:custClr>
    <a:custClr name="Röd 3">
      <a:srgbClr val="EB4F6B"/>
    </a:custClr>
    <a:custClr name="Röd 4">
      <a:srgbClr val="91001A"/>
    </a:custClr>
    <a:custClr name="Röd 5">
      <a:srgbClr val="43000C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Gul">
      <a:srgbClr val="FFD500"/>
    </a:custClr>
    <a:custClr name="Gul 2">
      <a:srgbClr val="FFF1AC"/>
    </a:custClr>
    <a:custClr name="Gul 3">
      <a:srgbClr val="FFE258"/>
    </a:custClr>
    <a:custClr name="Gul 4">
      <a:srgbClr val="A58800"/>
    </a:custClr>
    <a:custClr name="Gul 5">
      <a:srgbClr val="504300"/>
    </a:custClr>
  </a:custClrLst>
  <a:extLst>
    <a:ext uri="{05A4C25C-085E-4340-85A3-A5531E510DB2}">
      <thm15:themeFamily xmlns:thm15="http://schemas.microsoft.com/office/thememl/2012/main" name="Sollentuna_PPT-mall.potx" id="{3BD78D3E-B52B-4F8E-BC8A-576BAB1F37E8}" vid="{9BBA512C-7FF4-4B1B-A7EA-377F4D0F60AD}"/>
    </a:ext>
  </a:extLst>
</a:theme>
</file>

<file path=ppt/theme/theme5.xml><?xml version="1.0" encoding="utf-8"?>
<a:theme xmlns:a="http://schemas.openxmlformats.org/drawingml/2006/main" name="5. Gul">
  <a:themeElements>
    <a:clrScheme name="Anpassat 3">
      <a:dk1>
        <a:srgbClr val="0C0C0C"/>
      </a:dk1>
      <a:lt1>
        <a:sysClr val="window" lastClr="FFFFFF"/>
      </a:lt1>
      <a:dk2>
        <a:srgbClr val="0C0C0C"/>
      </a:dk2>
      <a:lt2>
        <a:srgbClr val="E7E6E6"/>
      </a:lt2>
      <a:accent1>
        <a:srgbClr val="0071B9"/>
      </a:accent1>
      <a:accent2>
        <a:srgbClr val="55AFE9"/>
      </a:accent2>
      <a:accent3>
        <a:srgbClr val="DC002E"/>
      </a:accent3>
      <a:accent4>
        <a:srgbClr val="F8A4B3"/>
      </a:accent4>
      <a:accent5>
        <a:srgbClr val="A58800"/>
      </a:accent5>
      <a:accent6>
        <a:srgbClr val="FFD500"/>
      </a:accent6>
      <a:hlink>
        <a:srgbClr val="000000"/>
      </a:hlink>
      <a:folHlink>
        <a:srgbClr val="59595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lIns="0" tIns="0" rIns="0" bIns="0" rtlCol="0">
        <a:spAutoFit/>
      </a:bodyPr>
      <a:lstStyle>
        <a:defPPr algn="l">
          <a:defRPr sz="1600" dirty="0" smtClean="0"/>
        </a:defPPr>
      </a:lstStyle>
    </a:txDef>
  </a:objectDefaults>
  <a:extraClrSchemeLst/>
  <a:custClrLst>
    <a:custClr name="Blå">
      <a:srgbClr val="0071B9"/>
    </a:custClr>
    <a:custClr name="Blå 2">
      <a:srgbClr val="55AFE9"/>
    </a:custClr>
    <a:custClr name="Blå 3">
      <a:srgbClr val="099CFB"/>
    </a:custClr>
    <a:custClr name="Blå 4">
      <a:srgbClr val="004B7B"/>
    </a:custClr>
    <a:custClr name="Blå 5">
      <a:srgbClr val="00253C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Röd">
      <a:srgbClr val="DC002E"/>
    </a:custClr>
    <a:custClr name="Röd 2">
      <a:srgbClr val="F8A4B3"/>
    </a:custClr>
    <a:custClr name="Röd 3">
      <a:srgbClr val="EB4F6B"/>
    </a:custClr>
    <a:custClr name="Röd 4">
      <a:srgbClr val="91001A"/>
    </a:custClr>
    <a:custClr name="Röd 5">
      <a:srgbClr val="43000C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Gul">
      <a:srgbClr val="FFD500"/>
    </a:custClr>
    <a:custClr name="Gul 2">
      <a:srgbClr val="FFF1AC"/>
    </a:custClr>
    <a:custClr name="Gul 3">
      <a:srgbClr val="FFE258"/>
    </a:custClr>
    <a:custClr name="Gul 4">
      <a:srgbClr val="A58800"/>
    </a:custClr>
    <a:custClr name="Gul 5">
      <a:srgbClr val="504300"/>
    </a:custClr>
  </a:custClrLst>
  <a:extLst>
    <a:ext uri="{05A4C25C-085E-4340-85A3-A5531E510DB2}">
      <thm15:themeFamily xmlns:thm15="http://schemas.microsoft.com/office/thememl/2012/main" name="Sollentuna_PPT-mall.potx" id="{3BD78D3E-B52B-4F8E-BC8A-576BAB1F37E8}" vid="{C69A75EC-36C4-4AB9-B70F-CB7C5972DEF0}"/>
    </a:ext>
  </a:extLst>
</a:theme>
</file>

<file path=ppt/theme/theme6.xml><?xml version="1.0" encoding="utf-8"?>
<a:theme xmlns:a="http://schemas.openxmlformats.org/drawingml/2006/main" name="1_Sollentuna">
  <a:themeElements>
    <a:clrScheme name="Anpassat 3">
      <a:dk1>
        <a:srgbClr val="0C0C0C"/>
      </a:dk1>
      <a:lt1>
        <a:srgbClr val="FFFFFF"/>
      </a:lt1>
      <a:dk2>
        <a:srgbClr val="0C0C0C"/>
      </a:dk2>
      <a:lt2>
        <a:srgbClr val="E7E6E6"/>
      </a:lt2>
      <a:accent1>
        <a:srgbClr val="0071B9"/>
      </a:accent1>
      <a:accent2>
        <a:srgbClr val="55AFE9"/>
      </a:accent2>
      <a:accent3>
        <a:srgbClr val="DC002E"/>
      </a:accent3>
      <a:accent4>
        <a:srgbClr val="F8A4B3"/>
      </a:accent4>
      <a:accent5>
        <a:srgbClr val="A58800"/>
      </a:accent5>
      <a:accent6>
        <a:srgbClr val="FFD500"/>
      </a:accent6>
      <a:hlink>
        <a:srgbClr val="000000"/>
      </a:hlink>
      <a:folHlink>
        <a:srgbClr val="59595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-tema">
  <a:themeElements>
    <a:clrScheme name="Sollentuna">
      <a:dk1>
        <a:srgbClr val="0C0C0C"/>
      </a:dk1>
      <a:lt1>
        <a:sysClr val="window" lastClr="FFFFFF"/>
      </a:lt1>
      <a:dk2>
        <a:srgbClr val="0C0C0C"/>
      </a:dk2>
      <a:lt2>
        <a:srgbClr val="E7E6E6"/>
      </a:lt2>
      <a:accent1>
        <a:srgbClr val="0071B9"/>
      </a:accent1>
      <a:accent2>
        <a:srgbClr val="55AFE9"/>
      </a:accent2>
      <a:accent3>
        <a:srgbClr val="DC002E"/>
      </a:accent3>
      <a:accent4>
        <a:srgbClr val="EB4F6B"/>
      </a:accent4>
      <a:accent5>
        <a:srgbClr val="A58800"/>
      </a:accent5>
      <a:accent6>
        <a:srgbClr val="FFD500"/>
      </a:accent6>
      <a:hlink>
        <a:srgbClr val="000000"/>
      </a:hlink>
      <a:folHlink>
        <a:srgbClr val="595959"/>
      </a:folHlink>
    </a:clrScheme>
    <a:fontScheme name="Sollentuna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-tema">
  <a:themeElements>
    <a:clrScheme name="Sollentuna">
      <a:dk1>
        <a:srgbClr val="0C0C0C"/>
      </a:dk1>
      <a:lt1>
        <a:sysClr val="window" lastClr="FFFFFF"/>
      </a:lt1>
      <a:dk2>
        <a:srgbClr val="0C0C0C"/>
      </a:dk2>
      <a:lt2>
        <a:srgbClr val="E7E6E6"/>
      </a:lt2>
      <a:accent1>
        <a:srgbClr val="0071B9"/>
      </a:accent1>
      <a:accent2>
        <a:srgbClr val="55AFE9"/>
      </a:accent2>
      <a:accent3>
        <a:srgbClr val="DC002E"/>
      </a:accent3>
      <a:accent4>
        <a:srgbClr val="EB4F6B"/>
      </a:accent4>
      <a:accent5>
        <a:srgbClr val="A58800"/>
      </a:accent5>
      <a:accent6>
        <a:srgbClr val="FFD500"/>
      </a:accent6>
      <a:hlink>
        <a:srgbClr val="000000"/>
      </a:hlink>
      <a:folHlink>
        <a:srgbClr val="595959"/>
      </a:folHlink>
    </a:clrScheme>
    <a:fontScheme name="Sollentuna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29BBCBF21362E4099AE6C2F27C58737" ma:contentTypeVersion="17" ma:contentTypeDescription="Skapa ett nytt dokument." ma:contentTypeScope="" ma:versionID="7785c3c1a8c888d84ed956005c4d488a">
  <xsd:schema xmlns:xsd="http://www.w3.org/2001/XMLSchema" xmlns:xs="http://www.w3.org/2001/XMLSchema" xmlns:p="http://schemas.microsoft.com/office/2006/metadata/properties" xmlns:ns2="10c3a147-0d64-46aa-a281-dc97358e8373" xmlns:ns3="d7532cd0-e888-47d6-8f58-db0210f25002" targetNamespace="http://schemas.microsoft.com/office/2006/metadata/properties" ma:root="true" ma:fieldsID="58607038f51c2c8ae8f7c256b578483b" ns2:_="" ns3:_="">
    <xsd:import namespace="10c3a147-0d64-46aa-a281-dc97358e8373"/>
    <xsd:import namespace="d7532cd0-e888-47d6-8f58-db0210f2500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Godk_x00e4_nd" minOccurs="0"/>
                <xsd:element ref="ns3:SharedWithUsers" minOccurs="0"/>
                <xsd:element ref="ns3:SharedWithDetails" minOccurs="0"/>
                <xsd:element ref="ns2:MediaServiceLocatio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c3a147-0d64-46aa-a281-dc97358e837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Godk_x00e4_nd" ma:index="18" nillable="true" ma:displayName="Godkänd" ma:default="0" ma:format="Dropdown" ma:internalName="Godk_x00e4_nd">
      <xsd:simpleType>
        <xsd:restriction base="dms:Boolean"/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3" nillable="true" ma:taxonomy="true" ma:internalName="lcf76f155ced4ddcb4097134ff3c332f" ma:taxonomyFieldName="MediaServiceImageTags" ma:displayName="Bildmarkeringar" ma:readOnly="false" ma:fieldId="{5cf76f15-5ced-4ddc-b409-7134ff3c332f}" ma:taxonomyMulti="true" ma:sspId="e641fc9e-d469-439b-858c-bb315f8f2b4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532cd0-e888-47d6-8f58-db0210f25002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bb681454-5b20-4870-936e-b523090ef0fb}" ma:internalName="TaxCatchAll" ma:showField="CatchAllData" ma:web="d7532cd0-e888-47d6-8f58-db0210f2500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Godk_x00e4_nd xmlns="10c3a147-0d64-46aa-a281-dc97358e8373" xsi:nil="true"/>
    <lcf76f155ced4ddcb4097134ff3c332f xmlns="10c3a147-0d64-46aa-a281-dc97358e8373">
      <Terms xmlns="http://schemas.microsoft.com/office/infopath/2007/PartnerControls"/>
    </lcf76f155ced4ddcb4097134ff3c332f>
    <TaxCatchAll xmlns="d7532cd0-e888-47d6-8f58-db0210f25002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86FC5A5-DCC7-4402-94B2-6D0DBF8C788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0c3a147-0d64-46aa-a281-dc97358e8373"/>
    <ds:schemaRef ds:uri="d7532cd0-e888-47d6-8f58-db0210f2500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F3A168C-6B44-4F22-8961-BA3442B0F43A}">
  <ds:schemaRefs>
    <ds:schemaRef ds:uri="http://schemas.microsoft.com/office/2006/documentManagement/types"/>
    <ds:schemaRef ds:uri="10c3a147-0d64-46aa-a281-dc97358e8373"/>
    <ds:schemaRef ds:uri="http://purl.org/dc/elements/1.1/"/>
    <ds:schemaRef ds:uri="http://schemas.openxmlformats.org/package/2006/metadata/core-properties"/>
    <ds:schemaRef ds:uri="d7532cd0-e888-47d6-8f58-db0210f25002"/>
    <ds:schemaRef ds:uri="http://purl.org/dc/terms/"/>
    <ds:schemaRef ds:uri="http://schemas.microsoft.com/office/infopath/2007/PartnerControls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F117A456-6978-48DB-981B-4B8FE78B901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642</TotalTime>
  <Words>324</Words>
  <Application>Microsoft Office PowerPoint</Application>
  <PresentationFormat>Bredbild</PresentationFormat>
  <Paragraphs>59</Paragraphs>
  <Slides>8</Slides>
  <Notes>7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6</vt:i4>
      </vt:variant>
      <vt:variant>
        <vt:lpstr>Bildrubriker</vt:lpstr>
      </vt:variant>
      <vt:variant>
        <vt:i4>8</vt:i4>
      </vt:variant>
    </vt:vector>
  </HeadingPairs>
  <TitlesOfParts>
    <vt:vector size="17" baseType="lpstr">
      <vt:lpstr>Arial</vt:lpstr>
      <vt:lpstr>Calibri</vt:lpstr>
      <vt:lpstr>Calibri-Light</vt:lpstr>
      <vt:lpstr>1. Mörkblå</vt:lpstr>
      <vt:lpstr>2. Blå</vt:lpstr>
      <vt:lpstr>3. Mörkrosa</vt:lpstr>
      <vt:lpstr>4. Ljusrosa</vt:lpstr>
      <vt:lpstr>5. Gul</vt:lpstr>
      <vt:lpstr>1_Sollentuna</vt:lpstr>
      <vt:lpstr>Hur Kunskapsparken undervisar i språket digitalisering</vt:lpstr>
      <vt:lpstr>Vad?</vt:lpstr>
      <vt:lpstr>Kursens innehåll</vt:lpstr>
      <vt:lpstr>Exempel på innehåll</vt:lpstr>
      <vt:lpstr>Hur?</vt:lpstr>
      <vt:lpstr>Varför?</vt:lpstr>
      <vt:lpstr>Resultat</vt:lpstr>
      <vt:lpstr>PowerPoint-presentation</vt:lpstr>
    </vt:vector>
  </TitlesOfParts>
  <Company>Sollentuna Kommun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Rashid, Narin</dc:creator>
  <cp:lastModifiedBy>Narin Rashid</cp:lastModifiedBy>
  <cp:revision>28</cp:revision>
  <dcterms:created xsi:type="dcterms:W3CDTF">2023-02-06T09:12:19Z</dcterms:created>
  <dcterms:modified xsi:type="dcterms:W3CDTF">2024-03-07T08:33:12Z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0x010100129BBCBF21362E4099AE6C2F27C58737</vt:lpwstr>
  </property>
  <property fmtid="{D5CDD505-2E9C-101B-9397-08002B2CF9AE}" pid="3" name="MediaServiceImageTags">
    <vt:lpwstr/>
  </property>
</Properties>
</file>