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9" r:id="rId2"/>
    <p:sldId id="327" r:id="rId3"/>
    <p:sldId id="328" r:id="rId4"/>
    <p:sldId id="326" r:id="rId5"/>
    <p:sldId id="329" r:id="rId6"/>
    <p:sldId id="322" r:id="rId7"/>
    <p:sldId id="324" r:id="rId8"/>
    <p:sldId id="301" r:id="rId9"/>
  </p:sldIdLst>
  <p:sldSz cx="12192000" cy="6858000"/>
  <p:notesSz cx="6858000" cy="9144000"/>
  <p:embeddedFontLst>
    <p:embeddedFont>
      <p:font typeface="Garamond" panose="02020404030301010803" pitchFamily="18" charset="0"/>
      <p:regular r:id="rId12"/>
      <p:bold r:id="rId13"/>
      <p:italic r:id="rId14"/>
    </p:embeddedFont>
    <p:embeddedFont>
      <p:font typeface="Playfair Display ExtraBold" panose="020B0604020202020204" charset="0"/>
      <p:bold r:id="rId15"/>
      <p:boldItalic r:id="rId1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idor" id="{4A760F55-63D0-441C-9AC0-AA6EC905C8DE}">
          <p14:sldIdLst>
            <p14:sldId id="289"/>
            <p14:sldId id="327"/>
            <p14:sldId id="328"/>
            <p14:sldId id="326"/>
            <p14:sldId id="329"/>
            <p14:sldId id="322"/>
            <p14:sldId id="32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85" autoAdjust="0"/>
    <p:restoredTop sz="82723" autoAdjust="0"/>
  </p:normalViewPr>
  <p:slideViewPr>
    <p:cSldViewPr snapToGrid="0">
      <p:cViewPr>
        <p:scale>
          <a:sx n="98" d="100"/>
          <a:sy n="98" d="100"/>
        </p:scale>
        <p:origin x="-58" y="11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468491223639E-2"/>
          <c:y val="6.6309804194829625E-2"/>
          <c:w val="0.87608531496498054"/>
          <c:h val="0.77378914361368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3"/>
                <c:pt idx="0">
                  <c:v>Antal</c:v>
                </c:pt>
                <c:pt idx="1">
                  <c:v>Antal</c:v>
                </c:pt>
                <c:pt idx="2">
                  <c:v>Antal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4-4472-905D-F3BB08F2C10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3"/>
                <c:pt idx="0">
                  <c:v>Antal</c:v>
                </c:pt>
                <c:pt idx="1">
                  <c:v>Antal</c:v>
                </c:pt>
                <c:pt idx="2">
                  <c:v>Antal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4-4472-905D-F3BB08F2C10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3"/>
                <c:pt idx="0">
                  <c:v>Antal</c:v>
                </c:pt>
                <c:pt idx="1">
                  <c:v>Antal</c:v>
                </c:pt>
                <c:pt idx="2">
                  <c:v>Antal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4-4472-905D-F3BB08F2C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057984"/>
        <c:axId val="251118336"/>
      </c:barChart>
      <c:catAx>
        <c:axId val="3740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118336"/>
        <c:crosses val="autoZero"/>
        <c:auto val="1"/>
        <c:lblAlgn val="ctr"/>
        <c:lblOffset val="100"/>
        <c:noMultiLvlLbl val="0"/>
      </c:catAx>
      <c:valAx>
        <c:axId val="25111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32944286288111E-2"/>
          <c:y val="0.90679534527210637"/>
          <c:w val="0.80866138348497041"/>
          <c:h val="6.8425893665946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2022-05-18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39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16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01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0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300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658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766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27125" y="2117305"/>
            <a:ext cx="8029020" cy="1800000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27125" y="4134986"/>
            <a:ext cx="8029575" cy="775597"/>
          </a:xfrm>
        </p:spPr>
        <p:txBody>
          <a:bodyPr>
            <a:spAutoFit/>
          </a:bodyPr>
          <a:lstStyle>
            <a:lvl1pPr marL="0" indent="0" algn="l">
              <a:buNone/>
              <a:defRPr sz="2800" i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D681B6-C446-46EE-B9F4-89DC176DAC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1806155"/>
            <a:ext cx="8029575" cy="3111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9B9F78D-5E38-40DD-8FE4-1383E30C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8" y="6253470"/>
            <a:ext cx="1076325" cy="3524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1DBD23-F83E-4545-8852-568DA96E31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E6DC0D0-D72B-4167-9B11-1988CDB02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F206968-1A43-40BB-946D-9593C79E0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D02F145-AA42-4150-AEF0-AA38E5EBE430}"/>
              </a:ext>
            </a:extLst>
          </p:cNvPr>
          <p:cNvCxnSpPr/>
          <p:nvPr userDrawn="1"/>
        </p:nvCxnSpPr>
        <p:spPr>
          <a:xfrm>
            <a:off x="1643501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E1C8193E-262D-41F9-81E1-9860448A1E45}"/>
              </a:ext>
            </a:extLst>
          </p:cNvPr>
          <p:cNvCxnSpPr/>
          <p:nvPr userDrawn="1"/>
        </p:nvCxnSpPr>
        <p:spPr>
          <a:xfrm>
            <a:off x="2434945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4B616D6-0963-4A98-AF4C-75FFEBECF199}"/>
              </a:ext>
            </a:extLst>
          </p:cNvPr>
          <p:cNvGrpSpPr/>
          <p:nvPr userDrawn="1"/>
        </p:nvGrpSpPr>
        <p:grpSpPr>
          <a:xfrm>
            <a:off x="5452791" y="-611"/>
            <a:ext cx="1286419" cy="324000"/>
            <a:chOff x="5452791" y="-611"/>
            <a:chExt cx="1286419" cy="32400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68A48E5-5388-4FB7-9DD2-A0F6A1C93A8E}"/>
                </a:ext>
              </a:extLst>
            </p:cNvPr>
            <p:cNvSpPr/>
            <p:nvPr userDrawn="1"/>
          </p:nvSpPr>
          <p:spPr>
            <a:xfrm>
              <a:off x="5452791" y="-611"/>
              <a:ext cx="323010" cy="3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5E8501C-B509-4B05-8C91-903D6DEBAC19}"/>
                </a:ext>
              </a:extLst>
            </p:cNvPr>
            <p:cNvSpPr/>
            <p:nvPr userDrawn="1"/>
          </p:nvSpPr>
          <p:spPr>
            <a:xfrm>
              <a:off x="5773927" y="-611"/>
              <a:ext cx="32301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1AE33FF-FCBE-4FB0-9A16-72CABBEA6C49}"/>
                </a:ext>
              </a:extLst>
            </p:cNvPr>
            <p:cNvSpPr/>
            <p:nvPr userDrawn="1"/>
          </p:nvSpPr>
          <p:spPr>
            <a:xfrm>
              <a:off x="6095063" y="-611"/>
              <a:ext cx="323010" cy="32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1995F28B-B43D-4C10-A00F-1D8212C7C121}"/>
                </a:ext>
              </a:extLst>
            </p:cNvPr>
            <p:cNvSpPr/>
            <p:nvPr userDrawn="1"/>
          </p:nvSpPr>
          <p:spPr>
            <a:xfrm>
              <a:off x="6416200" y="-611"/>
              <a:ext cx="323010" cy="32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2" name="Platshållare för text 16">
            <a:extLst>
              <a:ext uri="{FF2B5EF4-FFF2-40B4-BE49-F238E27FC236}">
                <a16:creationId xmlns:a16="http://schemas.microsoft.com/office/drawing/2014/main" id="{6EE53E1B-7C87-4EFE-B35A-C0C7F23989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3150" y="0"/>
            <a:ext cx="6120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6744000" y="700012"/>
            <a:ext cx="4284363" cy="972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999" y="1702304"/>
            <a:ext cx="4284364" cy="288000"/>
          </a:xfrm>
        </p:spPr>
        <p:txBody>
          <a:bodyPr>
            <a:noAutofit/>
          </a:bodyPr>
          <a:lstStyle>
            <a:lvl1pPr marL="0" indent="0" algn="ctr">
              <a:buNone/>
              <a:defRPr lang="sv-SE" sz="2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EFAE4-5ADB-472E-8EFB-4BA63A138B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161" y="2020596"/>
            <a:ext cx="2016000" cy="40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Pct val="100000"/>
              <a:buFont typeface="+mj-lt"/>
              <a:buNone/>
              <a:defRPr sz="2000"/>
            </a:lvl1pPr>
            <a:lvl2pPr marL="237600" indent="0">
              <a:spcBef>
                <a:spcPts val="0"/>
              </a:spcBef>
              <a:buSzPct val="100000"/>
              <a:buFont typeface="+mj-lt"/>
              <a:buNone/>
              <a:defRPr sz="2000"/>
            </a:lvl2pPr>
            <a:lvl3pPr marL="491400" indent="0">
              <a:spcBef>
                <a:spcPts val="0"/>
              </a:spcBef>
              <a:buFont typeface="+mj-lt"/>
              <a:buNone/>
              <a:defRPr sz="2000"/>
            </a:lvl3pPr>
            <a:lvl4pPr marL="707400" indent="0">
              <a:spcBef>
                <a:spcPts val="0"/>
              </a:spcBef>
              <a:buFont typeface="+mj-lt"/>
              <a:buNone/>
              <a:defRPr sz="2000"/>
            </a:lvl4pPr>
            <a:lvl5pPr marL="923400" indent="0">
              <a:spcBef>
                <a:spcPts val="0"/>
              </a:spcBef>
              <a:buFont typeface="+mj-lt"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96860D8-717B-4B74-A4E9-FA7D41D25A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7696" y="2020596"/>
            <a:ext cx="2016000" cy="40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Pct val="100000"/>
              <a:buFont typeface="+mj-lt"/>
              <a:buNone/>
              <a:defRPr sz="2000"/>
            </a:lvl1pPr>
            <a:lvl2pPr marL="237600" indent="0">
              <a:spcBef>
                <a:spcPts val="0"/>
              </a:spcBef>
              <a:buSzPct val="100000"/>
              <a:buFont typeface="+mj-lt"/>
              <a:buNone/>
              <a:defRPr sz="2000"/>
            </a:lvl2pPr>
            <a:lvl3pPr marL="491400" indent="0">
              <a:spcBef>
                <a:spcPts val="0"/>
              </a:spcBef>
              <a:buFont typeface="+mj-lt"/>
              <a:buNone/>
              <a:defRPr sz="2000"/>
            </a:lvl3pPr>
            <a:lvl4pPr marL="707400" indent="0">
              <a:spcBef>
                <a:spcPts val="0"/>
              </a:spcBef>
              <a:buFont typeface="+mj-lt"/>
              <a:buNone/>
              <a:defRPr sz="2000"/>
            </a:lvl4pPr>
            <a:lvl5pPr marL="923400" indent="0">
              <a:spcBef>
                <a:spcPts val="0"/>
              </a:spcBef>
              <a:buFont typeface="+mj-lt"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CAA0FFAE-3258-43A6-BCA0-3962CAFE1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BB0F299-5E8D-40C7-8770-B8480A9372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78847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090" y="1702309"/>
            <a:ext cx="3960000" cy="2880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2000" i="1" u="none" dirty="0">
                <a:latin typeface="+mj-lt"/>
                <a:ea typeface="+mj-ea"/>
                <a:cs typeface="+mj-cs"/>
              </a:defRPr>
            </a:lvl1pPr>
          </a:lstStyle>
          <a:p>
            <a:pPr marL="288000" lvl="0" indent="-288000"/>
            <a:r>
              <a:rPr lang="sv-SE"/>
              <a:t>DD MÅNAD ÅÅÅÅ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CC9C3-3FC2-4CC6-9CFA-8894B283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0" y="700009"/>
            <a:ext cx="3960000" cy="972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0F39C-DC96-4D5F-9D4C-37D8E882E0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6090" y="2020608"/>
            <a:ext cx="3960000" cy="406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94800" indent="-457200">
              <a:buFont typeface="+mj-lt"/>
              <a:buAutoNum type="arabicPeriod"/>
              <a:defRPr/>
            </a:lvl2pPr>
            <a:lvl3pPr marL="948600" indent="-457200">
              <a:buFont typeface="+mj-lt"/>
              <a:buAutoNum type="arabicPeriod"/>
              <a:defRPr/>
            </a:lvl3pPr>
            <a:lvl4pPr marL="1164600" indent="-457200">
              <a:buFont typeface="+mj-lt"/>
              <a:buAutoNum type="arabicPeriod"/>
              <a:defRPr/>
            </a:lvl4pPr>
            <a:lvl5pPr marL="13806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E8DE28A6-5973-440F-8CE7-A872310C2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7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4C0238B1-DA97-4D5A-AFE9-E31B2BC326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7564" y="5354468"/>
            <a:ext cx="1530000" cy="15300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5" name="Platshållare för bild 4">
            <a:extLst>
              <a:ext uri="{FF2B5EF4-FFF2-40B4-BE49-F238E27FC236}">
                <a16:creationId xmlns:a16="http://schemas.microsoft.com/office/drawing/2014/main" id="{6D5397FE-B7D1-4481-8FD1-C18BE607C0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662000" y="5354468"/>
            <a:ext cx="1530000" cy="15300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6" name="Platshållare för bild 4">
            <a:extLst>
              <a:ext uri="{FF2B5EF4-FFF2-40B4-BE49-F238E27FC236}">
                <a16:creationId xmlns:a16="http://schemas.microsoft.com/office/drawing/2014/main" id="{E34B0F80-CB94-4C76-B99A-F6B55200B0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5346" y="5354468"/>
            <a:ext cx="1530000" cy="1530000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7" name="Platshållare för bild 4">
            <a:extLst>
              <a:ext uri="{FF2B5EF4-FFF2-40B4-BE49-F238E27FC236}">
                <a16:creationId xmlns:a16="http://schemas.microsoft.com/office/drawing/2014/main" id="{C5ABB258-29ED-4B49-BD3B-722545A872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39782" y="5354468"/>
            <a:ext cx="1530000" cy="1530000"/>
          </a:xfrm>
          <a:solidFill>
            <a:schemeClr val="accent3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DCAF88-7DF9-4D8D-B2D0-BEDAE39912A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104F6E-4511-4EE2-8FD5-C5B47843F84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2470375-BC51-4134-84EB-EADDD9C9C8C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6B5B100-7F08-45E6-99D4-69D1F7D2D671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9" name="Rak koppling 18">
              <a:extLst>
                <a:ext uri="{FF2B5EF4-FFF2-40B4-BE49-F238E27FC236}">
                  <a16:creationId xmlns:a16="http://schemas.microsoft.com/office/drawing/2014/main" id="{95FF1847-C2FB-49E6-BB44-194201EBF29C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FAB6B86B-64C8-4601-951D-F3AC2B1269D7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5294946-7C04-463C-A665-17F715024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3326541A-2373-4B6D-AD9A-4D3F61E5D2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75760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6744" y="1916113"/>
            <a:ext cx="9866263" cy="4176712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39BCD93-08E4-4878-A85D-F7DE7473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07D641C-86C6-4ACC-85D9-B66252C1EB19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A2C82EF8-5262-4C55-9288-63EAD23C5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6744" y="1916112"/>
            <a:ext cx="4561200" cy="4176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45375" y="1924505"/>
            <a:ext cx="4561722" cy="4176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B852F68-8570-44CD-84B3-82A62612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14A5582-1217-4703-98F5-63C1AE8C8D04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E167FE08-D8A6-4F21-BE97-0E023A3560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865A6-90FC-49BF-9E37-71843633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1" y="700004"/>
            <a:ext cx="9864773" cy="97261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A2E1BC-73E8-4620-BC7D-B40AE830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744" y="1925715"/>
            <a:ext cx="45612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20451C-595B-44B4-B226-C588F0122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744" y="2505076"/>
            <a:ext cx="4561200" cy="35877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5C317D-1AAD-4DD5-B643-F77CA640C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5375" y="1925715"/>
            <a:ext cx="45612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22D19D5-CE4A-4EC0-9810-722024586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5375" y="2505075"/>
            <a:ext cx="4561200" cy="35877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A79FC4-E7D9-4477-BE90-DA7D8064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F41C09D-7C42-4C57-AF85-D39E754F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6CCF17A-1297-4019-A5A6-87C26B22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43B5-6AC5-48B3-82EB-B321D169F40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14AC9D1-3AE1-442F-9671-779948AAC77D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text 16">
            <a:extLst>
              <a:ext uri="{FF2B5EF4-FFF2-40B4-BE49-F238E27FC236}">
                <a16:creationId xmlns:a16="http://schemas.microsoft.com/office/drawing/2014/main" id="{60887455-1FC3-4CF2-BF1F-30F2AC446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26183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stör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136090" y="700011"/>
            <a:ext cx="3960000" cy="97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7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2226E0-8A67-415A-BD84-BCB440912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3486" y="1916113"/>
            <a:ext cx="3960000" cy="41767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4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B8ED898-BE6B-43F7-9FA7-1883DDE9F3B9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A1C28D89-3219-4671-B418-119360C55FFF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0AFA9040-3CEB-40AB-8A59-ACAB07F38508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DB791560-6235-416E-8915-1E6D956C04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3C10A1E3-53B3-4DC1-BEEF-0FF5E0C52C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54906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136090" y="700010"/>
            <a:ext cx="3960000" cy="972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7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E6E94D-BCDC-4ADF-BDD7-2B622FF4FF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36744" y="1916113"/>
            <a:ext cx="3960000" cy="417671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8F31FF-B60E-4A7F-AC40-46CEC0EDB6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35AF142-28D7-4006-9F01-753338DC1D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E2B1F5-63E9-412D-92C7-9FFA4067FCA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D1A90A6-BE3E-4446-9813-D15C8718131D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7A718B56-3E55-4C64-A78D-C292F197419B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AE855FBF-F417-4971-B0BE-B5A867A98BEA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029C5216-9B3C-4369-97A5-B375FFA3E1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2E2601B5-6EAD-4C17-A02A-8378512A3D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sn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76000"/>
          </a:xfrm>
          <a:prstGeom prst="parallelogram">
            <a:avLst>
              <a:gd name="adj" fmla="val 40320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>
              <a:defRPr lang="sv-SE" sz="1400" dirty="0"/>
            </a:lvl1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090" y="1702309"/>
            <a:ext cx="3960000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CC9C3-3FC2-4CC6-9CFA-8894B283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0" y="701007"/>
            <a:ext cx="3960000" cy="127928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0F39C-DC96-4D5F-9D4C-37D8E882E0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6090" y="2020608"/>
            <a:ext cx="3960000" cy="406800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94800" indent="-457200">
              <a:buFont typeface="+mj-lt"/>
              <a:buAutoNum type="arabicPeriod"/>
              <a:defRPr/>
            </a:lvl2pPr>
            <a:lvl3pPr marL="948600" indent="-457200">
              <a:buFont typeface="+mj-lt"/>
              <a:buAutoNum type="arabicPeriod"/>
              <a:defRPr/>
            </a:lvl3pPr>
            <a:lvl4pPr marL="1164600" indent="-457200">
              <a:buFont typeface="+mj-lt"/>
              <a:buAutoNum type="arabicPeriod"/>
              <a:defRPr/>
            </a:lvl4pPr>
            <a:lvl5pPr marL="13806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2F6053F7-2829-4D7C-AF84-836A2798F1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87252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6FD0414-2540-4582-800F-CA0123E9C0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916113"/>
            <a:ext cx="12204000" cy="493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67539515-0432-4C8A-91FF-B51585B0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8CED1179-B06C-494E-9007-2BCDA5424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5945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er och avlån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5">
            <a:extLst>
              <a:ext uri="{FF2B5EF4-FFF2-40B4-BE49-F238E27FC236}">
                <a16:creationId xmlns:a16="http://schemas.microsoft.com/office/drawing/2014/main" id="{829FBF68-926A-4851-9D03-AA193142AA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16113"/>
            <a:ext cx="12191999" cy="493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8411248-FEC0-4D85-9679-67052CE4B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7124" y="2385000"/>
            <a:ext cx="1800000" cy="2088000"/>
          </a:xfrm>
          <a:solidFill>
            <a:schemeClr val="bg1"/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25D079-B7EF-4EB9-95AA-193A72DDD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51364" y="2385000"/>
            <a:ext cx="1800000" cy="2088000"/>
          </a:xfrm>
          <a:solidFill>
            <a:schemeClr val="bg1"/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B156A94-1404-4B2B-AE7A-1F9DEBB76B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5604" y="2385000"/>
            <a:ext cx="1800000" cy="2088000"/>
          </a:xfrm>
          <a:solidFill>
            <a:schemeClr val="bg1"/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9FAE96-ABF1-45C8-A0B9-CB6E2FB762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844" y="2385000"/>
            <a:ext cx="1800000" cy="2088000"/>
          </a:xfrm>
          <a:solidFill>
            <a:schemeClr val="bg1"/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583F23E-47CB-498F-A9B9-5130F7A1F1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4085" y="2385000"/>
            <a:ext cx="1800000" cy="2088000"/>
          </a:xfrm>
          <a:solidFill>
            <a:schemeClr val="bg1"/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59D8C6-E87F-4D5F-81AB-7C32FF08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2" name="Platshållare för text 16">
            <a:extLst>
              <a:ext uri="{FF2B5EF4-FFF2-40B4-BE49-F238E27FC236}">
                <a16:creationId xmlns:a16="http://schemas.microsoft.com/office/drawing/2014/main" id="{5D7A1F93-CFDF-4501-B0D6-0FAD6067A2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26674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DBCE4AC-F4FE-4B70-98AB-91390C1277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702000"/>
            <a:ext cx="12204000" cy="6156000"/>
          </a:xfrm>
          <a:solidFill>
            <a:schemeClr val="bg1">
              <a:lumMod val="95000"/>
            </a:schemeClr>
          </a:solidFill>
        </p:spPr>
        <p:txBody>
          <a:bodyPr tIns="360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Infoga bild innan du skriver text, klicka på bildramen och gå till Infoga bild i menyfliken. Tryck på Återställ så kan du skriva rubriken.</a:t>
            </a:r>
          </a:p>
        </p:txBody>
      </p:sp>
      <p:sp>
        <p:nvSpPr>
          <p:cNvPr id="2" name="Rubrik 1"/>
          <p:cNvSpPr>
            <a:spLocks noGrp="1"/>
          </p:cNvSpPr>
          <p:nvPr userDrawn="1">
            <p:ph type="ctrTitle"/>
          </p:nvPr>
        </p:nvSpPr>
        <p:spPr>
          <a:xfrm>
            <a:off x="1127125" y="2186307"/>
            <a:ext cx="8029020" cy="1661993"/>
          </a:xfrm>
        </p:spPr>
        <p:txBody>
          <a:bodyPr anchor="ctr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 userDrawn="1">
            <p:ph type="subTitle" idx="1"/>
          </p:nvPr>
        </p:nvSpPr>
        <p:spPr>
          <a:xfrm>
            <a:off x="1127125" y="4134985"/>
            <a:ext cx="8029575" cy="775597"/>
          </a:xfrm>
        </p:spPr>
        <p:txBody>
          <a:bodyPr>
            <a:sp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D681B6-C446-46EE-B9F4-89DC176DAC9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7125" y="1806155"/>
            <a:ext cx="8029575" cy="3111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AE0ECC74-15EB-47F2-BBEF-272288FE55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7838" y="6253470"/>
            <a:ext cx="1076325" cy="352425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15" name="Platshållare för text 16">
            <a:extLst>
              <a:ext uri="{FF2B5EF4-FFF2-40B4-BE49-F238E27FC236}">
                <a16:creationId xmlns:a16="http://schemas.microsoft.com/office/drawing/2014/main" id="{A72161B9-8D4F-4805-9BD9-5082BE858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F0AFD37-0C42-46C1-B1A8-AF17036ADB86}"/>
              </a:ext>
            </a:extLst>
          </p:cNvPr>
          <p:cNvGrpSpPr/>
          <p:nvPr userDrawn="1"/>
        </p:nvGrpSpPr>
        <p:grpSpPr>
          <a:xfrm>
            <a:off x="5452791" y="-611"/>
            <a:ext cx="1286419" cy="324000"/>
            <a:chOff x="5452791" y="-611"/>
            <a:chExt cx="1286419" cy="32400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ABDDFE3-2281-4885-9ED6-536DA6DA61DF}"/>
                </a:ext>
              </a:extLst>
            </p:cNvPr>
            <p:cNvSpPr/>
            <p:nvPr userDrawn="1"/>
          </p:nvSpPr>
          <p:spPr>
            <a:xfrm>
              <a:off x="5452791" y="-611"/>
              <a:ext cx="323010" cy="3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9B4C7C1-DE5F-422A-82FC-CA869D090788}"/>
                </a:ext>
              </a:extLst>
            </p:cNvPr>
            <p:cNvSpPr/>
            <p:nvPr userDrawn="1"/>
          </p:nvSpPr>
          <p:spPr>
            <a:xfrm>
              <a:off x="5773927" y="-611"/>
              <a:ext cx="32301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BB612E7-EC67-4F93-88B2-7BBD630E90E0}"/>
                </a:ext>
              </a:extLst>
            </p:cNvPr>
            <p:cNvSpPr/>
            <p:nvPr userDrawn="1"/>
          </p:nvSpPr>
          <p:spPr>
            <a:xfrm>
              <a:off x="6095063" y="-611"/>
              <a:ext cx="323010" cy="32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0E94BBE-886B-4F08-8C6B-E3B13E87A711}"/>
                </a:ext>
              </a:extLst>
            </p:cNvPr>
            <p:cNvSpPr/>
            <p:nvPr userDrawn="1"/>
          </p:nvSpPr>
          <p:spPr>
            <a:xfrm>
              <a:off x="6416200" y="-611"/>
              <a:ext cx="323010" cy="32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29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1933803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6E454-01FD-46F6-92F1-EA17E482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0" y="700004"/>
            <a:ext cx="9864774" cy="97261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8EAF21A-5BEE-4D83-B408-6894494E9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36743" y="1925593"/>
            <a:ext cx="2808000" cy="14400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656BAA0-6AB0-4C9B-AB93-6337DDC348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36090" y="4049893"/>
            <a:ext cx="2808000" cy="14400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32EF7CC-3286-401A-8F2F-4E2A37A1B4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92864" y="4049893"/>
            <a:ext cx="2808000" cy="14400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A15F1C6F-EAE9-42CB-B7C2-7CC168196D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92864" y="1925592"/>
            <a:ext cx="2808000" cy="14400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839B775-1FB3-4826-B121-BBD91F04AEF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1610B0-5844-4DE6-A05B-155CF3F4C09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9A04EF-711D-47D8-9D83-E66CA3AF75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0308470-EB71-40A5-9716-CB4F00E0DC53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tshållare för text 16">
            <a:extLst>
              <a:ext uri="{FF2B5EF4-FFF2-40B4-BE49-F238E27FC236}">
                <a16:creationId xmlns:a16="http://schemas.microsoft.com/office/drawing/2014/main" id="{FF066B6E-22C4-4850-A34E-866C211AA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244133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7B16CF-8772-4B5C-A11E-62F264577D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4" y="1916113"/>
            <a:ext cx="1800000" cy="41767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1AD3C2F4-A1D6-4A59-A07F-375FE882A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1364" y="1916113"/>
            <a:ext cx="1800000" cy="4176712"/>
          </a:xfrm>
          <a:solidFill>
            <a:schemeClr val="accent2">
              <a:lumMod val="40000"/>
              <a:lumOff val="6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72E78FE0-A321-42CB-83FB-F3E4BE48F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5604" y="1916113"/>
            <a:ext cx="1800000" cy="4176712"/>
          </a:xfrm>
          <a:solidFill>
            <a:schemeClr val="accent3">
              <a:lumMod val="40000"/>
              <a:lumOff val="6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F8CCC6B8-3BDF-4451-9749-A73BC9076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844" y="1916113"/>
            <a:ext cx="1800000" cy="4176712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5CC8D98C-9D8C-41B2-AD3C-7309258AB8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4084" y="1916113"/>
            <a:ext cx="1800000" cy="4176712"/>
          </a:xfrm>
          <a:solidFill>
            <a:schemeClr val="accent5">
              <a:lumMod val="40000"/>
              <a:lumOff val="6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2376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2pPr>
            <a:lvl3pPr marL="491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3pPr>
            <a:lvl4pPr marL="707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4pPr>
            <a:lvl5pPr marL="92340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380B8C45-FDE4-4E54-B948-8D918F97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74D557C-9421-44DB-8EC1-F4B67D449213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6B03CBA4-A140-40A1-844C-CF06420D3B6E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9C6640E0-D632-469F-8815-1812B88E2A9F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716D726-7EF8-4F87-B845-B98CC122695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4804D97E-902F-4A02-AA5A-97D4B4738E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ED0EC653-9E6F-4AF1-B523-914A4710D20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3F072D34-A2C7-4214-8EA6-6E77DACBDD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DD34039-EBE8-433D-AE46-CB01C0B1BC86}"/>
              </a:ext>
            </a:extLst>
          </p:cNvPr>
          <p:cNvGrpSpPr/>
          <p:nvPr userDrawn="1"/>
        </p:nvGrpSpPr>
        <p:grpSpPr>
          <a:xfrm>
            <a:off x="5452791" y="-611"/>
            <a:ext cx="1286419" cy="324000"/>
            <a:chOff x="5452791" y="-611"/>
            <a:chExt cx="1286419" cy="32400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A63DBBD-EA33-4705-969F-A5E9CCAC2A3C}"/>
                </a:ext>
              </a:extLst>
            </p:cNvPr>
            <p:cNvSpPr/>
            <p:nvPr userDrawn="1"/>
          </p:nvSpPr>
          <p:spPr>
            <a:xfrm>
              <a:off x="5452791" y="-611"/>
              <a:ext cx="323010" cy="3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B0EDD46-D259-41C6-9AFB-71173F126D40}"/>
                </a:ext>
              </a:extLst>
            </p:cNvPr>
            <p:cNvSpPr/>
            <p:nvPr userDrawn="1"/>
          </p:nvSpPr>
          <p:spPr>
            <a:xfrm>
              <a:off x="5773927" y="-611"/>
              <a:ext cx="32301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DFED613-F05E-45FE-8DBA-AF7211609D45}"/>
                </a:ext>
              </a:extLst>
            </p:cNvPr>
            <p:cNvSpPr/>
            <p:nvPr userDrawn="1"/>
          </p:nvSpPr>
          <p:spPr>
            <a:xfrm>
              <a:off x="6095063" y="-611"/>
              <a:ext cx="323010" cy="32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4D3F9C68-2399-49E8-8476-9246E309354A}"/>
                </a:ext>
              </a:extLst>
            </p:cNvPr>
            <p:cNvSpPr/>
            <p:nvPr userDrawn="1"/>
          </p:nvSpPr>
          <p:spPr>
            <a:xfrm>
              <a:off x="6416200" y="-611"/>
              <a:ext cx="323010" cy="32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8445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AE006AA4-E31D-4B13-AADD-84E60DBC6F23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0534169B-04C6-41DE-9E03-93646A4E1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FCCE14ED-CB5F-48CF-9AA3-158C5BE40AB6}"/>
              </a:ext>
            </a:extLst>
          </p:cNvPr>
          <p:cNvCxnSpPr/>
          <p:nvPr userDrawn="1"/>
        </p:nvCxnSpPr>
        <p:spPr>
          <a:xfrm>
            <a:off x="0" y="6174000"/>
            <a:ext cx="122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C637E3F5-76A3-4A42-8752-864608725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95B1BD-CE99-42AD-B65E-158862ADD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70197" y="2808964"/>
            <a:ext cx="3851607" cy="126114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4FC5528-92EF-46C6-A139-A9939C12459E}"/>
              </a:ext>
            </a:extLst>
          </p:cNvPr>
          <p:cNvCxnSpPr/>
          <p:nvPr userDrawn="1"/>
        </p:nvCxnSpPr>
        <p:spPr>
          <a:xfrm>
            <a:off x="1643501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89AF86B-900E-428A-AE6E-0D8149DAD709}"/>
              </a:ext>
            </a:extLst>
          </p:cNvPr>
          <p:cNvCxnSpPr/>
          <p:nvPr userDrawn="1"/>
        </p:nvCxnSpPr>
        <p:spPr>
          <a:xfrm>
            <a:off x="2434945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69CD5DCD-2AEC-43C1-AB37-0CF36937E4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57460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090" y="2066976"/>
            <a:ext cx="3960000" cy="2880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2000" i="1" u="none" dirty="0">
                <a:latin typeface="+mj-lt"/>
                <a:ea typeface="+mj-ea"/>
                <a:cs typeface="+mj-cs"/>
              </a:defRPr>
            </a:lvl1pPr>
          </a:lstStyle>
          <a:p>
            <a:pPr marL="288000" lvl="0" indent="-288000"/>
            <a:r>
              <a:rPr lang="sv-SE" dirty="0"/>
              <a:t>DD MÅNAD ÅÅÅÅ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CC9C3-3FC2-4CC6-9CFA-8894B283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0" y="839732"/>
            <a:ext cx="3960000" cy="906832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0F39C-DC96-4D5F-9D4C-37D8E882E0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6090" y="2429242"/>
            <a:ext cx="3960000" cy="3659366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94800" indent="-457200">
              <a:buFont typeface="+mj-lt"/>
              <a:buAutoNum type="arabicPeriod"/>
              <a:defRPr/>
            </a:lvl2pPr>
            <a:lvl3pPr marL="948600" indent="-457200">
              <a:buFont typeface="+mj-lt"/>
              <a:buAutoNum type="arabicPeriod"/>
              <a:defRPr/>
            </a:lvl3pPr>
            <a:lvl4pPr marL="1164600" indent="-457200">
              <a:buFont typeface="+mj-lt"/>
              <a:buAutoNum type="arabicPeriod"/>
              <a:defRPr/>
            </a:lvl4pPr>
            <a:lvl5pPr marL="13806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17089CA2-3854-4772-A8F5-CD75C887A2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346" y="765176"/>
            <a:ext cx="6096654" cy="6092823"/>
          </a:xfrm>
          <a:custGeom>
            <a:avLst/>
            <a:gdLst>
              <a:gd name="connsiteX0" fmla="*/ 0 w 6120000"/>
              <a:gd name="connsiteY0" fmla="*/ 0 h 6110825"/>
              <a:gd name="connsiteX1" fmla="*/ 6120000 w 6120000"/>
              <a:gd name="connsiteY1" fmla="*/ 0 h 6110825"/>
              <a:gd name="connsiteX2" fmla="*/ 6120000 w 6120000"/>
              <a:gd name="connsiteY2" fmla="*/ 6110825 h 6110825"/>
              <a:gd name="connsiteX3" fmla="*/ 0 w 6120000"/>
              <a:gd name="connsiteY3" fmla="*/ 6110825 h 61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000" h="6110825">
                <a:moveTo>
                  <a:pt x="0" y="0"/>
                </a:moveTo>
                <a:lnTo>
                  <a:pt x="6120000" y="0"/>
                </a:lnTo>
                <a:lnTo>
                  <a:pt x="6120000" y="6110825"/>
                </a:lnTo>
                <a:lnTo>
                  <a:pt x="0" y="6110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4C0238B1-DA97-4D5A-AFE9-E31B2BC326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7564" y="5331733"/>
            <a:ext cx="1530000" cy="15300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5" name="Platshållare för bild 4">
            <a:extLst>
              <a:ext uri="{FF2B5EF4-FFF2-40B4-BE49-F238E27FC236}">
                <a16:creationId xmlns:a16="http://schemas.microsoft.com/office/drawing/2014/main" id="{6D5397FE-B7D1-4481-8FD1-C18BE607C0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662000" y="5331733"/>
            <a:ext cx="1530000" cy="1530000"/>
          </a:xfrm>
          <a:solidFill>
            <a:schemeClr val="accent4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6" name="Platshållare för bild 4">
            <a:extLst>
              <a:ext uri="{FF2B5EF4-FFF2-40B4-BE49-F238E27FC236}">
                <a16:creationId xmlns:a16="http://schemas.microsoft.com/office/drawing/2014/main" id="{E34B0F80-CB94-4C76-B99A-F6B55200B0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5346" y="5331733"/>
            <a:ext cx="1530000" cy="1530000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17" name="Platshållare för bild 4">
            <a:extLst>
              <a:ext uri="{FF2B5EF4-FFF2-40B4-BE49-F238E27FC236}">
                <a16:creationId xmlns:a16="http://schemas.microsoft.com/office/drawing/2014/main" id="{C5ABB258-29ED-4B49-BD3B-722545A872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39782" y="5331733"/>
            <a:ext cx="1530000" cy="1530000"/>
          </a:xfrm>
          <a:solidFill>
            <a:schemeClr val="accent3">
              <a:lumMod val="40000"/>
              <a:lumOff val="60000"/>
            </a:schemeClr>
          </a:solidFill>
        </p:spPr>
        <p:txBody>
          <a:bodyPr lIns="90000" tIns="90000" rIns="90000" bIns="90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DCAF88-7DF9-4D8D-B2D0-BEDAE39912A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104F6E-4511-4EE2-8FD5-C5B47843F84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2470375-BC51-4134-84EB-EADDD9C9C8C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3326541A-2373-4B6D-AD9A-4D3F61E5D2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12081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AEC4D5-9182-40F8-BA18-8F4EAC555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65177"/>
            <a:ext cx="6096850" cy="6092824"/>
          </a:xfrm>
          <a:custGeom>
            <a:avLst/>
            <a:gdLst>
              <a:gd name="connsiteX0" fmla="*/ 0 w 6120000"/>
              <a:gd name="connsiteY0" fmla="*/ 0 h 6110825"/>
              <a:gd name="connsiteX1" fmla="*/ 23150 w 6120000"/>
              <a:gd name="connsiteY1" fmla="*/ 0 h 6110825"/>
              <a:gd name="connsiteX2" fmla="*/ 6120000 w 6120000"/>
              <a:gd name="connsiteY2" fmla="*/ 0 h 6110825"/>
              <a:gd name="connsiteX3" fmla="*/ 6120000 w 6120000"/>
              <a:gd name="connsiteY3" fmla="*/ 6110825 h 6110825"/>
              <a:gd name="connsiteX4" fmla="*/ 0 w 6120000"/>
              <a:gd name="connsiteY4" fmla="*/ 6110825 h 61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000" h="6110825">
                <a:moveTo>
                  <a:pt x="0" y="0"/>
                </a:moveTo>
                <a:lnTo>
                  <a:pt x="23150" y="0"/>
                </a:lnTo>
                <a:lnTo>
                  <a:pt x="6120000" y="0"/>
                </a:lnTo>
                <a:lnTo>
                  <a:pt x="6120000" y="6110825"/>
                </a:lnTo>
                <a:lnTo>
                  <a:pt x="0" y="6110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6744001" y="837368"/>
            <a:ext cx="4284363" cy="97200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4000" y="2055204"/>
            <a:ext cx="4284364" cy="288000"/>
          </a:xfrm>
        </p:spPr>
        <p:txBody>
          <a:bodyPr>
            <a:noAutofit/>
          </a:bodyPr>
          <a:lstStyle>
            <a:lvl1pPr marL="0" indent="0" algn="ctr">
              <a:buNone/>
              <a:defRPr lang="sv-SE" sz="2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EFAE4-5ADB-472E-8EFB-4BA63A138B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161" y="2429242"/>
            <a:ext cx="2016000" cy="36593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Pct val="100000"/>
              <a:buFont typeface="+mj-lt"/>
              <a:buNone/>
              <a:defRPr sz="2000"/>
            </a:lvl1pPr>
            <a:lvl2pPr marL="237600" indent="0">
              <a:spcBef>
                <a:spcPts val="0"/>
              </a:spcBef>
              <a:buSzPct val="100000"/>
              <a:buFont typeface="+mj-lt"/>
              <a:buNone/>
              <a:defRPr sz="2000"/>
            </a:lvl2pPr>
            <a:lvl3pPr marL="491400" indent="0">
              <a:spcBef>
                <a:spcPts val="0"/>
              </a:spcBef>
              <a:buFont typeface="+mj-lt"/>
              <a:buNone/>
              <a:defRPr sz="2000"/>
            </a:lvl3pPr>
            <a:lvl4pPr marL="707400" indent="0">
              <a:spcBef>
                <a:spcPts val="0"/>
              </a:spcBef>
              <a:buFont typeface="+mj-lt"/>
              <a:buNone/>
              <a:defRPr sz="2000"/>
            </a:lvl4pPr>
            <a:lvl5pPr marL="923400" indent="0">
              <a:spcBef>
                <a:spcPts val="0"/>
              </a:spcBef>
              <a:buFont typeface="+mj-lt"/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96860D8-717B-4B74-A4E9-FA7D41D25A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7696" y="2429240"/>
            <a:ext cx="2016000" cy="36593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Pct val="100000"/>
              <a:buFont typeface="+mj-lt"/>
              <a:buNone/>
              <a:defRPr sz="2000"/>
            </a:lvl1pPr>
            <a:lvl2pPr marL="237600" indent="0">
              <a:spcBef>
                <a:spcPts val="0"/>
              </a:spcBef>
              <a:buSzPct val="100000"/>
              <a:buFont typeface="+mj-lt"/>
              <a:buNone/>
              <a:defRPr sz="2000"/>
            </a:lvl2pPr>
            <a:lvl3pPr marL="491400" indent="0">
              <a:spcBef>
                <a:spcPts val="0"/>
              </a:spcBef>
              <a:buFont typeface="+mj-lt"/>
              <a:buNone/>
              <a:defRPr sz="2000"/>
            </a:lvl3pPr>
            <a:lvl4pPr marL="707400" indent="0">
              <a:spcBef>
                <a:spcPts val="0"/>
              </a:spcBef>
              <a:buFont typeface="+mj-lt"/>
              <a:buNone/>
              <a:defRPr sz="2000"/>
            </a:lvl4pPr>
            <a:lvl5pPr marL="923400" indent="0">
              <a:spcBef>
                <a:spcPts val="0"/>
              </a:spcBef>
              <a:buFont typeface="+mj-lt"/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BB0F299-5E8D-40C7-8770-B8480A9372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70845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81284A6F-FBFD-4E64-AFE6-680CAEF762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0"/>
            <a:ext cx="12204000" cy="6876000"/>
          </a:xfrm>
          <a:solidFill>
            <a:schemeClr val="bg1">
              <a:lumMod val="95000"/>
            </a:schemeClr>
          </a:solidFill>
        </p:spPr>
        <p:txBody>
          <a:bodyPr lIns="0" tIns="360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Infoga bild innan du skriver text, klicka på bildramen och gå till Infoga bild i menyfliken. Tryck på Återställ så kan du skriva rubriken.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48E156D-42AB-4162-BF70-399F5DE874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C4AC1707-3ACB-4519-B6C0-F6DBC0904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7838" y="6253470"/>
            <a:ext cx="1076325" cy="352425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B18D4C82-5FDE-49F0-9C5F-E56722C4F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81284A6F-FBFD-4E64-AFE6-680CAEF762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0"/>
            <a:ext cx="12192002" cy="6858000"/>
          </a:xfrm>
          <a:solidFill>
            <a:schemeClr val="bg1">
              <a:lumMod val="95000"/>
            </a:schemeClr>
          </a:solidFill>
        </p:spPr>
        <p:txBody>
          <a:bodyPr lIns="0" tIns="360000"/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Infoga bild innan du skriver text, klicka på bildramen och gå till Infoga bild i menyfliken. Tryck på Återställ så kan du skriva rubriken.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>
            <a:sp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5420190-D5AE-479B-847C-49C0F93C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593B20FA-4A5E-4494-98F5-F05999AF5D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7838" y="6253470"/>
            <a:ext cx="1076325" cy="352425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59A64EFC-A416-4E6E-B4D3-8E49F85A9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00643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E39F5F64-0EAE-4C0A-93CE-6231DAF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D14A664-C3C1-43F1-BAEC-1B8E880D9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8" y="6253470"/>
            <a:ext cx="1076325" cy="35242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586504-0DC8-4DD3-A450-70A4CAE0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223" y="6420872"/>
            <a:ext cx="612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D1EFD5-C464-4230-AB64-F02017BA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41DC3D-3277-4E10-8520-9C25480F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AA592F1-8646-4D6E-B289-BAEE4938FB6C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22880DF1-9DEB-427A-9A72-9007FFF5043C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FA0D077D-5520-49F3-9DFA-AD32E38B72C9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0B2626D9-01B6-4F49-899C-30F7C8022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1722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4D66186E-BE6A-455D-9933-E6C2EBB4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6D084B4-ACD2-424B-A01D-0C363CAC0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8" y="6253470"/>
            <a:ext cx="1076325" cy="35242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391398-539B-4B38-BE6B-27C8F730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E73AD8F-F4FC-4DF5-9B5E-B1808D87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435DE8-6FBA-47DE-96ED-4CF9FDD4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6726B58-75F9-48B1-BDBC-527A58F70B1B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442EB943-80A3-4EFA-9F3D-7B3B4BD81723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83764D38-EBAE-4F04-9B54-032C28E588E7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F70149F3-B52D-4DD9-9205-70EEF1D413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386982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9532B1FC-523A-4D0B-9FC5-FB13E223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A08EB05-B6AF-4595-80EC-06B11287D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8" y="6253470"/>
            <a:ext cx="1076325" cy="35242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B4D096-FC56-4827-A8B8-3152CCE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F2926D-F231-4D28-9076-7F86B542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9ABCAE-C70F-417F-A74C-E06E4E6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30CD967-BCA1-4D77-9DBF-5EFB69EEB6C3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D3BD8817-7572-49A8-B3DA-9A92F165AF75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FFE3984B-4E7C-44A2-B597-BB061C74EC96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9FD9B6B6-B4FE-498F-9B80-D77775A2C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177295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9532B1FC-523A-4D0B-9FC5-FB13E223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4" y="2342812"/>
            <a:ext cx="8029575" cy="1661993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A08EB05-B6AF-4595-80EC-06B11287D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8" y="6253470"/>
            <a:ext cx="1076325" cy="35242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0CA3FB-1EBC-4AA2-95C5-6067F2E1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1FDFB8-CC29-4841-A1D5-233F3CEE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9DD468-3F46-4637-A844-A7DDAEAF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1BDAA902-477B-4654-9125-76393F2FD7B8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1937BB03-D90F-4CC4-AF58-75BED556815B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E793E5A2-BA95-475E-B807-D31AAC956E5D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5812F80E-D20A-4D71-9D62-73EC60AB0D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8077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59A7E7-3627-44DB-B0F2-4CC67BBA1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136090" y="700010"/>
            <a:ext cx="3960000" cy="972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62805-9BC9-4CEF-972F-F7A90AA07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6090" y="1704567"/>
            <a:ext cx="3960000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EFAE4-5ADB-472E-8EFB-4BA63A138B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6090" y="2025124"/>
            <a:ext cx="3960000" cy="4067702"/>
          </a:xfrm>
        </p:spPr>
        <p:txBody>
          <a:bodyPr/>
          <a:lstStyle>
            <a:lvl1pPr marL="457200" indent="-457200">
              <a:buSzPct val="100000"/>
              <a:buFont typeface="+mj-lt"/>
              <a:buAutoNum type="arabicPeriod"/>
              <a:defRPr/>
            </a:lvl1pPr>
            <a:lvl2pPr marL="694800" indent="-457200">
              <a:buSzPct val="100000"/>
              <a:buFont typeface="+mj-lt"/>
              <a:buAutoNum type="arabicPeriod"/>
              <a:defRPr/>
            </a:lvl2pPr>
            <a:lvl3pPr marL="948600" indent="-457200">
              <a:buFont typeface="+mj-lt"/>
              <a:buAutoNum type="arabicPeriod"/>
              <a:defRPr/>
            </a:lvl3pPr>
            <a:lvl4pPr marL="1164600" indent="-457200">
              <a:buFont typeface="+mj-lt"/>
              <a:buAutoNum type="arabicPeriod"/>
              <a:defRPr/>
            </a:lvl4pPr>
            <a:lvl5pPr marL="13806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6806BDE6-F320-4179-BFF8-7F8B13F8F7A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B99945D4-59DA-41B8-8EF4-8848DC77F5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E6A36611-0AFE-4F5E-BF89-53940BD95A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32F7BE08-639E-4733-801B-A3EEEF66E04E}"/>
              </a:ext>
            </a:extLst>
          </p:cNvPr>
          <p:cNvGrpSpPr/>
          <p:nvPr userDrawn="1"/>
        </p:nvGrpSpPr>
        <p:grpSpPr>
          <a:xfrm>
            <a:off x="1643501" y="6448075"/>
            <a:ext cx="791444" cy="129396"/>
            <a:chOff x="1643501" y="6448075"/>
            <a:chExt cx="791444" cy="129396"/>
          </a:xfrm>
        </p:grpSpPr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043B3242-3F61-45ED-88A9-055EB0737C3C}"/>
                </a:ext>
              </a:extLst>
            </p:cNvPr>
            <p:cNvCxnSpPr/>
            <p:nvPr userDrawn="1"/>
          </p:nvCxnSpPr>
          <p:spPr>
            <a:xfrm>
              <a:off x="1643501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01AB29A6-0386-439D-B2F2-399B71839960}"/>
                </a:ext>
              </a:extLst>
            </p:cNvPr>
            <p:cNvCxnSpPr/>
            <p:nvPr userDrawn="1"/>
          </p:nvCxnSpPr>
          <p:spPr>
            <a:xfrm>
              <a:off x="2434945" y="6448075"/>
              <a:ext cx="0" cy="1293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98C353B1-213F-4F9E-97C1-677AA8E341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2791" y="-611"/>
            <a:ext cx="1286419" cy="324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 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7FA267E7-1162-47BA-8181-A4B0876D99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7517" y="6420871"/>
            <a:ext cx="2801938" cy="180000"/>
          </a:xfrm>
        </p:spPr>
        <p:txBody>
          <a:bodyPr anchor="ctr" anchorCtr="0"/>
          <a:lstStyle>
            <a:lvl1pPr marL="0" indent="0" algn="r">
              <a:buNone/>
              <a:defRPr lang="sv-SE" sz="9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9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Klicka här för att ange källa</a:t>
            </a:r>
          </a:p>
        </p:txBody>
      </p:sp>
    </p:spTree>
    <p:extLst>
      <p:ext uri="{BB962C8B-B14F-4D97-AF65-F5344CB8AC3E}">
        <p14:creationId xmlns:p14="http://schemas.microsoft.com/office/powerpoint/2010/main" val="29860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36090" y="700004"/>
            <a:ext cx="9864774" cy="9726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36743" y="1916113"/>
            <a:ext cx="9866263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33223" y="642087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5779" y="6420871"/>
            <a:ext cx="11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24667" y="642087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8AC04FB-D3F5-4321-9C70-955BB7AE64AC}"/>
              </a:ext>
            </a:extLst>
          </p:cNvPr>
          <p:cNvCxnSpPr/>
          <p:nvPr/>
        </p:nvCxnSpPr>
        <p:spPr>
          <a:xfrm>
            <a:off x="1643501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B9C2EAA-4D7C-4ECA-9B70-6E718F903847}"/>
              </a:ext>
            </a:extLst>
          </p:cNvPr>
          <p:cNvCxnSpPr/>
          <p:nvPr/>
        </p:nvCxnSpPr>
        <p:spPr>
          <a:xfrm>
            <a:off x="2434945" y="6448075"/>
            <a:ext cx="0" cy="129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7CDCF82-9BB9-483D-A19F-9020B978C091}"/>
              </a:ext>
            </a:extLst>
          </p:cNvPr>
          <p:cNvGrpSpPr/>
          <p:nvPr/>
        </p:nvGrpSpPr>
        <p:grpSpPr>
          <a:xfrm>
            <a:off x="5452791" y="-611"/>
            <a:ext cx="1286419" cy="324000"/>
            <a:chOff x="5452791" y="-611"/>
            <a:chExt cx="1286419" cy="324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5122F5F-61A4-4D41-B7EB-81F334CC845E}"/>
                </a:ext>
              </a:extLst>
            </p:cNvPr>
            <p:cNvSpPr/>
            <p:nvPr userDrawn="1"/>
          </p:nvSpPr>
          <p:spPr>
            <a:xfrm>
              <a:off x="5452791" y="-611"/>
              <a:ext cx="323010" cy="3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B022DC0-7A6C-44DF-AED3-6641C938F39C}"/>
                </a:ext>
              </a:extLst>
            </p:cNvPr>
            <p:cNvSpPr/>
            <p:nvPr userDrawn="1"/>
          </p:nvSpPr>
          <p:spPr>
            <a:xfrm>
              <a:off x="5773927" y="-611"/>
              <a:ext cx="323010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DF96890-253D-42CA-8AD0-E9A5DE88E2BA}"/>
                </a:ext>
              </a:extLst>
            </p:cNvPr>
            <p:cNvSpPr/>
            <p:nvPr userDrawn="1"/>
          </p:nvSpPr>
          <p:spPr>
            <a:xfrm>
              <a:off x="6095063" y="-611"/>
              <a:ext cx="323010" cy="32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A928AA9A-EE8B-407A-8A40-C4F8E8DE73F7}"/>
                </a:ext>
              </a:extLst>
            </p:cNvPr>
            <p:cNvSpPr/>
            <p:nvPr userDrawn="1"/>
          </p:nvSpPr>
          <p:spPr>
            <a:xfrm>
              <a:off x="6416200" y="-611"/>
              <a:ext cx="323010" cy="32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73" r:id="rId4"/>
    <p:sldLayoutId id="2147483657" r:id="rId5"/>
    <p:sldLayoutId id="2147483658" r:id="rId6"/>
    <p:sldLayoutId id="2147483659" r:id="rId7"/>
    <p:sldLayoutId id="2147483677" r:id="rId8"/>
    <p:sldLayoutId id="2147483667" r:id="rId9"/>
    <p:sldLayoutId id="2147483670" r:id="rId10"/>
    <p:sldLayoutId id="2147483674" r:id="rId11"/>
    <p:sldLayoutId id="2147483650" r:id="rId12"/>
    <p:sldLayoutId id="2147483652" r:id="rId13"/>
    <p:sldLayoutId id="2147483678" r:id="rId14"/>
    <p:sldLayoutId id="2147483668" r:id="rId15"/>
    <p:sldLayoutId id="2147483653" r:id="rId16"/>
    <p:sldLayoutId id="2147483679" r:id="rId17"/>
    <p:sldLayoutId id="2147483665" r:id="rId18"/>
    <p:sldLayoutId id="2147483680" r:id="rId19"/>
    <p:sldLayoutId id="2147483675" r:id="rId20"/>
    <p:sldLayoutId id="2147483672" r:id="rId21"/>
    <p:sldLayoutId id="2147483654" r:id="rId22"/>
    <p:sldLayoutId id="2147483655" r:id="rId23"/>
    <p:sldLayoutId id="2147483660" r:id="rId24"/>
    <p:sldLayoutId id="2147483681" r:id="rId25"/>
    <p:sldLayoutId id="2147483682" r:id="rId26"/>
  </p:sldLayoutIdLst>
  <p:hf hdr="0" ft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04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8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Garamond" panose="020204040303010108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10" userDrawn="1">
          <p15:clr>
            <a:srgbClr val="F26B43"/>
          </p15:clr>
        </p15:guide>
        <p15:guide id="4" pos="6947" userDrawn="1">
          <p15:clr>
            <a:srgbClr val="F26B43"/>
          </p15:clr>
        </p15:guide>
        <p15:guide id="9" orient="horz" pos="436" userDrawn="1">
          <p15:clr>
            <a:srgbClr val="F26B43"/>
          </p15:clr>
        </p15:guide>
        <p15:guide id="14" orient="horz" pos="1207" userDrawn="1">
          <p15:clr>
            <a:srgbClr val="F26B43"/>
          </p15:clr>
        </p15:guide>
        <p15:guide id="15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latshållare för bild 34" descr="En bild som visar utomhus&#10;&#10;Automatiskt genererad beskrivning">
            <a:extLst>
              <a:ext uri="{FF2B5EF4-FFF2-40B4-BE49-F238E27FC236}">
                <a16:creationId xmlns:a16="http://schemas.microsoft.com/office/drawing/2014/main" id="{487823CF-F1C3-4EF5-907B-84C376AA53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" b="107"/>
          <a:stretch/>
        </p:blipFill>
        <p:spPr>
          <a:xfrm>
            <a:off x="-2" y="702000"/>
            <a:ext cx="12204000" cy="6156000"/>
          </a:xfr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27125" y="2601805"/>
            <a:ext cx="8029020" cy="830997"/>
          </a:xfrm>
        </p:spPr>
        <p:txBody>
          <a:bodyPr/>
          <a:lstStyle/>
          <a:p>
            <a:r>
              <a:rPr lang="sv-SE" dirty="0"/>
              <a:t>Nykvarns Kommun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22D58FB-5C32-4278-952C-F6E23EC28A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9783" y="1797991"/>
            <a:ext cx="8029575" cy="311150"/>
          </a:xfrm>
        </p:spPr>
        <p:txBody>
          <a:bodyPr/>
          <a:lstStyle/>
          <a:p>
            <a:r>
              <a:rPr lang="sv-SE" dirty="0"/>
              <a:t>3 December 2021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D25E672-3249-4A22-A74A-3C52CAEC9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1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person, inomhus, rosa&#10;&#10;Automatiskt genererad beskrivning">
            <a:extLst>
              <a:ext uri="{FF2B5EF4-FFF2-40B4-BE49-F238E27FC236}">
                <a16:creationId xmlns:a16="http://schemas.microsoft.com/office/drawing/2014/main" id="{4BC86A12-37D4-4E88-AA0B-6E59E8E3B7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1" r="16641"/>
          <a:stretch>
            <a:fillRect/>
          </a:stretch>
        </p:blipFill>
        <p:spPr>
          <a:xfrm>
            <a:off x="0" y="406400"/>
            <a:ext cx="5852160" cy="5996156"/>
          </a:xfr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1051A058-FFD0-408A-AF09-5A3326AB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växer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AF09F786-B3BC-41DF-BA73-7B485C6A09ED}"/>
              </a:ext>
            </a:extLst>
          </p:cNvPr>
          <p:cNvGrpSpPr/>
          <p:nvPr/>
        </p:nvGrpSpPr>
        <p:grpSpPr>
          <a:xfrm>
            <a:off x="6742374" y="1916110"/>
            <a:ext cx="4285989" cy="576625"/>
            <a:chOff x="2728537" y="2276476"/>
            <a:chExt cx="4285989" cy="68706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5AF6C90-DE4F-4160-AF9E-EAA65D0D836C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11 400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C103011-57DD-4C0B-BD53-DFC521A5C2F7}"/>
                </a:ext>
              </a:extLst>
            </p:cNvPr>
            <p:cNvSpPr/>
            <p:nvPr/>
          </p:nvSpPr>
          <p:spPr>
            <a:xfrm>
              <a:off x="3804091" y="2276476"/>
              <a:ext cx="3210435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Invånare (september 2021)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2BD177BE-7E68-4761-B41B-5567B4FF7CDF}"/>
              </a:ext>
            </a:extLst>
          </p:cNvPr>
          <p:cNvGrpSpPr/>
          <p:nvPr/>
        </p:nvGrpSpPr>
        <p:grpSpPr>
          <a:xfrm>
            <a:off x="6742374" y="2636127"/>
            <a:ext cx="4285990" cy="576625"/>
            <a:chOff x="2728537" y="2276476"/>
            <a:chExt cx="4285990" cy="687062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31F84E83-C659-4648-BD1E-906CEC521565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20%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2A46B81-8FF9-4B44-8030-137937008ACA}"/>
                </a:ext>
              </a:extLst>
            </p:cNvPr>
            <p:cNvSpPr/>
            <p:nvPr/>
          </p:nvSpPr>
          <p:spPr>
            <a:xfrm>
              <a:off x="3804091" y="2276476"/>
              <a:ext cx="3210436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Befolkningsökning (2010-2020)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88BF0EA-BEA7-4AA2-AFB3-A0E9A0DAB0E5}"/>
              </a:ext>
            </a:extLst>
          </p:cNvPr>
          <p:cNvGrpSpPr/>
          <p:nvPr/>
        </p:nvGrpSpPr>
        <p:grpSpPr>
          <a:xfrm>
            <a:off x="6742374" y="3356144"/>
            <a:ext cx="4285989" cy="576625"/>
            <a:chOff x="2728537" y="2276476"/>
            <a:chExt cx="4285989" cy="687062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2112085-B8EF-4DA9-B63D-7C26D9AAEFFC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36%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94A5BCA8-BB25-426D-90FD-9EB6BD297207}"/>
                </a:ext>
              </a:extLst>
            </p:cNvPr>
            <p:cNvSpPr/>
            <p:nvPr/>
          </p:nvSpPr>
          <p:spPr>
            <a:xfrm>
              <a:off x="3804091" y="2276476"/>
              <a:ext cx="3210435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Under 18 år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90783D9-9031-4879-BBF4-E9353E6D0A00}"/>
              </a:ext>
            </a:extLst>
          </p:cNvPr>
          <p:cNvGrpSpPr/>
          <p:nvPr/>
        </p:nvGrpSpPr>
        <p:grpSpPr>
          <a:xfrm>
            <a:off x="6742374" y="4076161"/>
            <a:ext cx="4285989" cy="576625"/>
            <a:chOff x="2728537" y="2276476"/>
            <a:chExt cx="4285989" cy="687062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3358304-A415-4C2C-B74B-401D0FA6795E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14%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ECDCB4E9-EBC8-46A1-8096-9C3377C98E3F}"/>
                </a:ext>
              </a:extLst>
            </p:cNvPr>
            <p:cNvSpPr/>
            <p:nvPr/>
          </p:nvSpPr>
          <p:spPr>
            <a:xfrm>
              <a:off x="3804091" y="2276476"/>
              <a:ext cx="3210435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Barn i grundskola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D3A3645-03DE-4CB6-B8DB-1460E0C8DA46}"/>
              </a:ext>
            </a:extLst>
          </p:cNvPr>
          <p:cNvGrpSpPr/>
          <p:nvPr/>
        </p:nvGrpSpPr>
        <p:grpSpPr>
          <a:xfrm>
            <a:off x="6742374" y="4796178"/>
            <a:ext cx="4285989" cy="576625"/>
            <a:chOff x="2728537" y="2276476"/>
            <a:chExt cx="4285989" cy="687062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9FFD19E-28F7-4F18-9C0B-43FD6C26CE89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7%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0841318-0152-41B0-9BA6-2A80C59E836A}"/>
                </a:ext>
              </a:extLst>
            </p:cNvPr>
            <p:cNvSpPr/>
            <p:nvPr/>
          </p:nvSpPr>
          <p:spPr>
            <a:xfrm>
              <a:off x="3804091" y="2276476"/>
              <a:ext cx="3210435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Barn under 6 år</a:t>
              </a: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3EBE5486-81F1-436E-8614-E7E3F3935F3D}"/>
              </a:ext>
            </a:extLst>
          </p:cNvPr>
          <p:cNvGrpSpPr/>
          <p:nvPr/>
        </p:nvGrpSpPr>
        <p:grpSpPr>
          <a:xfrm>
            <a:off x="6742374" y="5516197"/>
            <a:ext cx="4285989" cy="576625"/>
            <a:chOff x="2728537" y="2276476"/>
            <a:chExt cx="4285989" cy="687062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78F60858-E433-4A1D-9751-ED9052A7C853}"/>
                </a:ext>
              </a:extLst>
            </p:cNvPr>
            <p:cNvSpPr/>
            <p:nvPr/>
          </p:nvSpPr>
          <p:spPr>
            <a:xfrm>
              <a:off x="2728537" y="2276476"/>
              <a:ext cx="1075551" cy="68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17%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AB7109E7-F4C4-4DDE-BA93-8B095A2CA2CC}"/>
                </a:ext>
              </a:extLst>
            </p:cNvPr>
            <p:cNvSpPr/>
            <p:nvPr/>
          </p:nvSpPr>
          <p:spPr>
            <a:xfrm>
              <a:off x="3804091" y="2276476"/>
              <a:ext cx="3210435" cy="687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>
                  <a:solidFill>
                    <a:schemeClr val="tx1"/>
                  </a:solidFill>
                </a:rPr>
                <a:t>65 år eller äldre</a:t>
              </a:r>
            </a:p>
          </p:txBody>
        </p:sp>
      </p:grpSp>
      <p:sp>
        <p:nvSpPr>
          <p:cNvPr id="31" name="Platshållare för datum 12"/>
          <p:cNvSpPr txBox="1">
            <a:spLocks/>
          </p:cNvSpPr>
          <p:nvPr/>
        </p:nvSpPr>
        <p:spPr>
          <a:xfrm>
            <a:off x="1660682" y="6420872"/>
            <a:ext cx="750382" cy="18000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/>
              <a:t>2021-12-03</a:t>
            </a:r>
            <a:endParaRPr lang="sv-SE" sz="700" dirty="0"/>
          </a:p>
        </p:txBody>
      </p:sp>
      <p:sp>
        <p:nvSpPr>
          <p:cNvPr id="36" name="Platshållare för bildnummer 4"/>
          <p:cNvSpPr txBox="1">
            <a:spLocks/>
          </p:cNvSpPr>
          <p:nvPr/>
        </p:nvSpPr>
        <p:spPr>
          <a:xfrm>
            <a:off x="2411064" y="6421489"/>
            <a:ext cx="360000" cy="18000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45303-2AAE-45D1-913A-B06AE6474513}" type="slidenum">
              <a:rPr lang="sv-SE" sz="900" smtClean="0"/>
              <a:pPr/>
              <a:t>2</a:t>
            </a:fld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0260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642257"/>
            <a:ext cx="10700657" cy="5514521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2021-12-03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13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A22F3A9-ACE2-486B-8488-3EDAE2E6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800"/>
              <a:t>Digital läkemedelshantering</a:t>
            </a:r>
            <a:br>
              <a:rPr lang="sv-SE" sz="2800"/>
            </a:br>
            <a:endParaRPr lang="sv-SE" sz="28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63F81C6-FF2E-466C-9135-58A23BA32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6090" y="2429242"/>
            <a:ext cx="3960000" cy="29975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Ett särskilt boende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Ett </a:t>
            </a:r>
            <a:r>
              <a:rPr lang="sv-SE" dirty="0" err="1"/>
              <a:t>SoL</a:t>
            </a:r>
            <a:r>
              <a:rPr lang="sv-SE" dirty="0"/>
              <a:t> boende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Två LSS gruppbostäder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LSS Servicebostad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Daglig verksamhet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Ca 109 omvårdnadstagare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" name="Platshållare för bild 19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2DE34439-C95E-4B01-B346-AC028B9344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36D36AB-745C-4950-8CBF-F367426BEC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!! 1">
            <a:extLst>
              <a:ext uri="{FF2B5EF4-FFF2-40B4-BE49-F238E27FC236}">
                <a16:creationId xmlns:a16="http://schemas.microsoft.com/office/drawing/2014/main" id="{E7213B3B-C8FB-4032-A7F6-78166536912C}"/>
              </a:ext>
            </a:extLst>
          </p:cNvPr>
          <p:cNvSpPr/>
          <p:nvPr/>
        </p:nvSpPr>
        <p:spPr>
          <a:xfrm>
            <a:off x="6095346" y="5426765"/>
            <a:ext cx="2032218" cy="1431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Medarbetare</a:t>
            </a:r>
            <a:endParaRPr lang="sv-SE" dirty="0"/>
          </a:p>
        </p:txBody>
      </p:sp>
      <p:sp>
        <p:nvSpPr>
          <p:cNvPr id="22" name="!! 2">
            <a:extLst>
              <a:ext uri="{FF2B5EF4-FFF2-40B4-BE49-F238E27FC236}">
                <a16:creationId xmlns:a16="http://schemas.microsoft.com/office/drawing/2014/main" id="{4201F191-AC92-4EE7-9EC1-26623CDBA047}"/>
              </a:ext>
            </a:extLst>
          </p:cNvPr>
          <p:cNvSpPr/>
          <p:nvPr/>
        </p:nvSpPr>
        <p:spPr>
          <a:xfrm>
            <a:off x="8127564" y="5426765"/>
            <a:ext cx="2032218" cy="1431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sv-SE" b="1" dirty="0">
                <a:solidFill>
                  <a:schemeClr val="bg1"/>
                </a:solidFill>
              </a:rPr>
              <a:t>Process och </a:t>
            </a:r>
            <a:br>
              <a:rPr lang="sv-SE" altLang="sv-SE" b="1" dirty="0">
                <a:solidFill>
                  <a:schemeClr val="bg1"/>
                </a:solidFill>
              </a:rPr>
            </a:br>
            <a:r>
              <a:rPr lang="sv-SE" altLang="sv-SE" b="1" dirty="0">
                <a:solidFill>
                  <a:schemeClr val="bg1"/>
                </a:solidFill>
              </a:rPr>
              <a:t>Utveckling</a:t>
            </a:r>
            <a:endParaRPr lang="sv-SE" dirty="0"/>
          </a:p>
        </p:txBody>
      </p:sp>
      <p:sp>
        <p:nvSpPr>
          <p:cNvPr id="23" name="!! 3">
            <a:extLst>
              <a:ext uri="{FF2B5EF4-FFF2-40B4-BE49-F238E27FC236}">
                <a16:creationId xmlns:a16="http://schemas.microsoft.com/office/drawing/2014/main" id="{F26A45D6-A325-4E6D-920B-938FD77F5B3A}"/>
              </a:ext>
            </a:extLst>
          </p:cNvPr>
          <p:cNvSpPr/>
          <p:nvPr/>
        </p:nvSpPr>
        <p:spPr>
          <a:xfrm>
            <a:off x="10159782" y="5426765"/>
            <a:ext cx="2032218" cy="1431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sv-SE" b="1" dirty="0">
                <a:solidFill>
                  <a:schemeClr val="bg1"/>
                </a:solidFill>
              </a:rPr>
              <a:t>Ekonomi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sv-SE" dirty="0"/>
              <a:t>2021-12-03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4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653F2E-3A84-4A5C-B4E9-9091A0BE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223" y="6420872"/>
            <a:ext cx="612000" cy="180000"/>
          </a:xfrm>
        </p:spPr>
        <p:txBody>
          <a:bodyPr/>
          <a:lstStyle/>
          <a:p>
            <a:r>
              <a:rPr lang="sv-SE"/>
              <a:t>2021-12-03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6DDC41-D3EC-4520-B21B-BB7D1D1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4667" y="6420872"/>
            <a:ext cx="360000" cy="180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D306C65-6D50-4165-AD59-29B5B810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30" y="385051"/>
            <a:ext cx="3960000" cy="9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Effektivisering</a:t>
            </a:r>
          </a:p>
        </p:txBody>
      </p:sp>
      <p:pic>
        <p:nvPicPr>
          <p:cNvPr id="10" name="Platshållare för bild 9" descr="En bild som visar träd, växt, utomhus, poppel&#10;&#10;Automatiskt genererad beskrivning">
            <a:extLst>
              <a:ext uri="{FF2B5EF4-FFF2-40B4-BE49-F238E27FC236}">
                <a16:creationId xmlns:a16="http://schemas.microsoft.com/office/drawing/2014/main" id="{48620AF4-1AFB-41DD-82DA-F9B6661817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 b="112"/>
          <a:stretch/>
        </p:blipFill>
        <p:spPr>
          <a:xfrm>
            <a:off x="6096000" y="0"/>
            <a:ext cx="6120000" cy="687600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D819A7-7C83-4CA3-818F-C96960ABC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006" y="1479232"/>
            <a:ext cx="3960000" cy="4728528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Integration e-Hälsomyndigheten och FASS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Stark autentisering (SITHS)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Signeringslistor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Delegeringar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Beställning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Mer tid för patientsäker vård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Kontrollräkning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Spårbarhet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Kostnader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i="0" dirty="0">
                <a:latin typeface="+mn-lt"/>
                <a:ea typeface="+mn-ea"/>
                <a:cs typeface="+mn-cs"/>
              </a:rPr>
              <a:t>Minskad arbetsbelastning (positiv arbetsmiljö)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i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8B44F054-BECB-4BF9-BCEB-40A3E84573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7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39E6C3-3AC9-4E29-B3D1-36704F33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223" y="6420872"/>
            <a:ext cx="612000" cy="180000"/>
          </a:xfrm>
        </p:spPr>
        <p:txBody>
          <a:bodyPr/>
          <a:lstStyle/>
          <a:p>
            <a:r>
              <a:rPr lang="sv-SE"/>
              <a:t>2021-12-03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F67B6A-530B-4784-B25C-B9825C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4667" y="6420872"/>
            <a:ext cx="360000" cy="180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EA54357-61E7-46A5-B572-BC5E9831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44" y="1916112"/>
            <a:ext cx="4561200" cy="41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i="1" dirty="0"/>
              <a:t>Resultat om utdragen rapport för perioden 23/7 – 23/8 2021</a:t>
            </a:r>
            <a:endParaRPr lang="sv-SE" dirty="0"/>
          </a:p>
          <a:p>
            <a:r>
              <a:rPr lang="sv-SE" dirty="0"/>
              <a:t>Totalt antal insatser 11535st. 99 % är signerat och 90 % är i tid. </a:t>
            </a:r>
          </a:p>
          <a:p>
            <a:r>
              <a:rPr lang="sv-SE" dirty="0"/>
              <a:t>Genomsnittlig avvikelse i tid 5 minuter.</a:t>
            </a:r>
            <a:br>
              <a:rPr lang="sv-SE" dirty="0"/>
            </a:br>
            <a:r>
              <a:rPr lang="sv-SE" dirty="0"/>
              <a:t>Läkemedel 11.473st insatser. 99 % är signerat och 90 % är i tid</a:t>
            </a:r>
          </a:p>
          <a:p>
            <a:r>
              <a:rPr lang="sv-SE" dirty="0"/>
              <a:t>Narkotika 62st insatser. 77 % är signerat och 66 % är i tid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ACC6064B-FFA5-49E6-A726-254AC7EB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0" y="700004"/>
            <a:ext cx="9864774" cy="972611"/>
          </a:xfrm>
        </p:spPr>
        <p:txBody>
          <a:bodyPr/>
          <a:lstStyle/>
          <a:p>
            <a:r>
              <a:rPr lang="sv-SE" dirty="0"/>
              <a:t>Läkemedelsinsatser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2065565"/>
            <a:ext cx="465364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ACC6064B-FFA5-49E6-A726-254AC7EB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91" y="700004"/>
            <a:ext cx="9864773" cy="972611"/>
          </a:xfrm>
        </p:spPr>
        <p:txBody>
          <a:bodyPr/>
          <a:lstStyle/>
          <a:p>
            <a:r>
              <a:rPr lang="sv-SE" dirty="0"/>
              <a:t>Avvikelser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0" y="2163536"/>
            <a:ext cx="4191000" cy="3143250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C8F2AFE-8CF0-4F6F-AB00-F5E3119B9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5375" y="1925715"/>
            <a:ext cx="4561200" cy="288000"/>
          </a:xfrm>
        </p:spPr>
        <p:txBody>
          <a:bodyPr/>
          <a:lstStyle/>
          <a:p>
            <a:r>
              <a:rPr lang="sv-SE" dirty="0"/>
              <a:t>Hantering av läkemedel</a:t>
            </a:r>
          </a:p>
        </p:txBody>
      </p:sp>
      <p:graphicFrame>
        <p:nvGraphicFramePr>
          <p:cNvPr id="16" name="Platshållare för innehåll 15">
            <a:extLst>
              <a:ext uri="{FF2B5EF4-FFF2-40B4-BE49-F238E27FC236}">
                <a16:creationId xmlns:a16="http://schemas.microsoft.com/office/drawing/2014/main" id="{0435FBA1-7578-42FC-A31F-A4D35087A20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7296211"/>
              </p:ext>
            </p:extLst>
          </p:nvPr>
        </p:nvGraphicFramePr>
        <p:xfrm>
          <a:off x="6445250" y="2505075"/>
          <a:ext cx="4560888" cy="35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39E6C3-3AC9-4E29-B3D1-36704F33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223" y="6420872"/>
            <a:ext cx="612000" cy="180000"/>
          </a:xfrm>
        </p:spPr>
        <p:txBody>
          <a:bodyPr/>
          <a:lstStyle/>
          <a:p>
            <a:r>
              <a:rPr lang="sv-SE"/>
              <a:t>2021-12-03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F67B6A-530B-4784-B25C-B9825C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4667" y="6420872"/>
            <a:ext cx="360000" cy="180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80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BBCBCA-B144-4299-BFA6-46633C9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223" y="6420872"/>
            <a:ext cx="612000" cy="180000"/>
          </a:xfrm>
        </p:spPr>
        <p:txBody>
          <a:bodyPr/>
          <a:lstStyle/>
          <a:p>
            <a:r>
              <a:rPr lang="sv-SE"/>
              <a:t>2021-12-03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C9DBE1-6065-4956-9EE8-7C9735B7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4667" y="6420872"/>
            <a:ext cx="360000" cy="180000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97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Nykvarns kommun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75495E"/>
      </a:accent1>
      <a:accent2>
        <a:srgbClr val="C79218"/>
      </a:accent2>
      <a:accent3>
        <a:srgbClr val="384D3A"/>
      </a:accent3>
      <a:accent4>
        <a:srgbClr val="36395A"/>
      </a:accent4>
      <a:accent5>
        <a:srgbClr val="3F3E3E"/>
      </a:accent5>
      <a:accent6>
        <a:srgbClr val="8B8B8B"/>
      </a:accent6>
      <a:hlink>
        <a:srgbClr val="36395A"/>
      </a:hlink>
      <a:folHlink>
        <a:srgbClr val="75495E"/>
      </a:folHlink>
    </a:clrScheme>
    <a:fontScheme name="Anpassat 20">
      <a:majorFont>
        <a:latin typeface="Playfair Display ExtraBol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B8F34497-1749-4404-BAA4-0D4D70E2CD7A}" vid="{5E1762FC-6033-4B3D-93A7-F9B12680C857}"/>
    </a:ext>
  </a:extLst>
</a:theme>
</file>

<file path=ppt/theme/theme2.xml><?xml version="1.0" encoding="utf-8"?>
<a:theme xmlns:a="http://schemas.openxmlformats.org/drawingml/2006/main" name="Office-tema">
  <a:themeElements>
    <a:clrScheme name="Nykvarns kommun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75495E"/>
      </a:accent1>
      <a:accent2>
        <a:srgbClr val="C79218"/>
      </a:accent2>
      <a:accent3>
        <a:srgbClr val="384D3A"/>
      </a:accent3>
      <a:accent4>
        <a:srgbClr val="36395A"/>
      </a:accent4>
      <a:accent5>
        <a:srgbClr val="3F3E3E"/>
      </a:accent5>
      <a:accent6>
        <a:srgbClr val="8B8B8B"/>
      </a:accent6>
      <a:hlink>
        <a:srgbClr val="36395A"/>
      </a:hlink>
      <a:folHlink>
        <a:srgbClr val="75495E"/>
      </a:folHlink>
    </a:clrScheme>
    <a:fontScheme name="NKV">
      <a:majorFont>
        <a:latin typeface="Playfair Display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ykvarns kommun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75495E"/>
      </a:accent1>
      <a:accent2>
        <a:srgbClr val="C79218"/>
      </a:accent2>
      <a:accent3>
        <a:srgbClr val="384D3A"/>
      </a:accent3>
      <a:accent4>
        <a:srgbClr val="36395A"/>
      </a:accent4>
      <a:accent5>
        <a:srgbClr val="3F3E3E"/>
      </a:accent5>
      <a:accent6>
        <a:srgbClr val="8B8B8B"/>
      </a:accent6>
      <a:hlink>
        <a:srgbClr val="36395A"/>
      </a:hlink>
      <a:folHlink>
        <a:srgbClr val="75495E"/>
      </a:folHlink>
    </a:clrScheme>
    <a:fontScheme name="NKV">
      <a:majorFont>
        <a:latin typeface="Playfair Display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642</TotalTime>
  <Words>151</Words>
  <Application>Microsoft Office PowerPoint</Application>
  <PresentationFormat>Widescreen</PresentationFormat>
  <Paragraphs>67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Nykvarns Kommun</vt:lpstr>
      <vt:lpstr>Vi växer</vt:lpstr>
      <vt:lpstr>PowerPoint Presentation</vt:lpstr>
      <vt:lpstr>Digital läkemedelshantering </vt:lpstr>
      <vt:lpstr>Effektivisering</vt:lpstr>
      <vt:lpstr>Läkemedelsinsatser</vt:lpstr>
      <vt:lpstr>Avvikelser</vt:lpstr>
      <vt:lpstr>PowerPoint Presentation</vt:lpstr>
    </vt:vector>
  </TitlesOfParts>
  <Company>Nykvarns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läkemedelshantering</dc:title>
  <dc:creator>Motasem Mattsson-Assali</dc:creator>
  <cp:keywords>class='Open'</cp:keywords>
  <cp:lastModifiedBy>Motasem Mattsson-Assali</cp:lastModifiedBy>
  <cp:revision>65</cp:revision>
  <dcterms:created xsi:type="dcterms:W3CDTF">2021-11-11T08:14:40Z</dcterms:created>
  <dcterms:modified xsi:type="dcterms:W3CDTF">2022-05-18T09:32:47Z</dcterms:modified>
</cp:coreProperties>
</file>